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sldIdLst>
    <p:sldId id="33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975DEB-C736-31CF-18BB-1E6ECA379790}" v="2" dt="2022-07-08T10:53:48.2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876" y="18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4.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6/11/relationships/changesInfo" Target="changesInfos/changesInfo1.xml"/><Relationship Id="rId5" Type="http://schemas.openxmlformats.org/officeDocument/2006/relationships/slideMaster" Target="slideMasters/slideMaster2.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thy, Krupa11" userId="S::178038@nttdata.com::bf2914fb-0bea-4501-8149-8e4643d9d816" providerId="AD" clId="Web-{83975DEB-C736-31CF-18BB-1E6ECA379790}"/>
    <pc:docChg chg="addSld delSld">
      <pc:chgData name="Murthy, Krupa11" userId="S::178038@nttdata.com::bf2914fb-0bea-4501-8149-8e4643d9d816" providerId="AD" clId="Web-{83975DEB-C736-31CF-18BB-1E6ECA379790}" dt="2022-07-08T10:53:48.290" v="1"/>
      <pc:docMkLst>
        <pc:docMk/>
      </pc:docMkLst>
      <pc:sldChg chg="del">
        <pc:chgData name="Murthy, Krupa11" userId="S::178038@nttdata.com::bf2914fb-0bea-4501-8149-8e4643d9d816" providerId="AD" clId="Web-{83975DEB-C736-31CF-18BB-1E6ECA379790}" dt="2022-07-08T10:53:48.290" v="1"/>
        <pc:sldMkLst>
          <pc:docMk/>
          <pc:sldMk cId="2635438764" sldId="331"/>
        </pc:sldMkLst>
      </pc:sldChg>
      <pc:sldChg chg="add">
        <pc:chgData name="Murthy, Krupa11" userId="S::178038@nttdata.com::bf2914fb-0bea-4501-8149-8e4643d9d816" providerId="AD" clId="Web-{83975DEB-C736-31CF-18BB-1E6ECA379790}" dt="2022-07-08T10:53:45.368" v="0"/>
        <pc:sldMkLst>
          <pc:docMk/>
          <pc:sldMk cId="3630928612" sldId="332"/>
        </pc:sldMkLst>
      </pc:sldChg>
      <pc:sldMasterChg chg="addSldLayout">
        <pc:chgData name="Murthy, Krupa11" userId="S::178038@nttdata.com::bf2914fb-0bea-4501-8149-8e4643d9d816" providerId="AD" clId="Web-{83975DEB-C736-31CF-18BB-1E6ECA379790}" dt="2022-07-08T10:53:45.368" v="0"/>
        <pc:sldMasterMkLst>
          <pc:docMk/>
          <pc:sldMasterMk cId="32462345" sldId="2147483660"/>
        </pc:sldMasterMkLst>
        <pc:sldLayoutChg chg="add">
          <pc:chgData name="Murthy, Krupa11" userId="S::178038@nttdata.com::bf2914fb-0bea-4501-8149-8e4643d9d816" providerId="AD" clId="Web-{83975DEB-C736-31CF-18BB-1E6ECA379790}" dt="2022-07-08T10:53:45.368" v="0"/>
          <pc:sldLayoutMkLst>
            <pc:docMk/>
            <pc:sldMasterMk cId="32462345" sldId="2147483660"/>
            <pc:sldLayoutMk cId="425375228" sldId="2147483672"/>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513438462" sldId="2147483673"/>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365315271" sldId="2147483674"/>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1982101964" sldId="2147483675"/>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3050920566" sldId="2147483676"/>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2623712437" sldId="2147483677"/>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2004672924" sldId="2147483678"/>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4254484550" sldId="2147483679"/>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407369609" sldId="2147483680"/>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4115077412" sldId="2147483681"/>
          </pc:sldLayoutMkLst>
        </pc:sldLayoutChg>
        <pc:sldLayoutChg chg="add">
          <pc:chgData name="Murthy, Krupa11" userId="S::178038@nttdata.com::bf2914fb-0bea-4501-8149-8e4643d9d816" providerId="AD" clId="Web-{83975DEB-C736-31CF-18BB-1E6ECA379790}" dt="2022-07-08T10:53:45.368" v="0"/>
          <pc:sldLayoutMkLst>
            <pc:docMk/>
            <pc:sldMasterMk cId="32462345" sldId="2147483660"/>
            <pc:sldLayoutMk cId="3884619679" sldId="2147483682"/>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E83CA-D238-487A-8DF1-2C7CC806A0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E4FE00-0DAD-405B-9093-CCB63FBF4A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0A945C-9E3C-4B92-BE8E-704F75FF704F}"/>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5" name="Footer Placeholder 4">
            <a:extLst>
              <a:ext uri="{FF2B5EF4-FFF2-40B4-BE49-F238E27FC236}">
                <a16:creationId xmlns:a16="http://schemas.microsoft.com/office/drawing/2014/main" id="{3936DD97-996D-47E7-A083-26560D018C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C39300-99C3-481C-92CE-2CA87F282265}"/>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1558238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E0FD4-2114-4869-9BFD-100EEC8B7E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65DCE3-004D-4916-B07B-0A454634E2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46C13E-5CF9-41FC-B38D-A730C923E339}"/>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5" name="Footer Placeholder 4">
            <a:extLst>
              <a:ext uri="{FF2B5EF4-FFF2-40B4-BE49-F238E27FC236}">
                <a16:creationId xmlns:a16="http://schemas.microsoft.com/office/drawing/2014/main" id="{DFFF7E07-A314-4420-86F5-12389A577A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C6783C-7C3E-4CED-BDAE-642B02121308}"/>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983189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047D54-6A4F-408D-97E9-476CD191C5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0CC569-0E87-4A93-9E27-F21E3C2E1F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982A95-116E-40DD-AEA1-5BA2C428C7DB}"/>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5" name="Footer Placeholder 4">
            <a:extLst>
              <a:ext uri="{FF2B5EF4-FFF2-40B4-BE49-F238E27FC236}">
                <a16:creationId xmlns:a16="http://schemas.microsoft.com/office/drawing/2014/main" id="{4746B3D2-3F44-47B3-B2ED-29DBFDDB47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CEE8B6-CC67-4849-AC83-C2301CA5CA61}"/>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133409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 Slide - BH-H">
    <p:bg>
      <p:bgPr>
        <a:solidFill>
          <a:schemeClr val="bg1"/>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8" name="Content Placeholder 2">
            <a:extLst>
              <a:ext uri="{FF2B5EF4-FFF2-40B4-BE49-F238E27FC236}">
                <a16:creationId xmlns:a16="http://schemas.microsoft.com/office/drawing/2014/main" id="{16E4D8CF-0D05-45F7-8EE6-FF44BB9F9B97}"/>
              </a:ext>
            </a:extLst>
          </p:cNvPr>
          <p:cNvSpPr>
            <a:spLocks noGrp="1"/>
          </p:cNvSpPr>
          <p:nvPr>
            <p:ph idx="1"/>
          </p:nvPr>
        </p:nvSpPr>
        <p:spPr>
          <a:xfrm>
            <a:off x="3352800" y="1371600"/>
            <a:ext cx="8229600" cy="4495800"/>
          </a:xfrm>
          <a:prstGeom prst="rect">
            <a:avLst/>
          </a:prstGeom>
        </p:spPr>
        <p:txBody>
          <a:bodyPr/>
          <a:lstStyle>
            <a:lvl1pPr marL="457200" indent="-457200" algn="l" defTabSz="914400" rtl="0" eaLnBrk="1" latinLnBrk="0" hangingPunct="1">
              <a:lnSpc>
                <a:spcPct val="100000"/>
              </a:lnSpc>
              <a:buClr>
                <a:schemeClr val="bg2"/>
              </a:buClr>
              <a:buSzPct val="100000"/>
              <a:buFont typeface="+mj-lt"/>
              <a:buAutoNum type="arabicPeriod"/>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itle 3">
            <a:extLst>
              <a:ext uri="{FF2B5EF4-FFF2-40B4-BE49-F238E27FC236}">
                <a16:creationId xmlns:a16="http://schemas.microsoft.com/office/drawing/2014/main" id="{0BA10AE1-3D57-4205-BB6A-E3BB463E32A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lvl1pPr>
          </a:lstStyle>
          <a:p>
            <a:r>
              <a:rPr lang="en-US" dirty="0"/>
              <a:t>[Title]</a:t>
            </a:r>
          </a:p>
        </p:txBody>
      </p:sp>
      <p:sp>
        <p:nvSpPr>
          <p:cNvPr id="12" name="Freeform 5">
            <a:extLst>
              <a:ext uri="{FF2B5EF4-FFF2-40B4-BE49-F238E27FC236}">
                <a16:creationId xmlns:a16="http://schemas.microsoft.com/office/drawing/2014/main" id="{6FD1BB08-7F92-4AC5-95F5-578AB569465F}"/>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6785C1"/>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513438462"/>
      </p:ext>
    </p:extLst>
  </p:cSld>
  <p:clrMapOvr>
    <a:masterClrMapping/>
  </p:clrMapOvr>
  <p:extLst>
    <p:ext uri="{DCECCB84-F9BA-43D5-87BE-67443E8EF086}">
      <p15:sldGuideLst xmlns:p15="http://schemas.microsoft.com/office/powerpoint/2012/main">
        <p15:guide id="1" pos="3840">
          <p15:clr>
            <a:srgbClr val="FBAE40"/>
          </p15:clr>
        </p15:guide>
        <p15:guide id="2" pos="192">
          <p15:clr>
            <a:srgbClr val="FBAE40"/>
          </p15:clr>
        </p15:guide>
        <p15:guide id="3" pos="748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Human Agenda Slide - BH-H">
    <p:bg>
      <p:bgPr>
        <a:solidFill>
          <a:schemeClr val="accent2"/>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17" name="Content Placeholder 2">
            <a:extLst>
              <a:ext uri="{FF2B5EF4-FFF2-40B4-BE49-F238E27FC236}">
                <a16:creationId xmlns:a16="http://schemas.microsoft.com/office/drawing/2014/main" id="{A97DDC82-36D5-4738-989D-30338EA824B8}"/>
              </a:ext>
            </a:extLst>
          </p:cNvPr>
          <p:cNvSpPr>
            <a:spLocks noGrp="1"/>
          </p:cNvSpPr>
          <p:nvPr>
            <p:ph idx="1"/>
          </p:nvPr>
        </p:nvSpPr>
        <p:spPr>
          <a:xfrm>
            <a:off x="3352800" y="1371600"/>
            <a:ext cx="8153400" cy="4800600"/>
          </a:xfrm>
          <a:prstGeom prst="rect">
            <a:avLst/>
          </a:prstGeom>
        </p:spPr>
        <p:txBody>
          <a:bodyPr/>
          <a:lstStyle>
            <a:lvl1pPr marL="457200" indent="-457200" algn="l" defTabSz="914400" rtl="0" eaLnBrk="1" latinLnBrk="0" hangingPunct="1">
              <a:lnSpc>
                <a:spcPct val="100000"/>
              </a:lnSpc>
              <a:buClr>
                <a:schemeClr val="bg1"/>
              </a:buClr>
              <a:buSzPct val="100000"/>
              <a:buFont typeface="+mj-lt"/>
              <a:buAutoNum type="arabicPeriod"/>
              <a:defRPr lang="en-US" sz="2000" kern="1200" dirty="0" smtClean="0">
                <a:solidFill>
                  <a:schemeClr val="bg1"/>
                </a:solidFill>
                <a:latin typeface="+mn-lt"/>
                <a:ea typeface="+mn-ea"/>
                <a:cs typeface="+mn-cs"/>
              </a:defRPr>
            </a:lvl1pPr>
            <a:lvl2pPr marL="910099" indent="-300543" algn="l" defTabSz="914400" rtl="0" eaLnBrk="1" latinLnBrk="0" hangingPunct="1">
              <a:lnSpc>
                <a:spcPct val="100000"/>
              </a:lnSpc>
              <a:buClr>
                <a:schemeClr val="bg1"/>
              </a:buClr>
              <a:buSzPct val="100000"/>
              <a:buFont typeface="Arial" panose="020B0604020202020204" pitchFamily="34" charset="0"/>
              <a:buChar char="»"/>
              <a:defRPr lang="en-US" sz="2000" kern="1200" dirty="0" smtClean="0">
                <a:solidFill>
                  <a:schemeClr val="bg1"/>
                </a:solidFill>
                <a:latin typeface="+mn-lt"/>
                <a:ea typeface="+mn-ea"/>
                <a:cs typeface="+mn-cs"/>
              </a:defRPr>
            </a:lvl2pPr>
            <a:lvl3pPr algn="l" defTabSz="914400" rtl="0" eaLnBrk="1" latinLnBrk="0" hangingPunct="1">
              <a:lnSpc>
                <a:spcPct val="100000"/>
              </a:lnSpc>
              <a:buClr>
                <a:schemeClr val="bg1"/>
              </a:buClr>
              <a:buSzPct val="100000"/>
              <a:defRPr lang="en-US" sz="2000" kern="1200" dirty="0" smtClean="0">
                <a:solidFill>
                  <a:schemeClr val="bg1"/>
                </a:solidFill>
                <a:latin typeface="+mn-lt"/>
                <a:ea typeface="+mn-ea"/>
                <a:cs typeface="+mn-cs"/>
              </a:defRPr>
            </a:lvl3pPr>
            <a:lvl4pPr marL="2059363" indent="-230701" algn="l" defTabSz="914400" rtl="0" eaLnBrk="1" latinLnBrk="0" hangingPunct="1">
              <a:lnSpc>
                <a:spcPct val="100000"/>
              </a:lnSpc>
              <a:buClr>
                <a:schemeClr val="bg1"/>
              </a:buClr>
              <a:buSzPct val="100000"/>
              <a:buFont typeface="Arial" panose="020B0604020202020204" pitchFamily="34" charset="0"/>
              <a:buChar char="»"/>
              <a:defRPr kumimoji="1" lang="en-US" sz="2000" kern="1200" dirty="0" smtClean="0">
                <a:solidFill>
                  <a:schemeClr val="bg1"/>
                </a:solidFill>
                <a:latin typeface="+mn-lt"/>
                <a:ea typeface="+mn-ea"/>
                <a:cs typeface="+mn-cs"/>
              </a:defRPr>
            </a:lvl4pPr>
            <a:lvl5pPr marL="2666800" indent="-228584" algn="l" defTabSz="914400" rtl="0" eaLnBrk="1" latinLnBrk="0" hangingPunct="1">
              <a:lnSpc>
                <a:spcPct val="100000"/>
              </a:lnSpc>
              <a:buClr>
                <a:schemeClr val="bg1"/>
              </a:buClr>
              <a:buSzPct val="100000"/>
              <a:buFont typeface="Arial" panose="020B0604020202020204" pitchFamily="34" charset="0"/>
              <a:buChar char="•"/>
              <a:defRPr sz="2000" kern="1200" dirty="0">
                <a:solidFill>
                  <a:schemeClr val="bg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3017520" cy="182880"/>
          </a:xfrm>
          <a:prstGeom prst="rect">
            <a:avLst/>
          </a:prstGeom>
        </p:spPr>
        <p:txBody>
          <a:bodyPr anchor="ctr"/>
          <a:lstStyle>
            <a:lvl1pPr>
              <a:defRPr sz="800">
                <a:solidFill>
                  <a:schemeClr val="bg1"/>
                </a:solidFill>
              </a:defRPr>
            </a:lvl1pPr>
          </a:lstStyle>
          <a:p>
            <a:pPr defTabSz="609555"/>
            <a:r>
              <a:rPr lang="en-US" dirty="0"/>
              <a:t>© 2022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
        <p:nvSpPr>
          <p:cNvPr id="10" name="Title 3">
            <a:extLst>
              <a:ext uri="{FF2B5EF4-FFF2-40B4-BE49-F238E27FC236}">
                <a16:creationId xmlns:a16="http://schemas.microsoft.com/office/drawing/2014/main" id="{1084B5D6-E13F-49DD-9723-965CD01789C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solidFill>
                  <a:schemeClr val="bg1"/>
                </a:solidFill>
              </a:defRPr>
            </a:lvl1pPr>
          </a:lstStyle>
          <a:p>
            <a:r>
              <a:rPr lang="en-US" dirty="0"/>
              <a:t>[Title]</a:t>
            </a:r>
          </a:p>
        </p:txBody>
      </p:sp>
      <p:sp>
        <p:nvSpPr>
          <p:cNvPr id="8" name="Freeform 5">
            <a:extLst>
              <a:ext uri="{FF2B5EF4-FFF2-40B4-BE49-F238E27FC236}">
                <a16:creationId xmlns:a16="http://schemas.microsoft.com/office/drawing/2014/main" id="{FC4CCBF6-B1C3-46CC-A9D2-020E4383864E}"/>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65315271"/>
      </p:ext>
    </p:extLst>
  </p:cSld>
  <p:clrMapOvr>
    <a:masterClrMapping/>
  </p:clrMapOvr>
  <p:extLst>
    <p:ext uri="{DCECCB84-F9BA-43D5-87BE-67443E8EF086}">
      <p15:sldGuideLst xmlns:p15="http://schemas.microsoft.com/office/powerpoint/2012/main">
        <p15:guide id="1" pos="3840">
          <p15:clr>
            <a:srgbClr val="FBAE40"/>
          </p15:clr>
        </p15:guide>
        <p15:guide id="2" pos="192">
          <p15:clr>
            <a:srgbClr val="FBAE40"/>
          </p15:clr>
        </p15:guide>
        <p15:guide id="3" pos="748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s - BH-H">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09FEE01-6D38-4AFF-8E39-8403A0C9ED3A}"/>
              </a:ext>
            </a:extLst>
          </p:cNvPr>
          <p:cNvSpPr>
            <a:spLocks noGrp="1"/>
          </p:cNvSpPr>
          <p:nvPr>
            <p:ph idx="1"/>
          </p:nvPr>
        </p:nvSpPr>
        <p:spPr>
          <a:xfrm>
            <a:off x="304800" y="1447800"/>
            <a:ext cx="11582400" cy="477012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 name="Footer Placeholder 1">
            <a:extLst>
              <a:ext uri="{FF2B5EF4-FFF2-40B4-BE49-F238E27FC236}">
                <a16:creationId xmlns:a16="http://schemas.microsoft.com/office/drawing/2014/main" id="{50BA91AD-94D7-45DB-9DC0-AA0B54CD690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3" name="Slide Number Placeholder 2">
            <a:extLst>
              <a:ext uri="{FF2B5EF4-FFF2-40B4-BE49-F238E27FC236}">
                <a16:creationId xmlns:a16="http://schemas.microsoft.com/office/drawing/2014/main" id="{D2875DB9-62CF-4691-983F-E0B1CA6CEBD8}"/>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7" name="Title 3">
            <a:extLst>
              <a:ext uri="{FF2B5EF4-FFF2-40B4-BE49-F238E27FC236}">
                <a16:creationId xmlns:a16="http://schemas.microsoft.com/office/drawing/2014/main" id="{C2FECC32-09FA-4F0A-99B9-53FF86115D02}"/>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dirty="0"/>
              <a:t>[Title]</a:t>
            </a:r>
          </a:p>
        </p:txBody>
      </p:sp>
    </p:spTree>
    <p:extLst>
      <p:ext uri="{BB962C8B-B14F-4D97-AF65-F5344CB8AC3E}">
        <p14:creationId xmlns:p14="http://schemas.microsoft.com/office/powerpoint/2010/main" val="1982101964"/>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192">
          <p15:clr>
            <a:srgbClr val="FBAE40"/>
          </p15:clr>
        </p15:guide>
        <p15:guide id="4" pos="7488">
          <p15:clr>
            <a:srgbClr val="FBAE40"/>
          </p15:clr>
        </p15:guide>
        <p15:guide id="5" orient="horz" pos="28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2 Column - BH-H">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9D32AD7-4EC4-4336-8E66-DAF3CD63E129}"/>
              </a:ext>
            </a:extLst>
          </p:cNvPr>
          <p:cNvCxnSpPr>
            <a:cxnSpLocks/>
          </p:cNvCxnSpPr>
          <p:nvPr userDrawn="1"/>
        </p:nvCxnSpPr>
        <p:spPr>
          <a:xfrm>
            <a:off x="6094413"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A3F0FF2-9D07-4173-8901-D515EA8C808F}"/>
              </a:ext>
            </a:extLst>
          </p:cNvPr>
          <p:cNvSpPr>
            <a:spLocks noGrp="1"/>
          </p:cNvSpPr>
          <p:nvPr>
            <p:ph idx="1"/>
          </p:nvPr>
        </p:nvSpPr>
        <p:spPr>
          <a:xfrm>
            <a:off x="457201" y="1447800"/>
            <a:ext cx="5410200"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Content Placeholder 2">
            <a:extLst>
              <a:ext uri="{FF2B5EF4-FFF2-40B4-BE49-F238E27FC236}">
                <a16:creationId xmlns:a16="http://schemas.microsoft.com/office/drawing/2014/main" id="{A5085B24-6983-47FE-AA4D-FD610A3D3BE7}"/>
              </a:ext>
            </a:extLst>
          </p:cNvPr>
          <p:cNvSpPr>
            <a:spLocks noGrp="1"/>
          </p:cNvSpPr>
          <p:nvPr>
            <p:ph idx="11"/>
          </p:nvPr>
        </p:nvSpPr>
        <p:spPr>
          <a:xfrm>
            <a:off x="6321426" y="1447800"/>
            <a:ext cx="5413362"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itle 3">
            <a:extLst>
              <a:ext uri="{FF2B5EF4-FFF2-40B4-BE49-F238E27FC236}">
                <a16:creationId xmlns:a16="http://schemas.microsoft.com/office/drawing/2014/main" id="{5135ECDE-9650-420F-B887-80D8299F5C67}"/>
              </a:ext>
            </a:extLst>
          </p:cNvPr>
          <p:cNvSpPr>
            <a:spLocks noGrp="1"/>
          </p:cNvSpPr>
          <p:nvPr>
            <p:ph type="title" hasCustomPrompt="1"/>
          </p:nvPr>
        </p:nvSpPr>
        <p:spPr>
          <a:xfrm>
            <a:off x="304800" y="640080"/>
            <a:ext cx="11582399" cy="552204"/>
          </a:xfrm>
          <a:prstGeom prst="rect">
            <a:avLst/>
          </a:prstGeom>
        </p:spPr>
        <p:txBody>
          <a:bodyPr lIns="0" tIns="0" rIns="0" bIns="0" anchor="t" anchorCtr="0"/>
          <a:lstStyle>
            <a:lvl1pPr marL="0" indent="0">
              <a:defRPr lang="en-US" dirty="0"/>
            </a:lvl1pPr>
          </a:lstStyle>
          <a:p>
            <a:r>
              <a:rPr lang="en-US" dirty="0"/>
              <a:t>[Title]</a:t>
            </a:r>
          </a:p>
        </p:txBody>
      </p:sp>
      <p:sp>
        <p:nvSpPr>
          <p:cNvPr id="8" name="Footer Placeholder 1">
            <a:extLst>
              <a:ext uri="{FF2B5EF4-FFF2-40B4-BE49-F238E27FC236}">
                <a16:creationId xmlns:a16="http://schemas.microsoft.com/office/drawing/2014/main" id="{C28CFF88-D122-4C72-90AF-98AEC7B19CF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9" name="Slide Number Placeholder 2">
            <a:extLst>
              <a:ext uri="{FF2B5EF4-FFF2-40B4-BE49-F238E27FC236}">
                <a16:creationId xmlns:a16="http://schemas.microsoft.com/office/drawing/2014/main" id="{A4634491-90BC-4AE1-BB5A-332230E4AAF1}"/>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050920566"/>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192">
          <p15:clr>
            <a:srgbClr val="FBAE40"/>
          </p15:clr>
        </p15:guide>
        <p15:guide id="4" pos="748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3 Column - BH-H">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5A4AC4E7-4E1D-4EEA-B383-BA8B1F15F772}"/>
              </a:ext>
            </a:extLst>
          </p:cNvPr>
          <p:cNvSpPr>
            <a:spLocks noGrp="1"/>
          </p:cNvSpPr>
          <p:nvPr>
            <p:ph idx="1"/>
          </p:nvPr>
        </p:nvSpPr>
        <p:spPr>
          <a:xfrm>
            <a:off x="457199"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cxnSp>
        <p:nvCxnSpPr>
          <p:cNvPr id="10" name="Straight Connector 9">
            <a:extLst>
              <a:ext uri="{FF2B5EF4-FFF2-40B4-BE49-F238E27FC236}">
                <a16:creationId xmlns:a16="http://schemas.microsoft.com/office/drawing/2014/main" id="{153D318D-5BC0-4FD7-84F6-570AAD7A014D}"/>
              </a:ext>
            </a:extLst>
          </p:cNvPr>
          <p:cNvCxnSpPr>
            <a:cxnSpLocks/>
          </p:cNvCxnSpPr>
          <p:nvPr userDrawn="1"/>
        </p:nvCxnSpPr>
        <p:spPr>
          <a:xfrm>
            <a:off x="4184986"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93623-AAB5-4C02-BC15-F45AA3A235AA}"/>
              </a:ext>
            </a:extLst>
          </p:cNvPr>
          <p:cNvCxnSpPr>
            <a:cxnSpLocks/>
          </p:cNvCxnSpPr>
          <p:nvPr userDrawn="1"/>
        </p:nvCxnSpPr>
        <p:spPr>
          <a:xfrm>
            <a:off x="8007007"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itle 3">
            <a:extLst>
              <a:ext uri="{FF2B5EF4-FFF2-40B4-BE49-F238E27FC236}">
                <a16:creationId xmlns:a16="http://schemas.microsoft.com/office/drawing/2014/main" id="{767CBE20-A9B1-4A35-83D8-A73BEBC38B23}"/>
              </a:ext>
            </a:extLst>
          </p:cNvPr>
          <p:cNvSpPr>
            <a:spLocks noGrp="1"/>
          </p:cNvSpPr>
          <p:nvPr>
            <p:ph type="title" hasCustomPrompt="1"/>
          </p:nvPr>
        </p:nvSpPr>
        <p:spPr>
          <a:xfrm>
            <a:off x="304800" y="640080"/>
            <a:ext cx="11582393" cy="552204"/>
          </a:xfrm>
          <a:prstGeom prst="rect">
            <a:avLst/>
          </a:prstGeom>
        </p:spPr>
        <p:txBody>
          <a:bodyPr lIns="0" tIns="0" rIns="0" bIns="0" anchor="t" anchorCtr="0"/>
          <a:lstStyle>
            <a:lvl1pPr marL="0" indent="0">
              <a:defRPr lang="en-US" dirty="0"/>
            </a:lvl1pPr>
          </a:lstStyle>
          <a:p>
            <a:r>
              <a:rPr lang="en-US" dirty="0"/>
              <a:t>[Title]</a:t>
            </a:r>
          </a:p>
        </p:txBody>
      </p:sp>
      <p:sp>
        <p:nvSpPr>
          <p:cNvPr id="14" name="Footer Placeholder 1">
            <a:extLst>
              <a:ext uri="{FF2B5EF4-FFF2-40B4-BE49-F238E27FC236}">
                <a16:creationId xmlns:a16="http://schemas.microsoft.com/office/drawing/2014/main" id="{53B5A437-9046-4D9A-B9A8-6545E19F54E3}"/>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15" name="Slide Number Placeholder 2">
            <a:extLst>
              <a:ext uri="{FF2B5EF4-FFF2-40B4-BE49-F238E27FC236}">
                <a16:creationId xmlns:a16="http://schemas.microsoft.com/office/drawing/2014/main" id="{B101C1CC-2FB9-44F0-AA12-C9ED76564408}"/>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17" name="Content Placeholder 2">
            <a:extLst>
              <a:ext uri="{FF2B5EF4-FFF2-40B4-BE49-F238E27FC236}">
                <a16:creationId xmlns:a16="http://schemas.microsoft.com/office/drawing/2014/main" id="{5D0EF105-BA09-4670-B8E9-4C9C082BED03}"/>
              </a:ext>
            </a:extLst>
          </p:cNvPr>
          <p:cNvSpPr>
            <a:spLocks noGrp="1"/>
          </p:cNvSpPr>
          <p:nvPr>
            <p:ph idx="14"/>
          </p:nvPr>
        </p:nvSpPr>
        <p:spPr>
          <a:xfrm>
            <a:off x="4279220"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8" name="Content Placeholder 2">
            <a:extLst>
              <a:ext uri="{FF2B5EF4-FFF2-40B4-BE49-F238E27FC236}">
                <a16:creationId xmlns:a16="http://schemas.microsoft.com/office/drawing/2014/main" id="{8C807397-FCCB-47FB-AD0D-F4EF80200F39}"/>
              </a:ext>
            </a:extLst>
          </p:cNvPr>
          <p:cNvSpPr>
            <a:spLocks noGrp="1"/>
          </p:cNvSpPr>
          <p:nvPr>
            <p:ph idx="15"/>
          </p:nvPr>
        </p:nvSpPr>
        <p:spPr>
          <a:xfrm>
            <a:off x="8101242"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Tree>
    <p:extLst>
      <p:ext uri="{BB962C8B-B14F-4D97-AF65-F5344CB8AC3E}">
        <p14:creationId xmlns:p14="http://schemas.microsoft.com/office/powerpoint/2010/main" val="2623712437"/>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7488">
          <p15:clr>
            <a:srgbClr val="FBAE40"/>
          </p15:clr>
        </p15:guide>
        <p15:guide id="4" pos="19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3 Horiz Column - BH-H">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D1B004D-3DA5-4FB1-86C3-AEE8370F2FDB}"/>
              </a:ext>
            </a:extLst>
          </p:cNvPr>
          <p:cNvCxnSpPr>
            <a:cxnSpLocks/>
          </p:cNvCxnSpPr>
          <p:nvPr userDrawn="1"/>
        </p:nvCxnSpPr>
        <p:spPr>
          <a:xfrm>
            <a:off x="446181" y="2955131"/>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C906EE-1306-469E-9B3A-03111095D817}"/>
              </a:ext>
            </a:extLst>
          </p:cNvPr>
          <p:cNvCxnSpPr>
            <a:cxnSpLocks/>
          </p:cNvCxnSpPr>
          <p:nvPr userDrawn="1"/>
        </p:nvCxnSpPr>
        <p:spPr>
          <a:xfrm>
            <a:off x="446181" y="4591845"/>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8B054C7E-EC6C-4C07-AE9B-BE8CF5827384}"/>
              </a:ext>
            </a:extLst>
          </p:cNvPr>
          <p:cNvSpPr>
            <a:spLocks noGrp="1"/>
          </p:cNvSpPr>
          <p:nvPr>
            <p:ph sz="half" idx="1"/>
          </p:nvPr>
        </p:nvSpPr>
        <p:spPr>
          <a:xfrm>
            <a:off x="457200" y="1447800"/>
            <a:ext cx="11277600" cy="1377948"/>
          </a:xfrm>
          <a:prstGeom prst="rect">
            <a:avLst/>
          </a:prstGeom>
        </p:spPr>
        <p:txBody>
          <a:bodyPr lIns="0" rIns="0" anchor="ctr"/>
          <a:lstStyle>
            <a:lvl1pPr marL="225425" indent="-225425"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p:txBody>
      </p:sp>
      <p:sp>
        <p:nvSpPr>
          <p:cNvPr id="22" name="Content Placeholder 2">
            <a:extLst>
              <a:ext uri="{FF2B5EF4-FFF2-40B4-BE49-F238E27FC236}">
                <a16:creationId xmlns:a16="http://schemas.microsoft.com/office/drawing/2014/main" id="{AE00503B-625A-40D6-A09F-268AABD4BA0D}"/>
              </a:ext>
            </a:extLst>
          </p:cNvPr>
          <p:cNvSpPr>
            <a:spLocks noGrp="1"/>
          </p:cNvSpPr>
          <p:nvPr>
            <p:ph sz="half" idx="10"/>
          </p:nvPr>
        </p:nvSpPr>
        <p:spPr>
          <a:xfrm>
            <a:off x="469743" y="3084514"/>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62085E28-D41A-4AB4-A103-F6E2760E09CD}"/>
              </a:ext>
            </a:extLst>
          </p:cNvPr>
          <p:cNvSpPr>
            <a:spLocks noGrp="1"/>
          </p:cNvSpPr>
          <p:nvPr>
            <p:ph sz="half" idx="11"/>
          </p:nvPr>
        </p:nvSpPr>
        <p:spPr>
          <a:xfrm>
            <a:off x="457200" y="4721227"/>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2" name="Title 3">
            <a:extLst>
              <a:ext uri="{FF2B5EF4-FFF2-40B4-BE49-F238E27FC236}">
                <a16:creationId xmlns:a16="http://schemas.microsoft.com/office/drawing/2014/main" id="{DD620418-EEB2-4760-B008-A8F072EDD22B}"/>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0" name="Footer Placeholder 1">
            <a:extLst>
              <a:ext uri="{FF2B5EF4-FFF2-40B4-BE49-F238E27FC236}">
                <a16:creationId xmlns:a16="http://schemas.microsoft.com/office/drawing/2014/main" id="{39B2C728-A5A1-4484-A619-4E9E480843EA}"/>
              </a:ext>
            </a:extLst>
          </p:cNvPr>
          <p:cNvSpPr>
            <a:spLocks noGrp="1"/>
          </p:cNvSpPr>
          <p:nvPr>
            <p:ph type="ftr" sz="quarter" idx="12"/>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11" name="Slide Number Placeholder 2">
            <a:extLst>
              <a:ext uri="{FF2B5EF4-FFF2-40B4-BE49-F238E27FC236}">
                <a16:creationId xmlns:a16="http://schemas.microsoft.com/office/drawing/2014/main" id="{EB014FE1-F0E6-4EE1-923A-906D66CBAB52}"/>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004672924"/>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guide id="4" orient="horz" pos="912">
          <p15:clr>
            <a:srgbClr val="FBAE40"/>
          </p15:clr>
        </p15:guide>
        <p15:guide id="5" orient="horz"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w/Subtitle and Contents - BH-H">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C3BFEB-E3E2-40B7-A253-8DF9A4ADA8FA}"/>
              </a:ext>
            </a:extLst>
          </p:cNvPr>
          <p:cNvSpPr>
            <a:spLocks noGrp="1"/>
          </p:cNvSpPr>
          <p:nvPr>
            <p:ph type="body" sz="quarter" idx="12" hasCustomPrompt="1"/>
          </p:nvPr>
        </p:nvSpPr>
        <p:spPr>
          <a:xfrm>
            <a:off x="304800" y="1347732"/>
            <a:ext cx="11582400" cy="404868"/>
          </a:xfrm>
          <a:prstGeom prst="rect">
            <a:avLst/>
          </a:prstGeom>
        </p:spPr>
        <p:txBody>
          <a:bodyPr lIns="0" rIns="0" anchor="t" anchorCtr="0"/>
          <a:lstStyle>
            <a:lvl1pPr marL="0" indent="0">
              <a:spcBef>
                <a:spcPts val="0"/>
              </a:spcBef>
              <a:buNone/>
              <a:defRPr sz="2000"/>
            </a:lvl1pPr>
          </a:lstStyle>
          <a:p>
            <a:pPr lvl="0"/>
            <a:r>
              <a:rPr lang="en-US" dirty="0"/>
              <a:t>[Subtitle]</a:t>
            </a:r>
          </a:p>
        </p:txBody>
      </p:sp>
      <p:sp>
        <p:nvSpPr>
          <p:cNvPr id="6" name="Content Placeholder 2">
            <a:extLst>
              <a:ext uri="{FF2B5EF4-FFF2-40B4-BE49-F238E27FC236}">
                <a16:creationId xmlns:a16="http://schemas.microsoft.com/office/drawing/2014/main" id="{0162BD97-CE5D-4353-8684-0E76CAC1F56F}"/>
              </a:ext>
            </a:extLst>
          </p:cNvPr>
          <p:cNvSpPr>
            <a:spLocks noGrp="1"/>
          </p:cNvSpPr>
          <p:nvPr>
            <p:ph idx="1"/>
          </p:nvPr>
        </p:nvSpPr>
        <p:spPr>
          <a:xfrm>
            <a:off x="304800" y="1828800"/>
            <a:ext cx="11582400" cy="4572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0" name="Title 3">
            <a:extLst>
              <a:ext uri="{FF2B5EF4-FFF2-40B4-BE49-F238E27FC236}">
                <a16:creationId xmlns:a16="http://schemas.microsoft.com/office/drawing/2014/main" id="{76293CAC-E1C7-430F-9B47-1D1372474C26}"/>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7" name="Footer Placeholder 1">
            <a:extLst>
              <a:ext uri="{FF2B5EF4-FFF2-40B4-BE49-F238E27FC236}">
                <a16:creationId xmlns:a16="http://schemas.microsoft.com/office/drawing/2014/main" id="{9DBFC91C-8CCE-4BFA-A2DB-040D53241C3D}"/>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8" name="Slide Number Placeholder 2">
            <a:extLst>
              <a:ext uri="{FF2B5EF4-FFF2-40B4-BE49-F238E27FC236}">
                <a16:creationId xmlns:a16="http://schemas.microsoft.com/office/drawing/2014/main" id="{92BDF944-3173-46A4-AE85-8B2DF233C29F}"/>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4254484550"/>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ny Profile - BH-H">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33D873-0981-44B3-9F23-FE6A66F25CCB}"/>
              </a:ext>
            </a:extLst>
          </p:cNvPr>
          <p:cNvSpPr/>
          <p:nvPr userDrawn="1"/>
        </p:nvSpPr>
        <p:spPr bwMode="gray">
          <a:xfrm>
            <a:off x="4060824" y="1981200"/>
            <a:ext cx="4067176" cy="355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latin typeface="+mn-lt"/>
            </a:endParaRPr>
          </a:p>
        </p:txBody>
      </p:sp>
      <p:sp>
        <p:nvSpPr>
          <p:cNvPr id="6" name="Picture Placeholder 7">
            <a:extLst>
              <a:ext uri="{FF2B5EF4-FFF2-40B4-BE49-F238E27FC236}">
                <a16:creationId xmlns:a16="http://schemas.microsoft.com/office/drawing/2014/main" id="{7F5A84BC-8CC7-416E-9A02-8994A246FEE1}"/>
              </a:ext>
            </a:extLst>
          </p:cNvPr>
          <p:cNvSpPr>
            <a:spLocks noGrp="1"/>
          </p:cNvSpPr>
          <p:nvPr>
            <p:ph type="pic" sz="quarter" idx="13"/>
          </p:nvPr>
        </p:nvSpPr>
        <p:spPr>
          <a:xfrm>
            <a:off x="0" y="1981200"/>
            <a:ext cx="4060825" cy="3556000"/>
          </a:xfrm>
          <a:prstGeom prst="rect">
            <a:avLst/>
          </a:prstGeom>
        </p:spPr>
        <p:txBody>
          <a:bodyPr tIns="457200"/>
          <a:lstStyle>
            <a:lvl1pPr marL="0" indent="0" algn="ctr">
              <a:buNone/>
              <a:defRPr sz="2000"/>
            </a:lvl1pPr>
          </a:lstStyle>
          <a:p>
            <a:r>
              <a:rPr lang="en-US"/>
              <a:t>Click icon to add picture</a:t>
            </a:r>
            <a:endParaRPr dirty="0"/>
          </a:p>
        </p:txBody>
      </p:sp>
      <p:sp>
        <p:nvSpPr>
          <p:cNvPr id="7" name="Picture Placeholder 7">
            <a:extLst>
              <a:ext uri="{FF2B5EF4-FFF2-40B4-BE49-F238E27FC236}">
                <a16:creationId xmlns:a16="http://schemas.microsoft.com/office/drawing/2014/main" id="{24F236D9-79B7-45F4-A450-3A5A22D976BE}"/>
              </a:ext>
            </a:extLst>
          </p:cNvPr>
          <p:cNvSpPr>
            <a:spLocks noGrp="1"/>
          </p:cNvSpPr>
          <p:nvPr>
            <p:ph type="pic" sz="quarter" idx="14"/>
          </p:nvPr>
        </p:nvSpPr>
        <p:spPr>
          <a:xfrm>
            <a:off x="8128000" y="1981200"/>
            <a:ext cx="4060825" cy="3556000"/>
          </a:xfrm>
          <a:prstGeom prst="rect">
            <a:avLst/>
          </a:prstGeom>
        </p:spPr>
        <p:txBody>
          <a:bodyPr tIns="457200"/>
          <a:lstStyle>
            <a:lvl1pPr marL="0" indent="0" algn="ctr">
              <a:buNone/>
              <a:defRPr sz="2000"/>
            </a:lvl1pPr>
          </a:lstStyle>
          <a:p>
            <a:r>
              <a:rPr lang="en-US"/>
              <a:t>Click icon to add picture</a:t>
            </a:r>
            <a:endParaRPr/>
          </a:p>
        </p:txBody>
      </p:sp>
      <p:sp>
        <p:nvSpPr>
          <p:cNvPr id="8" name="Text Placeholder 10">
            <a:extLst>
              <a:ext uri="{FF2B5EF4-FFF2-40B4-BE49-F238E27FC236}">
                <a16:creationId xmlns:a16="http://schemas.microsoft.com/office/drawing/2014/main" id="{62C69F86-EB6F-4E6A-A481-EF2943D418E2}"/>
              </a:ext>
            </a:extLst>
          </p:cNvPr>
          <p:cNvSpPr>
            <a:spLocks noGrp="1"/>
          </p:cNvSpPr>
          <p:nvPr>
            <p:ph type="body" sz="quarter" idx="15" hasCustomPrompt="1"/>
          </p:nvPr>
        </p:nvSpPr>
        <p:spPr bwMode="white">
          <a:xfrm>
            <a:off x="4265612" y="3419022"/>
            <a:ext cx="3657600" cy="752020"/>
          </a:xfrm>
          <a:prstGeom prst="rect">
            <a:avLst/>
          </a:prstGeom>
        </p:spPr>
        <p:txBody>
          <a:bodyPr anchor="t">
            <a:normAutofit/>
          </a:bodyPr>
          <a:lstStyle>
            <a:lvl1pPr marL="0" indent="0" algn="ctr">
              <a:spcBef>
                <a:spcPts val="0"/>
              </a:spcBef>
              <a:buNone/>
              <a:defRPr sz="2400" b="1">
                <a:solidFill>
                  <a:srgbClr val="FFFFFF"/>
                </a:solidFill>
              </a:defRPr>
            </a:lvl1pPr>
            <a:lvl2pPr marL="0" indent="0" algn="ctr">
              <a:spcBef>
                <a:spcPts val="0"/>
              </a:spcBef>
              <a:buNone/>
              <a:defRPr sz="2400" b="1">
                <a:solidFill>
                  <a:srgbClr val="FFFFFF"/>
                </a:solidFill>
              </a:defRPr>
            </a:lvl2pPr>
            <a:lvl3pPr marL="0" indent="0" algn="ctr">
              <a:spcBef>
                <a:spcPts val="0"/>
              </a:spcBef>
              <a:buNone/>
              <a:defRPr sz="2400" b="1">
                <a:solidFill>
                  <a:srgbClr val="FFFFFF"/>
                </a:solidFill>
              </a:defRPr>
            </a:lvl3pPr>
            <a:lvl4pPr marL="0" indent="0" algn="ctr">
              <a:spcBef>
                <a:spcPts val="0"/>
              </a:spcBef>
              <a:buNone/>
              <a:defRPr sz="2400" b="1">
                <a:solidFill>
                  <a:srgbClr val="FFFFFF"/>
                </a:solidFill>
              </a:defRPr>
            </a:lvl4pPr>
            <a:lvl5pPr marL="0" indent="0" algn="ctr">
              <a:spcBef>
                <a:spcPts val="0"/>
              </a:spcBef>
              <a:buNone/>
              <a:defRPr sz="2400" b="1">
                <a:solidFill>
                  <a:srgbClr val="FFFFFF"/>
                </a:solidFill>
              </a:defRPr>
            </a:lvl5pPr>
            <a:lvl6pPr marL="0" indent="0" algn="ctr">
              <a:spcBef>
                <a:spcPts val="0"/>
              </a:spcBef>
              <a:buNone/>
              <a:defRPr sz="2400" b="1">
                <a:solidFill>
                  <a:srgbClr val="FFFFFF"/>
                </a:solidFill>
              </a:defRPr>
            </a:lvl6pPr>
            <a:lvl7pPr marL="0" indent="0" algn="ctr">
              <a:spcBef>
                <a:spcPts val="0"/>
              </a:spcBef>
              <a:buNone/>
              <a:defRPr sz="2400" b="1">
                <a:solidFill>
                  <a:srgbClr val="FFFFFF"/>
                </a:solidFill>
              </a:defRPr>
            </a:lvl7pPr>
            <a:lvl8pPr marL="0" indent="0" algn="ctr">
              <a:spcBef>
                <a:spcPts val="0"/>
              </a:spcBef>
              <a:buNone/>
              <a:defRPr sz="2400" b="1">
                <a:solidFill>
                  <a:srgbClr val="FFFFFF"/>
                </a:solidFill>
              </a:defRPr>
            </a:lvl8pPr>
            <a:lvl9pPr marL="0" indent="0" algn="ctr">
              <a:spcBef>
                <a:spcPts val="0"/>
              </a:spcBef>
              <a:buNone/>
              <a:defRPr sz="2400" b="1">
                <a:solidFill>
                  <a:srgbClr val="FFFFFF"/>
                </a:solidFill>
              </a:defRPr>
            </a:lvl9pPr>
          </a:lstStyle>
          <a:p>
            <a:pPr lvl="0"/>
            <a:r>
              <a:rPr dirty="0"/>
              <a:t>Click to add heading</a:t>
            </a:r>
          </a:p>
        </p:txBody>
      </p:sp>
      <p:sp>
        <p:nvSpPr>
          <p:cNvPr id="10" name="Text Placeholder 10">
            <a:extLst>
              <a:ext uri="{FF2B5EF4-FFF2-40B4-BE49-F238E27FC236}">
                <a16:creationId xmlns:a16="http://schemas.microsoft.com/office/drawing/2014/main" id="{72265DCB-702C-4B39-866D-759DBA9B8EFF}"/>
              </a:ext>
            </a:extLst>
          </p:cNvPr>
          <p:cNvSpPr>
            <a:spLocks noGrp="1"/>
          </p:cNvSpPr>
          <p:nvPr>
            <p:ph type="body" sz="quarter" idx="16"/>
          </p:nvPr>
        </p:nvSpPr>
        <p:spPr bwMode="white">
          <a:xfrm>
            <a:off x="4265612" y="4267200"/>
            <a:ext cx="3657600" cy="726620"/>
          </a:xfrm>
          <a:prstGeom prst="rect">
            <a:avLst/>
          </a:prstGeom>
        </p:spPr>
        <p:txBody>
          <a:bodyPr>
            <a:noAutofit/>
          </a:bodyPr>
          <a:lstStyle>
            <a:lvl1pPr marL="0" indent="0" algn="ctr">
              <a:spcBef>
                <a:spcPts val="0"/>
              </a:spcBef>
              <a:buNone/>
              <a:defRPr sz="1600" b="0">
                <a:solidFill>
                  <a:srgbClr val="FFFFFF"/>
                </a:solidFill>
              </a:defRPr>
            </a:lvl1pPr>
            <a:lvl2pPr marL="0" indent="0" algn="ctr">
              <a:spcBef>
                <a:spcPts val="0"/>
              </a:spcBef>
              <a:buNone/>
              <a:defRPr sz="1600" b="0">
                <a:solidFill>
                  <a:srgbClr val="FFFFFF"/>
                </a:solidFill>
              </a:defRPr>
            </a:lvl2pPr>
            <a:lvl3pPr marL="0" indent="0" algn="ctr">
              <a:spcBef>
                <a:spcPts val="0"/>
              </a:spcBef>
              <a:buNone/>
              <a:defRPr sz="1600" b="0">
                <a:solidFill>
                  <a:srgbClr val="FFFFFF"/>
                </a:solidFill>
              </a:defRPr>
            </a:lvl3pPr>
            <a:lvl4pPr marL="0" indent="0" algn="ctr">
              <a:spcBef>
                <a:spcPts val="0"/>
              </a:spcBef>
              <a:buNone/>
              <a:defRPr sz="1600" b="0">
                <a:solidFill>
                  <a:srgbClr val="FFFFFF"/>
                </a:solidFill>
              </a:defRPr>
            </a:lvl4pPr>
            <a:lvl5pPr marL="0" indent="0" algn="ctr">
              <a:spcBef>
                <a:spcPts val="0"/>
              </a:spcBef>
              <a:buNone/>
              <a:defRPr sz="1600" b="0">
                <a:solidFill>
                  <a:srgbClr val="FFFFFF"/>
                </a:solidFill>
              </a:defRPr>
            </a:lvl5pPr>
            <a:lvl6pPr marL="0" indent="0" algn="ctr">
              <a:spcBef>
                <a:spcPts val="0"/>
              </a:spcBef>
              <a:buNone/>
              <a:defRPr sz="1600" b="0">
                <a:solidFill>
                  <a:srgbClr val="FFFFFF"/>
                </a:solidFill>
              </a:defRPr>
            </a:lvl6pPr>
            <a:lvl7pPr marL="0" indent="0" algn="ctr">
              <a:spcBef>
                <a:spcPts val="0"/>
              </a:spcBef>
              <a:buNone/>
              <a:defRPr sz="1600" b="0">
                <a:solidFill>
                  <a:srgbClr val="FFFFFF"/>
                </a:solidFill>
              </a:defRPr>
            </a:lvl7pPr>
            <a:lvl8pPr marL="0" indent="0" algn="ctr">
              <a:spcBef>
                <a:spcPts val="0"/>
              </a:spcBef>
              <a:buNone/>
              <a:defRPr sz="1600" b="0">
                <a:solidFill>
                  <a:srgbClr val="FFFFFF"/>
                </a:solidFill>
              </a:defRPr>
            </a:lvl8pPr>
            <a:lvl9pPr marL="0" indent="0" algn="ctr">
              <a:spcBef>
                <a:spcPts val="0"/>
              </a:spcBef>
              <a:buNone/>
              <a:defRPr sz="1600" b="0">
                <a:solidFill>
                  <a:srgbClr val="FFFFFF"/>
                </a:solidFill>
              </a:defRPr>
            </a:lvl9pPr>
          </a:lstStyle>
          <a:p>
            <a:pPr lvl="0"/>
            <a:r>
              <a:rPr lang="en-US"/>
              <a:t>Click to edit Master text styles</a:t>
            </a:r>
          </a:p>
        </p:txBody>
      </p:sp>
      <p:sp>
        <p:nvSpPr>
          <p:cNvPr id="12" name="Title 3">
            <a:extLst>
              <a:ext uri="{FF2B5EF4-FFF2-40B4-BE49-F238E27FC236}">
                <a16:creationId xmlns:a16="http://schemas.microsoft.com/office/drawing/2014/main" id="{7229CF78-FD03-4D68-8B06-A070ACC258D5}"/>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1" name="Footer Placeholder 1">
            <a:extLst>
              <a:ext uri="{FF2B5EF4-FFF2-40B4-BE49-F238E27FC236}">
                <a16:creationId xmlns:a16="http://schemas.microsoft.com/office/drawing/2014/main" id="{F3E5A779-8138-44AD-8594-A3305B7734CF}"/>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13" name="Slide Number Placeholder 2">
            <a:extLst>
              <a:ext uri="{FF2B5EF4-FFF2-40B4-BE49-F238E27FC236}">
                <a16:creationId xmlns:a16="http://schemas.microsoft.com/office/drawing/2014/main" id="{C64B3573-DB9B-417D-84AB-8F4B046431B3}"/>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407369609"/>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84FD6-87EA-4791-9119-E70BEFB34C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381D49-6136-4C40-89E4-12F9C2B00D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5C90D7-43EE-4D10-89A1-2ACE555A1659}"/>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5" name="Footer Placeholder 4">
            <a:extLst>
              <a:ext uri="{FF2B5EF4-FFF2-40B4-BE49-F238E27FC236}">
                <a16:creationId xmlns:a16="http://schemas.microsoft.com/office/drawing/2014/main" id="{0E4591D6-0A3D-4F70-9382-08C4DDBF27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548BEA-233E-49CB-94E3-F51238097FB8}"/>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1507855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with Full Image - BH-H">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p:nvPr>
        </p:nvSpPr>
        <p:spPr>
          <a:xfrm>
            <a:off x="0" y="457200"/>
            <a:ext cx="12192000" cy="6400800"/>
          </a:xfrm>
          <a:prstGeom prst="rect">
            <a:avLst/>
          </a:prstGeom>
        </p:spPr>
        <p:txBody>
          <a:bodyPr anchor="ctr"/>
          <a:lstStyle>
            <a:lvl1pPr marL="0" indent="0" algn="ctr">
              <a:buNone/>
              <a:defRPr/>
            </a:lvl1pPr>
          </a:lstStyle>
          <a:p>
            <a:r>
              <a:rPr lang="en-US"/>
              <a:t>Click icon to add picture</a:t>
            </a:r>
          </a:p>
        </p:txBody>
      </p:sp>
      <p:sp>
        <p:nvSpPr>
          <p:cNvPr id="5" name="Title 3">
            <a:extLst>
              <a:ext uri="{FF2B5EF4-FFF2-40B4-BE49-F238E27FC236}">
                <a16:creationId xmlns:a16="http://schemas.microsoft.com/office/drawing/2014/main" id="{9EF93357-ACE0-401E-B673-E62DD3B4B614}"/>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4115077412"/>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with Image Band - BH-H">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28220791-D495-4D87-90C8-E922F6083CCD}"/>
              </a:ext>
            </a:extLst>
          </p:cNvPr>
          <p:cNvSpPr>
            <a:spLocks noGrp="1"/>
          </p:cNvSpPr>
          <p:nvPr>
            <p:ph type="pic" sz="quarter" idx="10"/>
          </p:nvPr>
        </p:nvSpPr>
        <p:spPr>
          <a:xfrm>
            <a:off x="0" y="1752600"/>
            <a:ext cx="12192000" cy="3378200"/>
          </a:xfrm>
          <a:prstGeom prst="rect">
            <a:avLst/>
          </a:prstGeom>
        </p:spPr>
        <p:txBody>
          <a:bodyPr anchor="ctr"/>
          <a:lstStyle>
            <a:lvl1pPr marL="0" indent="0" algn="ctr">
              <a:buNone/>
              <a:defRPr/>
            </a:lvl1pPr>
          </a:lstStyle>
          <a:p>
            <a:r>
              <a:rPr lang="en-US"/>
              <a:t>Click icon to add picture</a:t>
            </a:r>
          </a:p>
        </p:txBody>
      </p:sp>
      <p:sp>
        <p:nvSpPr>
          <p:cNvPr id="5" name="Footer Placeholder 1">
            <a:extLst>
              <a:ext uri="{FF2B5EF4-FFF2-40B4-BE49-F238E27FC236}">
                <a16:creationId xmlns:a16="http://schemas.microsoft.com/office/drawing/2014/main" id="{982ECDED-16BD-46CC-9E54-CE94F6377953}"/>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E5BC33B8-03C1-47C6-B7A6-54A669710B80}"/>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884619679"/>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Success Story (Unname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730090F6-DCC4-4D36-8C94-183E108D8C49}"/>
              </a:ext>
            </a:extLst>
          </p:cNvPr>
          <p:cNvSpPr/>
          <p:nvPr userDrawn="1"/>
        </p:nvSpPr>
        <p:spPr>
          <a:xfrm>
            <a:off x="4114800" y="5346981"/>
            <a:ext cx="8083677" cy="106070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a:p>
        </p:txBody>
      </p:sp>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hasCustomPrompt="1"/>
          </p:nvPr>
        </p:nvSpPr>
        <p:spPr>
          <a:xfrm>
            <a:off x="0" y="457200"/>
            <a:ext cx="4114800" cy="6400800"/>
          </a:xfrm>
          <a:prstGeom prst="rect">
            <a:avLst/>
          </a:prstGeom>
        </p:spPr>
        <p:txBody>
          <a:bodyPr anchor="ctr"/>
          <a:lstStyle>
            <a:lvl1pPr marL="0" indent="0" algn="ctr">
              <a:buNone/>
              <a:defRPr sz="2000"/>
            </a:lvl1pPr>
          </a:lstStyle>
          <a:p>
            <a:r>
              <a:rPr lang="en-US" dirty="0"/>
              <a:t>7” x ‘ 4.5” @ 96dpi</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graphicFrame>
        <p:nvGraphicFramePr>
          <p:cNvPr id="8" name="Body Copy">
            <a:extLst>
              <a:ext uri="{FF2B5EF4-FFF2-40B4-BE49-F238E27FC236}">
                <a16:creationId xmlns:a16="http://schemas.microsoft.com/office/drawing/2014/main" id="{97B60F81-633F-4646-AA98-205101671A2A}"/>
              </a:ext>
            </a:extLst>
          </p:cNvPr>
          <p:cNvGraphicFramePr>
            <a:graphicFrameLocks noGrp="1"/>
          </p:cNvGraphicFramePr>
          <p:nvPr userDrawn="1">
            <p:extLst>
              <p:ext uri="{D42A27DB-BD31-4B8C-83A1-F6EECF244321}">
                <p14:modId xmlns:p14="http://schemas.microsoft.com/office/powerpoint/2010/main" val="3752563145"/>
              </p:ext>
            </p:extLst>
          </p:nvPr>
        </p:nvGraphicFramePr>
        <p:xfrm>
          <a:off x="4419600" y="1231508"/>
          <a:ext cx="7467600" cy="416716"/>
        </p:xfrm>
        <a:graphic>
          <a:graphicData uri="http://schemas.openxmlformats.org/drawingml/2006/table">
            <a:tbl>
              <a:tblPr firstRow="1" bandRow="1">
                <a:tableStyleId>{5C22544A-7EE6-4342-B048-85BDC9FD1C3A}</a:tableStyleId>
              </a:tblPr>
              <a:tblGrid>
                <a:gridCol w="2360780">
                  <a:extLst>
                    <a:ext uri="{9D8B030D-6E8A-4147-A177-3AD203B41FA5}">
                      <a16:colId xmlns:a16="http://schemas.microsoft.com/office/drawing/2014/main" val="946091691"/>
                    </a:ext>
                  </a:extLst>
                </a:gridCol>
                <a:gridCol w="192630">
                  <a:extLst>
                    <a:ext uri="{9D8B030D-6E8A-4147-A177-3AD203B41FA5}">
                      <a16:colId xmlns:a16="http://schemas.microsoft.com/office/drawing/2014/main" val="1729550602"/>
                    </a:ext>
                  </a:extLst>
                </a:gridCol>
                <a:gridCol w="2360780">
                  <a:extLst>
                    <a:ext uri="{9D8B030D-6E8A-4147-A177-3AD203B41FA5}">
                      <a16:colId xmlns:a16="http://schemas.microsoft.com/office/drawing/2014/main" val="1614543895"/>
                    </a:ext>
                  </a:extLst>
                </a:gridCol>
                <a:gridCol w="192630">
                  <a:extLst>
                    <a:ext uri="{9D8B030D-6E8A-4147-A177-3AD203B41FA5}">
                      <a16:colId xmlns:a16="http://schemas.microsoft.com/office/drawing/2014/main" val="4208229438"/>
                    </a:ext>
                  </a:extLst>
                </a:gridCol>
                <a:gridCol w="2360780">
                  <a:extLst>
                    <a:ext uri="{9D8B030D-6E8A-4147-A177-3AD203B41FA5}">
                      <a16:colId xmlns:a16="http://schemas.microsoft.com/office/drawing/2014/main" val="1081490778"/>
                    </a:ext>
                  </a:extLst>
                </a:gridCol>
              </a:tblGrid>
              <a:tr h="416716">
                <a:tc>
                  <a:txBody>
                    <a:bodyPr/>
                    <a:lstStyle/>
                    <a:p>
                      <a:r>
                        <a:rPr kumimoji="1" lang="en-US" sz="1600" b="0" kern="1200" dirty="0">
                          <a:solidFill>
                            <a:schemeClr val="accent2">
                              <a:lumMod val="75000"/>
                            </a:schemeClr>
                          </a:solidFill>
                          <a:latin typeface="+mn-lt"/>
                          <a:ea typeface="+mn-ea"/>
                          <a:cs typeface="+mn-cs"/>
                        </a:rPr>
                        <a:t>Business need</a:t>
                      </a:r>
                      <a:r>
                        <a:rPr kumimoji="1" lang="en-US" sz="1800" b="0" kern="1200" dirty="0">
                          <a:solidFill>
                            <a:schemeClr val="accent2">
                              <a:lumMod val="75000"/>
                            </a:schemeClr>
                          </a:solidFill>
                          <a:latin typeface="+mn-lt"/>
                          <a:ea typeface="+mn-ea"/>
                          <a:cs typeface="+mn-cs"/>
                        </a:rPr>
                        <a:t> </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1800" b="0" kern="1200" dirty="0">
                        <a:solidFill>
                          <a:schemeClr val="accent2">
                            <a:lumMod val="75000"/>
                          </a:schemeClr>
                        </a:solidFill>
                        <a:latin typeface="+mn-lt"/>
                        <a:ea typeface="+mn-ea"/>
                        <a:cs typeface="+mn-cs"/>
                      </a:endParaRP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600" b="0" kern="1200" dirty="0">
                          <a:solidFill>
                            <a:schemeClr val="accent2">
                              <a:lumMod val="75000"/>
                            </a:schemeClr>
                          </a:solidFill>
                          <a:latin typeface="+mn-lt"/>
                          <a:ea typeface="+mn-ea"/>
                          <a:cs typeface="+mn-cs"/>
                        </a:rPr>
                        <a:t>Solution</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1800" b="0" kern="1200" dirty="0">
                        <a:solidFill>
                          <a:schemeClr val="accent2">
                            <a:lumMod val="75000"/>
                          </a:schemeClr>
                        </a:solidFill>
                        <a:latin typeface="+mn-lt"/>
                        <a:ea typeface="+mn-ea"/>
                        <a:cs typeface="+mn-cs"/>
                      </a:endParaRP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600" b="0" kern="1200" dirty="0">
                          <a:solidFill>
                            <a:schemeClr val="accent2">
                              <a:lumMod val="75000"/>
                            </a:schemeClr>
                          </a:solidFill>
                          <a:latin typeface="+mn-lt"/>
                          <a:ea typeface="+mn-ea"/>
                          <a:cs typeface="+mn-cs"/>
                        </a:rPr>
                        <a:t>Outcomes</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164790786"/>
                  </a:ext>
                </a:extLst>
              </a:tr>
            </a:tbl>
          </a:graphicData>
        </a:graphic>
      </p:graphicFrame>
      <p:sp>
        <p:nvSpPr>
          <p:cNvPr id="9" name="Title 3">
            <a:extLst>
              <a:ext uri="{FF2B5EF4-FFF2-40B4-BE49-F238E27FC236}">
                <a16:creationId xmlns:a16="http://schemas.microsoft.com/office/drawing/2014/main" id="{4403474F-4C11-4C2F-9EC3-2AA63BBDF25F}"/>
              </a:ext>
            </a:extLst>
          </p:cNvPr>
          <p:cNvSpPr>
            <a:spLocks noGrp="1"/>
          </p:cNvSpPr>
          <p:nvPr>
            <p:ph type="title" hasCustomPrompt="1"/>
          </p:nvPr>
        </p:nvSpPr>
        <p:spPr>
          <a:xfrm>
            <a:off x="4419600" y="549046"/>
            <a:ext cx="6414655" cy="552204"/>
          </a:xfrm>
          <a:prstGeom prst="rect">
            <a:avLst/>
          </a:prstGeom>
        </p:spPr>
        <p:txBody>
          <a:bodyPr lIns="0" tIns="0" rIns="0" bIns="0" anchor="ctr" anchorCtr="0"/>
          <a:lstStyle>
            <a:lvl1pPr marL="0" indent="0">
              <a:defRPr lang="en-US" sz="1800" b="1" dirty="0">
                <a:solidFill>
                  <a:schemeClr val="tx1"/>
                </a:solidFill>
                <a:latin typeface="+mj-lt"/>
              </a:defRPr>
            </a:lvl1pPr>
          </a:lstStyle>
          <a:p>
            <a:r>
              <a:rPr lang="en-US" dirty="0"/>
              <a:t>Published Case Study Headline in Title Case</a:t>
            </a:r>
          </a:p>
        </p:txBody>
      </p:sp>
      <p:sp>
        <p:nvSpPr>
          <p:cNvPr id="11" name="Text Placeholder 10">
            <a:extLst>
              <a:ext uri="{FF2B5EF4-FFF2-40B4-BE49-F238E27FC236}">
                <a16:creationId xmlns:a16="http://schemas.microsoft.com/office/drawing/2014/main" id="{0C834197-400F-446C-8C06-80562BDF75A9}"/>
              </a:ext>
            </a:extLst>
          </p:cNvPr>
          <p:cNvSpPr>
            <a:spLocks noGrp="1"/>
          </p:cNvSpPr>
          <p:nvPr>
            <p:ph type="body" sz="quarter" idx="14"/>
          </p:nvPr>
        </p:nvSpPr>
        <p:spPr>
          <a:xfrm>
            <a:off x="4419599" y="1717037"/>
            <a:ext cx="2359152" cy="3683175"/>
          </a:xfrm>
          <a:prstGeom prst="rect">
            <a:avLst/>
          </a:prstGeom>
        </p:spPr>
        <p:txBody>
          <a:bodyPr lIns="0"/>
          <a:lstStyle>
            <a:lvl1pPr marL="0" indent="0" fontAlgn="base">
              <a:spcBef>
                <a:spcPct val="0"/>
              </a:spcBef>
              <a:spcAft>
                <a:spcPct val="0"/>
              </a:spcAft>
              <a:buNone/>
              <a:defRPr sz="1050">
                <a:solidFill>
                  <a:schemeClr val="tx1"/>
                </a:solidFill>
              </a:defRPr>
            </a:lvl1pPr>
            <a:lvl2pPr marL="609556" indent="0">
              <a:buNone/>
              <a:defRPr sz="1050"/>
            </a:lvl2pPr>
            <a:lvl3pPr marL="1219109" indent="0">
              <a:buNone/>
              <a:defRPr sz="1050"/>
            </a:lvl3pPr>
            <a:lvl4pPr marL="1828662" indent="0">
              <a:buNone/>
              <a:defRPr sz="1050"/>
            </a:lvl4pPr>
            <a:lvl5pPr marL="2438216" indent="0">
              <a:buNone/>
              <a:defRPr sz="1050"/>
            </a:lvl5pPr>
          </a:lstStyle>
          <a:p>
            <a:endParaRPr lang="en-GB" sz="1050" dirty="0"/>
          </a:p>
        </p:txBody>
      </p:sp>
      <p:sp>
        <p:nvSpPr>
          <p:cNvPr id="13" name="Text Placeholder 10">
            <a:extLst>
              <a:ext uri="{FF2B5EF4-FFF2-40B4-BE49-F238E27FC236}">
                <a16:creationId xmlns:a16="http://schemas.microsoft.com/office/drawing/2014/main" id="{E09CAB2B-0D59-4F3A-8262-32034F757D11}"/>
              </a:ext>
            </a:extLst>
          </p:cNvPr>
          <p:cNvSpPr>
            <a:spLocks noGrp="1"/>
          </p:cNvSpPr>
          <p:nvPr>
            <p:ph type="body" sz="quarter" idx="15"/>
          </p:nvPr>
        </p:nvSpPr>
        <p:spPr>
          <a:xfrm>
            <a:off x="6981825" y="1717037"/>
            <a:ext cx="2359152" cy="3683175"/>
          </a:xfrm>
          <a:prstGeom prst="rect">
            <a:avLst/>
          </a:prstGeom>
        </p:spPr>
        <p:txBody>
          <a:bodyPr lIns="0"/>
          <a:lstStyle>
            <a:lvl1pPr marL="0" indent="0" fontAlgn="base">
              <a:spcBef>
                <a:spcPct val="0"/>
              </a:spcBef>
              <a:spcAft>
                <a:spcPct val="0"/>
              </a:spcAft>
              <a:buNone/>
              <a:defRPr kumimoji="1" lang="en-GB" sz="1050" b="0" i="0" u="none" strike="noStrike" kern="1200" cap="none" spc="0" normalizeH="0" baseline="0" noProof="0" smtClean="0">
                <a:ln>
                  <a:noFill/>
                </a:ln>
                <a:solidFill>
                  <a:schemeClr val="tx1"/>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endParaRPr lang="en-US" sz="1050" dirty="0"/>
          </a:p>
        </p:txBody>
      </p:sp>
      <p:sp>
        <p:nvSpPr>
          <p:cNvPr id="14" name="Text Placeholder 10">
            <a:extLst>
              <a:ext uri="{FF2B5EF4-FFF2-40B4-BE49-F238E27FC236}">
                <a16:creationId xmlns:a16="http://schemas.microsoft.com/office/drawing/2014/main" id="{04C75FEB-4BF0-4940-9459-71F22DCD8AD5}"/>
              </a:ext>
            </a:extLst>
          </p:cNvPr>
          <p:cNvSpPr>
            <a:spLocks noGrp="1"/>
          </p:cNvSpPr>
          <p:nvPr>
            <p:ph type="body" sz="quarter" idx="16"/>
          </p:nvPr>
        </p:nvSpPr>
        <p:spPr>
          <a:xfrm>
            <a:off x="9528048" y="1717037"/>
            <a:ext cx="2359152" cy="3683175"/>
          </a:xfrm>
          <a:prstGeom prst="rect">
            <a:avLst/>
          </a:prstGeom>
        </p:spPr>
        <p:txBody>
          <a:bodyPr lIns="0"/>
          <a:lstStyle>
            <a:lvl1pPr marL="55563" indent="0" fontAlgn="base">
              <a:spcBef>
                <a:spcPct val="0"/>
              </a:spcBef>
              <a:spcAft>
                <a:spcPts val="600"/>
              </a:spcAft>
              <a:buClr>
                <a:schemeClr val="accent2"/>
              </a:buClr>
              <a:buFontTx/>
              <a:buNone/>
              <a:defRPr kumimoji="1" lang="en-GB" sz="1050" b="0" i="0" u="none" strike="noStrike" kern="1200" cap="none" spc="0" normalizeH="0" baseline="0" noProof="0" smtClean="0">
                <a:ln>
                  <a:noFill/>
                </a:ln>
                <a:solidFill>
                  <a:schemeClr val="tx1"/>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pPr marL="227013" marR="0" lvl="0" indent="-171450" algn="l" defTabSz="609555" rtl="0" eaLnBrk="1" fontAlgn="base" latinLnBrk="0" hangingPunct="1">
              <a:lnSpc>
                <a:spcPct val="100000"/>
              </a:lnSpc>
              <a:spcBef>
                <a:spcPct val="0"/>
              </a:spcBef>
              <a:spcAft>
                <a:spcPts val="600"/>
              </a:spcAft>
              <a:buClr>
                <a:schemeClr val="accent2"/>
              </a:buClr>
              <a:buSzTx/>
              <a:buFont typeface="Arial" panose="020B0604020202020204" pitchFamily="34" charset="0"/>
              <a:buChar char="•"/>
              <a:tabLst/>
              <a:defRPr/>
            </a:pPr>
            <a:endParaRPr kumimoji="1" lang="en-US" sz="1050" dirty="0">
              <a:solidFill>
                <a:srgbClr val="444444"/>
              </a:solidFill>
              <a:ea typeface="Museo Sans For Dell" pitchFamily="2" charset="0"/>
            </a:endParaRPr>
          </a:p>
        </p:txBody>
      </p:sp>
      <p:sp>
        <p:nvSpPr>
          <p:cNvPr id="5" name="Content Placeholder 4">
            <a:extLst>
              <a:ext uri="{FF2B5EF4-FFF2-40B4-BE49-F238E27FC236}">
                <a16:creationId xmlns:a16="http://schemas.microsoft.com/office/drawing/2014/main" id="{9B500611-86D1-47D6-81ED-99234D6492DB}"/>
              </a:ext>
            </a:extLst>
          </p:cNvPr>
          <p:cNvSpPr>
            <a:spLocks noGrp="1"/>
          </p:cNvSpPr>
          <p:nvPr>
            <p:ph sz="quarter" idx="19" hasCustomPrompt="1"/>
          </p:nvPr>
        </p:nvSpPr>
        <p:spPr>
          <a:xfrm>
            <a:off x="10945813" y="565610"/>
            <a:ext cx="941387" cy="552450"/>
          </a:xfrm>
          <a:prstGeom prst="rect">
            <a:avLst/>
          </a:prstGeom>
        </p:spPr>
        <p:txBody>
          <a:bodyPr/>
          <a:lstStyle>
            <a:lvl1pPr marL="0" indent="0" algn="ctr">
              <a:buNone/>
              <a:defRPr sz="1050"/>
            </a:lvl1pPr>
            <a:lvl2pPr>
              <a:buNone/>
              <a:defRPr sz="1000"/>
            </a:lvl2pPr>
            <a:lvl3pPr>
              <a:buNone/>
              <a:defRPr sz="1000"/>
            </a:lvl3pPr>
            <a:lvl4pPr>
              <a:buNone/>
              <a:defRPr sz="1000"/>
            </a:lvl4pPr>
            <a:lvl5pPr>
              <a:buNone/>
              <a:defRPr sz="1000"/>
            </a:lvl5pPr>
          </a:lstStyle>
          <a:p>
            <a:pPr lvl="0"/>
            <a:r>
              <a:rPr lang="en-US" dirty="0"/>
              <a:t>Logo should fit in this area</a:t>
            </a:r>
          </a:p>
        </p:txBody>
      </p:sp>
      <p:sp>
        <p:nvSpPr>
          <p:cNvPr id="10" name="Text Placeholder 9">
            <a:extLst>
              <a:ext uri="{FF2B5EF4-FFF2-40B4-BE49-F238E27FC236}">
                <a16:creationId xmlns:a16="http://schemas.microsoft.com/office/drawing/2014/main" id="{3EE4AB24-9081-497B-9837-5F6FFC203E33}"/>
              </a:ext>
            </a:extLst>
          </p:cNvPr>
          <p:cNvSpPr>
            <a:spLocks noGrp="1"/>
          </p:cNvSpPr>
          <p:nvPr>
            <p:ph type="body" sz="quarter" idx="20" hasCustomPrompt="1"/>
          </p:nvPr>
        </p:nvSpPr>
        <p:spPr>
          <a:xfrm>
            <a:off x="4419599" y="5404672"/>
            <a:ext cx="7467600" cy="576410"/>
          </a:xfrm>
          <a:prstGeom prst="rect">
            <a:avLst/>
          </a:prstGeom>
        </p:spPr>
        <p:txBody>
          <a:bodyPr/>
          <a:lstStyle>
            <a:lvl1pPr marL="0" indent="0">
              <a:buFontTx/>
              <a:buNone/>
              <a:defRPr sz="1200" i="0">
                <a:solidFill>
                  <a:schemeClr val="bg1"/>
                </a:solidFill>
              </a:defRPr>
            </a:lvl1pPr>
          </a:lstStyle>
          <a:p>
            <a:pPr lvl="0"/>
            <a:r>
              <a:rPr lang="en-US" dirty="0"/>
              <a:t>Enter a quote here, up to three lines, beginning and ending with quotation marks. </a:t>
            </a:r>
          </a:p>
          <a:p>
            <a:pPr lvl="0"/>
            <a:endParaRPr lang="en-US" dirty="0"/>
          </a:p>
        </p:txBody>
      </p:sp>
      <p:sp>
        <p:nvSpPr>
          <p:cNvPr id="21" name="Text Placeholder 20">
            <a:extLst>
              <a:ext uri="{FF2B5EF4-FFF2-40B4-BE49-F238E27FC236}">
                <a16:creationId xmlns:a16="http://schemas.microsoft.com/office/drawing/2014/main" id="{CCD48BF2-48F6-46DC-91F6-F36BEC0F038F}"/>
              </a:ext>
            </a:extLst>
          </p:cNvPr>
          <p:cNvSpPr>
            <a:spLocks noGrp="1"/>
          </p:cNvSpPr>
          <p:nvPr>
            <p:ph type="body" sz="quarter" idx="22" hasCustomPrompt="1"/>
          </p:nvPr>
        </p:nvSpPr>
        <p:spPr>
          <a:xfrm>
            <a:off x="5368924" y="6092236"/>
            <a:ext cx="6518275" cy="339873"/>
          </a:xfrm>
          <a:prstGeom prst="rect">
            <a:avLst/>
          </a:prstGeom>
        </p:spPr>
        <p:txBody>
          <a:bodyPr/>
          <a:lstStyle>
            <a:lvl1pPr marL="0" indent="0" algn="r">
              <a:buFontTx/>
              <a:buNone/>
              <a:defRPr sz="1200" b="0" i="1">
                <a:solidFill>
                  <a:schemeClr val="bg1"/>
                </a:solidFill>
              </a:defRPr>
            </a:lvl1pPr>
          </a:lstStyle>
          <a:p>
            <a:pPr lvl="0"/>
            <a:r>
              <a:rPr lang="en-US" sz="1200" dirty="0"/>
              <a:t>- Client’s First and Last Name in bold type, Job Title, Organization Name</a:t>
            </a:r>
            <a:endParaRPr lang="en-US" dirty="0"/>
          </a:p>
        </p:txBody>
      </p:sp>
      <p:sp>
        <p:nvSpPr>
          <p:cNvPr id="29" name="Text Placeholder 28">
            <a:extLst>
              <a:ext uri="{FF2B5EF4-FFF2-40B4-BE49-F238E27FC236}">
                <a16:creationId xmlns:a16="http://schemas.microsoft.com/office/drawing/2014/main" id="{090093CD-BB1C-4B90-B24C-4BA444F754BC}"/>
              </a:ext>
            </a:extLst>
          </p:cNvPr>
          <p:cNvSpPr>
            <a:spLocks noGrp="1"/>
          </p:cNvSpPr>
          <p:nvPr>
            <p:ph type="body" sz="quarter" idx="23" hasCustomPrompt="1"/>
          </p:nvPr>
        </p:nvSpPr>
        <p:spPr>
          <a:xfrm>
            <a:off x="9707526" y="6492548"/>
            <a:ext cx="2179674" cy="261938"/>
          </a:xfrm>
          <a:prstGeom prst="rect">
            <a:avLst/>
          </a:prstGeom>
        </p:spPr>
        <p:txBody>
          <a:bodyPr/>
          <a:lstStyle>
            <a:lvl1pPr marL="0" indent="0" algn="r">
              <a:buFontTx/>
              <a:buNone/>
              <a:defRPr sz="1100" b="1">
                <a:solidFill>
                  <a:schemeClr val="bg2"/>
                </a:solidFill>
              </a:defRPr>
            </a:lvl1pPr>
          </a:lstStyle>
          <a:p>
            <a:pPr lvl="0"/>
            <a:r>
              <a:rPr lang="en-US" sz="1100" dirty="0"/>
              <a:t>READ THE CASE STUDY &gt;&gt;</a:t>
            </a:r>
            <a:endParaRPr lang="en-US" dirty="0"/>
          </a:p>
        </p:txBody>
      </p:sp>
      <p:sp>
        <p:nvSpPr>
          <p:cNvPr id="30" name="Text Placeholder 28">
            <a:extLst>
              <a:ext uri="{FF2B5EF4-FFF2-40B4-BE49-F238E27FC236}">
                <a16:creationId xmlns:a16="http://schemas.microsoft.com/office/drawing/2014/main" id="{11324375-FF8B-40FF-8241-997A048B5F31}"/>
              </a:ext>
            </a:extLst>
          </p:cNvPr>
          <p:cNvSpPr>
            <a:spLocks noGrp="1"/>
          </p:cNvSpPr>
          <p:nvPr>
            <p:ph type="body" sz="quarter" idx="24" hasCustomPrompt="1"/>
          </p:nvPr>
        </p:nvSpPr>
        <p:spPr>
          <a:xfrm>
            <a:off x="7495826" y="6492548"/>
            <a:ext cx="2032222" cy="261938"/>
          </a:xfrm>
          <a:prstGeom prst="rect">
            <a:avLst/>
          </a:prstGeom>
        </p:spPr>
        <p:txBody>
          <a:bodyPr/>
          <a:lstStyle>
            <a:lvl1pPr marL="0" indent="0" algn="r">
              <a:buFontTx/>
              <a:buNone/>
              <a:defRPr sz="1100" b="1">
                <a:solidFill>
                  <a:schemeClr val="bg2"/>
                </a:solidFill>
              </a:defRPr>
            </a:lvl1pPr>
          </a:lstStyle>
          <a:p>
            <a:pPr lvl="0"/>
            <a:r>
              <a:rPr lang="en-US" sz="1100" dirty="0"/>
              <a:t>WATCH THE VIDEO &gt;&gt;</a:t>
            </a:r>
            <a:endParaRPr lang="en-US" dirty="0"/>
          </a:p>
        </p:txBody>
      </p:sp>
    </p:spTree>
    <p:extLst>
      <p:ext uri="{BB962C8B-B14F-4D97-AF65-F5344CB8AC3E}">
        <p14:creationId xmlns:p14="http://schemas.microsoft.com/office/powerpoint/2010/main" val="425375228"/>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Agenda Slide - BH-H">
    <p:bg>
      <p:bgPr>
        <a:solidFill>
          <a:schemeClr val="bg1"/>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8" name="Content Placeholder 2">
            <a:extLst>
              <a:ext uri="{FF2B5EF4-FFF2-40B4-BE49-F238E27FC236}">
                <a16:creationId xmlns:a16="http://schemas.microsoft.com/office/drawing/2014/main" id="{16E4D8CF-0D05-45F7-8EE6-FF44BB9F9B97}"/>
              </a:ext>
            </a:extLst>
          </p:cNvPr>
          <p:cNvSpPr>
            <a:spLocks noGrp="1"/>
          </p:cNvSpPr>
          <p:nvPr>
            <p:ph idx="1"/>
          </p:nvPr>
        </p:nvSpPr>
        <p:spPr>
          <a:xfrm>
            <a:off x="3352800" y="1371600"/>
            <a:ext cx="8229600" cy="4495800"/>
          </a:xfrm>
          <a:prstGeom prst="rect">
            <a:avLst/>
          </a:prstGeom>
        </p:spPr>
        <p:txBody>
          <a:bodyPr/>
          <a:lstStyle>
            <a:lvl1pPr marL="457200" indent="-457200" algn="l" defTabSz="914400" rtl="0" eaLnBrk="1" latinLnBrk="0" hangingPunct="1">
              <a:lnSpc>
                <a:spcPct val="100000"/>
              </a:lnSpc>
              <a:buClr>
                <a:schemeClr val="bg2"/>
              </a:buClr>
              <a:buSzPct val="100000"/>
              <a:buFont typeface="+mj-lt"/>
              <a:buAutoNum type="arabicPeriod"/>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itle 3">
            <a:extLst>
              <a:ext uri="{FF2B5EF4-FFF2-40B4-BE49-F238E27FC236}">
                <a16:creationId xmlns:a16="http://schemas.microsoft.com/office/drawing/2014/main" id="{0BA10AE1-3D57-4205-BB6A-E3BB463E32A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lvl1pPr>
          </a:lstStyle>
          <a:p>
            <a:r>
              <a:rPr lang="en-US" dirty="0"/>
              <a:t>[Title]</a:t>
            </a:r>
          </a:p>
        </p:txBody>
      </p:sp>
      <p:sp>
        <p:nvSpPr>
          <p:cNvPr id="12" name="Freeform 5">
            <a:extLst>
              <a:ext uri="{FF2B5EF4-FFF2-40B4-BE49-F238E27FC236}">
                <a16:creationId xmlns:a16="http://schemas.microsoft.com/office/drawing/2014/main" id="{6FD1BB08-7F92-4AC5-95F5-578AB569465F}"/>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6785C1"/>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513438462"/>
      </p:ext>
    </p:extLst>
  </p:cSld>
  <p:clrMapOvr>
    <a:masterClrMapping/>
  </p:clrMapOvr>
  <p:extLst>
    <p:ext uri="{DCECCB84-F9BA-43D5-87BE-67443E8EF086}">
      <p15:sldGuideLst xmlns:p15="http://schemas.microsoft.com/office/powerpoint/2012/main">
        <p15:guide id="1" pos="3840">
          <p15:clr>
            <a:srgbClr val="FBAE40"/>
          </p15:clr>
        </p15:guide>
        <p15:guide id="2" pos="192">
          <p15:clr>
            <a:srgbClr val="FBAE40"/>
          </p15:clr>
        </p15:guide>
        <p15:guide id="3" pos="7488">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Human Agenda Slide - BH-H">
    <p:bg>
      <p:bgPr>
        <a:solidFill>
          <a:schemeClr val="accent2"/>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17" name="Content Placeholder 2">
            <a:extLst>
              <a:ext uri="{FF2B5EF4-FFF2-40B4-BE49-F238E27FC236}">
                <a16:creationId xmlns:a16="http://schemas.microsoft.com/office/drawing/2014/main" id="{A97DDC82-36D5-4738-989D-30338EA824B8}"/>
              </a:ext>
            </a:extLst>
          </p:cNvPr>
          <p:cNvSpPr>
            <a:spLocks noGrp="1"/>
          </p:cNvSpPr>
          <p:nvPr>
            <p:ph idx="1"/>
          </p:nvPr>
        </p:nvSpPr>
        <p:spPr>
          <a:xfrm>
            <a:off x="3352800" y="1371600"/>
            <a:ext cx="8153400" cy="4800600"/>
          </a:xfrm>
          <a:prstGeom prst="rect">
            <a:avLst/>
          </a:prstGeom>
        </p:spPr>
        <p:txBody>
          <a:bodyPr/>
          <a:lstStyle>
            <a:lvl1pPr marL="457200" indent="-457200" algn="l" defTabSz="914400" rtl="0" eaLnBrk="1" latinLnBrk="0" hangingPunct="1">
              <a:lnSpc>
                <a:spcPct val="100000"/>
              </a:lnSpc>
              <a:buClr>
                <a:schemeClr val="bg1"/>
              </a:buClr>
              <a:buSzPct val="100000"/>
              <a:buFont typeface="+mj-lt"/>
              <a:buAutoNum type="arabicPeriod"/>
              <a:defRPr lang="en-US" sz="2000" kern="1200" dirty="0" smtClean="0">
                <a:solidFill>
                  <a:schemeClr val="bg1"/>
                </a:solidFill>
                <a:latin typeface="+mn-lt"/>
                <a:ea typeface="+mn-ea"/>
                <a:cs typeface="+mn-cs"/>
              </a:defRPr>
            </a:lvl1pPr>
            <a:lvl2pPr marL="910099" indent="-300543" algn="l" defTabSz="914400" rtl="0" eaLnBrk="1" latinLnBrk="0" hangingPunct="1">
              <a:lnSpc>
                <a:spcPct val="100000"/>
              </a:lnSpc>
              <a:buClr>
                <a:schemeClr val="bg1"/>
              </a:buClr>
              <a:buSzPct val="100000"/>
              <a:buFont typeface="Arial" panose="020B0604020202020204" pitchFamily="34" charset="0"/>
              <a:buChar char="»"/>
              <a:defRPr lang="en-US" sz="2000" kern="1200" dirty="0" smtClean="0">
                <a:solidFill>
                  <a:schemeClr val="bg1"/>
                </a:solidFill>
                <a:latin typeface="+mn-lt"/>
                <a:ea typeface="+mn-ea"/>
                <a:cs typeface="+mn-cs"/>
              </a:defRPr>
            </a:lvl2pPr>
            <a:lvl3pPr algn="l" defTabSz="914400" rtl="0" eaLnBrk="1" latinLnBrk="0" hangingPunct="1">
              <a:lnSpc>
                <a:spcPct val="100000"/>
              </a:lnSpc>
              <a:buClr>
                <a:schemeClr val="bg1"/>
              </a:buClr>
              <a:buSzPct val="100000"/>
              <a:defRPr lang="en-US" sz="2000" kern="1200" dirty="0" smtClean="0">
                <a:solidFill>
                  <a:schemeClr val="bg1"/>
                </a:solidFill>
                <a:latin typeface="+mn-lt"/>
                <a:ea typeface="+mn-ea"/>
                <a:cs typeface="+mn-cs"/>
              </a:defRPr>
            </a:lvl3pPr>
            <a:lvl4pPr marL="2059363" indent="-230701" algn="l" defTabSz="914400" rtl="0" eaLnBrk="1" latinLnBrk="0" hangingPunct="1">
              <a:lnSpc>
                <a:spcPct val="100000"/>
              </a:lnSpc>
              <a:buClr>
                <a:schemeClr val="bg1"/>
              </a:buClr>
              <a:buSzPct val="100000"/>
              <a:buFont typeface="Arial" panose="020B0604020202020204" pitchFamily="34" charset="0"/>
              <a:buChar char="»"/>
              <a:defRPr kumimoji="1" lang="en-US" sz="2000" kern="1200" dirty="0" smtClean="0">
                <a:solidFill>
                  <a:schemeClr val="bg1"/>
                </a:solidFill>
                <a:latin typeface="+mn-lt"/>
                <a:ea typeface="+mn-ea"/>
                <a:cs typeface="+mn-cs"/>
              </a:defRPr>
            </a:lvl4pPr>
            <a:lvl5pPr marL="2666800" indent="-228584" algn="l" defTabSz="914400" rtl="0" eaLnBrk="1" latinLnBrk="0" hangingPunct="1">
              <a:lnSpc>
                <a:spcPct val="100000"/>
              </a:lnSpc>
              <a:buClr>
                <a:schemeClr val="bg1"/>
              </a:buClr>
              <a:buSzPct val="100000"/>
              <a:buFont typeface="Arial" panose="020B0604020202020204" pitchFamily="34" charset="0"/>
              <a:buChar char="•"/>
              <a:defRPr sz="2000" kern="1200" dirty="0">
                <a:solidFill>
                  <a:schemeClr val="bg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3017520" cy="182880"/>
          </a:xfrm>
          <a:prstGeom prst="rect">
            <a:avLst/>
          </a:prstGeom>
        </p:spPr>
        <p:txBody>
          <a:bodyPr anchor="ctr"/>
          <a:lstStyle>
            <a:lvl1pPr>
              <a:defRPr sz="800">
                <a:solidFill>
                  <a:schemeClr val="bg1"/>
                </a:solidFill>
              </a:defRPr>
            </a:lvl1pPr>
          </a:lstStyle>
          <a:p>
            <a:pPr defTabSz="609555"/>
            <a:r>
              <a:rPr lang="en-US" dirty="0"/>
              <a:t>© 2020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
        <p:nvSpPr>
          <p:cNvPr id="10" name="Title 3">
            <a:extLst>
              <a:ext uri="{FF2B5EF4-FFF2-40B4-BE49-F238E27FC236}">
                <a16:creationId xmlns:a16="http://schemas.microsoft.com/office/drawing/2014/main" id="{1084B5D6-E13F-49DD-9723-965CD01789C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solidFill>
                  <a:schemeClr val="bg1"/>
                </a:solidFill>
              </a:defRPr>
            </a:lvl1pPr>
          </a:lstStyle>
          <a:p>
            <a:r>
              <a:rPr lang="en-US" dirty="0"/>
              <a:t>[Title]</a:t>
            </a:r>
          </a:p>
        </p:txBody>
      </p:sp>
      <p:sp>
        <p:nvSpPr>
          <p:cNvPr id="8" name="Freeform 5">
            <a:extLst>
              <a:ext uri="{FF2B5EF4-FFF2-40B4-BE49-F238E27FC236}">
                <a16:creationId xmlns:a16="http://schemas.microsoft.com/office/drawing/2014/main" id="{FC4CCBF6-B1C3-46CC-A9D2-020E4383864E}"/>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65315271"/>
      </p:ext>
    </p:extLst>
  </p:cSld>
  <p:clrMapOvr>
    <a:masterClrMapping/>
  </p:clrMapOvr>
  <p:extLst>
    <p:ext uri="{DCECCB84-F9BA-43D5-87BE-67443E8EF086}">
      <p15:sldGuideLst xmlns:p15="http://schemas.microsoft.com/office/powerpoint/2012/main">
        <p15:guide id="1" pos="3840">
          <p15:clr>
            <a:srgbClr val="FBAE40"/>
          </p15:clr>
        </p15:guide>
        <p15:guide id="2" pos="192">
          <p15:clr>
            <a:srgbClr val="FBAE40"/>
          </p15:clr>
        </p15:guide>
        <p15:guide id="3" pos="7488">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s - BH-H">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09FEE01-6D38-4AFF-8E39-8403A0C9ED3A}"/>
              </a:ext>
            </a:extLst>
          </p:cNvPr>
          <p:cNvSpPr>
            <a:spLocks noGrp="1"/>
          </p:cNvSpPr>
          <p:nvPr>
            <p:ph idx="1"/>
          </p:nvPr>
        </p:nvSpPr>
        <p:spPr>
          <a:xfrm>
            <a:off x="304800" y="1447800"/>
            <a:ext cx="11582400" cy="477012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 name="Footer Placeholder 1">
            <a:extLst>
              <a:ext uri="{FF2B5EF4-FFF2-40B4-BE49-F238E27FC236}">
                <a16:creationId xmlns:a16="http://schemas.microsoft.com/office/drawing/2014/main" id="{50BA91AD-94D7-45DB-9DC0-AA0B54CD690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3" name="Slide Number Placeholder 2">
            <a:extLst>
              <a:ext uri="{FF2B5EF4-FFF2-40B4-BE49-F238E27FC236}">
                <a16:creationId xmlns:a16="http://schemas.microsoft.com/office/drawing/2014/main" id="{D2875DB9-62CF-4691-983F-E0B1CA6CEBD8}"/>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7" name="Title 3">
            <a:extLst>
              <a:ext uri="{FF2B5EF4-FFF2-40B4-BE49-F238E27FC236}">
                <a16:creationId xmlns:a16="http://schemas.microsoft.com/office/drawing/2014/main" id="{C2FECC32-09FA-4F0A-99B9-53FF86115D02}"/>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dirty="0"/>
              <a:t>[Title]</a:t>
            </a:r>
          </a:p>
        </p:txBody>
      </p:sp>
    </p:spTree>
    <p:extLst>
      <p:ext uri="{BB962C8B-B14F-4D97-AF65-F5344CB8AC3E}">
        <p14:creationId xmlns:p14="http://schemas.microsoft.com/office/powerpoint/2010/main" val="1982101964"/>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192">
          <p15:clr>
            <a:srgbClr val="FBAE40"/>
          </p15:clr>
        </p15:guide>
        <p15:guide id="4" pos="7488">
          <p15:clr>
            <a:srgbClr val="FBAE40"/>
          </p15:clr>
        </p15:guide>
        <p15:guide id="5" orient="horz" pos="288">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2 Column - BH-H">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9D32AD7-4EC4-4336-8E66-DAF3CD63E129}"/>
              </a:ext>
            </a:extLst>
          </p:cNvPr>
          <p:cNvCxnSpPr>
            <a:cxnSpLocks/>
          </p:cNvCxnSpPr>
          <p:nvPr userDrawn="1"/>
        </p:nvCxnSpPr>
        <p:spPr>
          <a:xfrm>
            <a:off x="6094413"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A3F0FF2-9D07-4173-8901-D515EA8C808F}"/>
              </a:ext>
            </a:extLst>
          </p:cNvPr>
          <p:cNvSpPr>
            <a:spLocks noGrp="1"/>
          </p:cNvSpPr>
          <p:nvPr>
            <p:ph idx="1"/>
          </p:nvPr>
        </p:nvSpPr>
        <p:spPr>
          <a:xfrm>
            <a:off x="457201" y="1447800"/>
            <a:ext cx="5410200"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Content Placeholder 2">
            <a:extLst>
              <a:ext uri="{FF2B5EF4-FFF2-40B4-BE49-F238E27FC236}">
                <a16:creationId xmlns:a16="http://schemas.microsoft.com/office/drawing/2014/main" id="{A5085B24-6983-47FE-AA4D-FD610A3D3BE7}"/>
              </a:ext>
            </a:extLst>
          </p:cNvPr>
          <p:cNvSpPr>
            <a:spLocks noGrp="1"/>
          </p:cNvSpPr>
          <p:nvPr>
            <p:ph idx="11"/>
          </p:nvPr>
        </p:nvSpPr>
        <p:spPr>
          <a:xfrm>
            <a:off x="6321426" y="1447800"/>
            <a:ext cx="5413362"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itle 3">
            <a:extLst>
              <a:ext uri="{FF2B5EF4-FFF2-40B4-BE49-F238E27FC236}">
                <a16:creationId xmlns:a16="http://schemas.microsoft.com/office/drawing/2014/main" id="{5135ECDE-9650-420F-B887-80D8299F5C67}"/>
              </a:ext>
            </a:extLst>
          </p:cNvPr>
          <p:cNvSpPr>
            <a:spLocks noGrp="1"/>
          </p:cNvSpPr>
          <p:nvPr>
            <p:ph type="title" hasCustomPrompt="1"/>
          </p:nvPr>
        </p:nvSpPr>
        <p:spPr>
          <a:xfrm>
            <a:off x="304800" y="640080"/>
            <a:ext cx="11582399" cy="552204"/>
          </a:xfrm>
          <a:prstGeom prst="rect">
            <a:avLst/>
          </a:prstGeom>
        </p:spPr>
        <p:txBody>
          <a:bodyPr lIns="0" tIns="0" rIns="0" bIns="0" anchor="t" anchorCtr="0"/>
          <a:lstStyle>
            <a:lvl1pPr marL="0" indent="0">
              <a:defRPr lang="en-US" dirty="0"/>
            </a:lvl1pPr>
          </a:lstStyle>
          <a:p>
            <a:r>
              <a:rPr lang="en-US" dirty="0"/>
              <a:t>[Title]</a:t>
            </a:r>
          </a:p>
        </p:txBody>
      </p:sp>
      <p:sp>
        <p:nvSpPr>
          <p:cNvPr id="8" name="Footer Placeholder 1">
            <a:extLst>
              <a:ext uri="{FF2B5EF4-FFF2-40B4-BE49-F238E27FC236}">
                <a16:creationId xmlns:a16="http://schemas.microsoft.com/office/drawing/2014/main" id="{C28CFF88-D122-4C72-90AF-98AEC7B19CF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9" name="Slide Number Placeholder 2">
            <a:extLst>
              <a:ext uri="{FF2B5EF4-FFF2-40B4-BE49-F238E27FC236}">
                <a16:creationId xmlns:a16="http://schemas.microsoft.com/office/drawing/2014/main" id="{A4634491-90BC-4AE1-BB5A-332230E4AAF1}"/>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050920566"/>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192">
          <p15:clr>
            <a:srgbClr val="FBAE40"/>
          </p15:clr>
        </p15:guide>
        <p15:guide id="4" pos="7488">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3 Column - BH-H">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5A4AC4E7-4E1D-4EEA-B383-BA8B1F15F772}"/>
              </a:ext>
            </a:extLst>
          </p:cNvPr>
          <p:cNvSpPr>
            <a:spLocks noGrp="1"/>
          </p:cNvSpPr>
          <p:nvPr>
            <p:ph idx="1"/>
          </p:nvPr>
        </p:nvSpPr>
        <p:spPr>
          <a:xfrm>
            <a:off x="457199"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cxnSp>
        <p:nvCxnSpPr>
          <p:cNvPr id="10" name="Straight Connector 9">
            <a:extLst>
              <a:ext uri="{FF2B5EF4-FFF2-40B4-BE49-F238E27FC236}">
                <a16:creationId xmlns:a16="http://schemas.microsoft.com/office/drawing/2014/main" id="{153D318D-5BC0-4FD7-84F6-570AAD7A014D}"/>
              </a:ext>
            </a:extLst>
          </p:cNvPr>
          <p:cNvCxnSpPr>
            <a:cxnSpLocks/>
          </p:cNvCxnSpPr>
          <p:nvPr userDrawn="1"/>
        </p:nvCxnSpPr>
        <p:spPr>
          <a:xfrm>
            <a:off x="4184986"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93623-AAB5-4C02-BC15-F45AA3A235AA}"/>
              </a:ext>
            </a:extLst>
          </p:cNvPr>
          <p:cNvCxnSpPr>
            <a:cxnSpLocks/>
          </p:cNvCxnSpPr>
          <p:nvPr userDrawn="1"/>
        </p:nvCxnSpPr>
        <p:spPr>
          <a:xfrm>
            <a:off x="8007007"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itle 3">
            <a:extLst>
              <a:ext uri="{FF2B5EF4-FFF2-40B4-BE49-F238E27FC236}">
                <a16:creationId xmlns:a16="http://schemas.microsoft.com/office/drawing/2014/main" id="{767CBE20-A9B1-4A35-83D8-A73BEBC38B23}"/>
              </a:ext>
            </a:extLst>
          </p:cNvPr>
          <p:cNvSpPr>
            <a:spLocks noGrp="1"/>
          </p:cNvSpPr>
          <p:nvPr>
            <p:ph type="title" hasCustomPrompt="1"/>
          </p:nvPr>
        </p:nvSpPr>
        <p:spPr>
          <a:xfrm>
            <a:off x="304800" y="640080"/>
            <a:ext cx="11582393" cy="552204"/>
          </a:xfrm>
          <a:prstGeom prst="rect">
            <a:avLst/>
          </a:prstGeom>
        </p:spPr>
        <p:txBody>
          <a:bodyPr lIns="0" tIns="0" rIns="0" bIns="0" anchor="t" anchorCtr="0"/>
          <a:lstStyle>
            <a:lvl1pPr marL="0" indent="0">
              <a:defRPr lang="en-US" dirty="0"/>
            </a:lvl1pPr>
          </a:lstStyle>
          <a:p>
            <a:r>
              <a:rPr lang="en-US" dirty="0"/>
              <a:t>[Title]</a:t>
            </a:r>
          </a:p>
        </p:txBody>
      </p:sp>
      <p:sp>
        <p:nvSpPr>
          <p:cNvPr id="14" name="Footer Placeholder 1">
            <a:extLst>
              <a:ext uri="{FF2B5EF4-FFF2-40B4-BE49-F238E27FC236}">
                <a16:creationId xmlns:a16="http://schemas.microsoft.com/office/drawing/2014/main" id="{53B5A437-9046-4D9A-B9A8-6545E19F54E3}"/>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15" name="Slide Number Placeholder 2">
            <a:extLst>
              <a:ext uri="{FF2B5EF4-FFF2-40B4-BE49-F238E27FC236}">
                <a16:creationId xmlns:a16="http://schemas.microsoft.com/office/drawing/2014/main" id="{B101C1CC-2FB9-44F0-AA12-C9ED76564408}"/>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17" name="Content Placeholder 2">
            <a:extLst>
              <a:ext uri="{FF2B5EF4-FFF2-40B4-BE49-F238E27FC236}">
                <a16:creationId xmlns:a16="http://schemas.microsoft.com/office/drawing/2014/main" id="{5D0EF105-BA09-4670-B8E9-4C9C082BED03}"/>
              </a:ext>
            </a:extLst>
          </p:cNvPr>
          <p:cNvSpPr>
            <a:spLocks noGrp="1"/>
          </p:cNvSpPr>
          <p:nvPr>
            <p:ph idx="14"/>
          </p:nvPr>
        </p:nvSpPr>
        <p:spPr>
          <a:xfrm>
            <a:off x="4279220"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8" name="Content Placeholder 2">
            <a:extLst>
              <a:ext uri="{FF2B5EF4-FFF2-40B4-BE49-F238E27FC236}">
                <a16:creationId xmlns:a16="http://schemas.microsoft.com/office/drawing/2014/main" id="{8C807397-FCCB-47FB-AD0D-F4EF80200F39}"/>
              </a:ext>
            </a:extLst>
          </p:cNvPr>
          <p:cNvSpPr>
            <a:spLocks noGrp="1"/>
          </p:cNvSpPr>
          <p:nvPr>
            <p:ph idx="15"/>
          </p:nvPr>
        </p:nvSpPr>
        <p:spPr>
          <a:xfrm>
            <a:off x="8101242"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Tree>
    <p:extLst>
      <p:ext uri="{BB962C8B-B14F-4D97-AF65-F5344CB8AC3E}">
        <p14:creationId xmlns:p14="http://schemas.microsoft.com/office/powerpoint/2010/main" val="2623712437"/>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7488">
          <p15:clr>
            <a:srgbClr val="FBAE40"/>
          </p15:clr>
        </p15:guide>
        <p15:guide id="4" pos="19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3 Horiz Column - BH-H">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D1B004D-3DA5-4FB1-86C3-AEE8370F2FDB}"/>
              </a:ext>
            </a:extLst>
          </p:cNvPr>
          <p:cNvCxnSpPr>
            <a:cxnSpLocks/>
          </p:cNvCxnSpPr>
          <p:nvPr userDrawn="1"/>
        </p:nvCxnSpPr>
        <p:spPr>
          <a:xfrm>
            <a:off x="446181" y="2955131"/>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C906EE-1306-469E-9B3A-03111095D817}"/>
              </a:ext>
            </a:extLst>
          </p:cNvPr>
          <p:cNvCxnSpPr>
            <a:cxnSpLocks/>
          </p:cNvCxnSpPr>
          <p:nvPr userDrawn="1"/>
        </p:nvCxnSpPr>
        <p:spPr>
          <a:xfrm>
            <a:off x="446181" y="4591845"/>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8B054C7E-EC6C-4C07-AE9B-BE8CF5827384}"/>
              </a:ext>
            </a:extLst>
          </p:cNvPr>
          <p:cNvSpPr>
            <a:spLocks noGrp="1"/>
          </p:cNvSpPr>
          <p:nvPr>
            <p:ph sz="half" idx="1"/>
          </p:nvPr>
        </p:nvSpPr>
        <p:spPr>
          <a:xfrm>
            <a:off x="457200" y="1447800"/>
            <a:ext cx="11277600" cy="1377948"/>
          </a:xfrm>
          <a:prstGeom prst="rect">
            <a:avLst/>
          </a:prstGeom>
        </p:spPr>
        <p:txBody>
          <a:bodyPr lIns="0" rIns="0" anchor="ctr"/>
          <a:lstStyle>
            <a:lvl1pPr marL="225425" indent="-225425"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p:txBody>
      </p:sp>
      <p:sp>
        <p:nvSpPr>
          <p:cNvPr id="22" name="Content Placeholder 2">
            <a:extLst>
              <a:ext uri="{FF2B5EF4-FFF2-40B4-BE49-F238E27FC236}">
                <a16:creationId xmlns:a16="http://schemas.microsoft.com/office/drawing/2014/main" id="{AE00503B-625A-40D6-A09F-268AABD4BA0D}"/>
              </a:ext>
            </a:extLst>
          </p:cNvPr>
          <p:cNvSpPr>
            <a:spLocks noGrp="1"/>
          </p:cNvSpPr>
          <p:nvPr>
            <p:ph sz="half" idx="10"/>
          </p:nvPr>
        </p:nvSpPr>
        <p:spPr>
          <a:xfrm>
            <a:off x="469743" y="3084514"/>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62085E28-D41A-4AB4-A103-F6E2760E09CD}"/>
              </a:ext>
            </a:extLst>
          </p:cNvPr>
          <p:cNvSpPr>
            <a:spLocks noGrp="1"/>
          </p:cNvSpPr>
          <p:nvPr>
            <p:ph sz="half" idx="11"/>
          </p:nvPr>
        </p:nvSpPr>
        <p:spPr>
          <a:xfrm>
            <a:off x="457200" y="4721227"/>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2" name="Title 3">
            <a:extLst>
              <a:ext uri="{FF2B5EF4-FFF2-40B4-BE49-F238E27FC236}">
                <a16:creationId xmlns:a16="http://schemas.microsoft.com/office/drawing/2014/main" id="{DD620418-EEB2-4760-B008-A8F072EDD22B}"/>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0" name="Footer Placeholder 1">
            <a:extLst>
              <a:ext uri="{FF2B5EF4-FFF2-40B4-BE49-F238E27FC236}">
                <a16:creationId xmlns:a16="http://schemas.microsoft.com/office/drawing/2014/main" id="{39B2C728-A5A1-4484-A619-4E9E480843EA}"/>
              </a:ext>
            </a:extLst>
          </p:cNvPr>
          <p:cNvSpPr>
            <a:spLocks noGrp="1"/>
          </p:cNvSpPr>
          <p:nvPr>
            <p:ph type="ftr" sz="quarter" idx="12"/>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11" name="Slide Number Placeholder 2">
            <a:extLst>
              <a:ext uri="{FF2B5EF4-FFF2-40B4-BE49-F238E27FC236}">
                <a16:creationId xmlns:a16="http://schemas.microsoft.com/office/drawing/2014/main" id="{EB014FE1-F0E6-4EE1-923A-906D66CBAB52}"/>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004672924"/>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guide id="4" orient="horz" pos="912">
          <p15:clr>
            <a:srgbClr val="FBAE40"/>
          </p15:clr>
        </p15:guide>
        <p15:guide id="5" orient="horz"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w/Subtitle and Contents - BH-H">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C3BFEB-E3E2-40B7-A253-8DF9A4ADA8FA}"/>
              </a:ext>
            </a:extLst>
          </p:cNvPr>
          <p:cNvSpPr>
            <a:spLocks noGrp="1"/>
          </p:cNvSpPr>
          <p:nvPr>
            <p:ph type="body" sz="quarter" idx="12" hasCustomPrompt="1"/>
          </p:nvPr>
        </p:nvSpPr>
        <p:spPr>
          <a:xfrm>
            <a:off x="304800" y="1347732"/>
            <a:ext cx="11582400" cy="404868"/>
          </a:xfrm>
          <a:prstGeom prst="rect">
            <a:avLst/>
          </a:prstGeom>
        </p:spPr>
        <p:txBody>
          <a:bodyPr lIns="0" rIns="0" anchor="t" anchorCtr="0"/>
          <a:lstStyle>
            <a:lvl1pPr marL="0" indent="0">
              <a:spcBef>
                <a:spcPts val="0"/>
              </a:spcBef>
              <a:buNone/>
              <a:defRPr sz="2000"/>
            </a:lvl1pPr>
          </a:lstStyle>
          <a:p>
            <a:pPr lvl="0"/>
            <a:r>
              <a:rPr lang="en-US" dirty="0"/>
              <a:t>[Subtitle]</a:t>
            </a:r>
          </a:p>
        </p:txBody>
      </p:sp>
      <p:sp>
        <p:nvSpPr>
          <p:cNvPr id="6" name="Content Placeholder 2">
            <a:extLst>
              <a:ext uri="{FF2B5EF4-FFF2-40B4-BE49-F238E27FC236}">
                <a16:creationId xmlns:a16="http://schemas.microsoft.com/office/drawing/2014/main" id="{0162BD97-CE5D-4353-8684-0E76CAC1F56F}"/>
              </a:ext>
            </a:extLst>
          </p:cNvPr>
          <p:cNvSpPr>
            <a:spLocks noGrp="1"/>
          </p:cNvSpPr>
          <p:nvPr>
            <p:ph idx="1"/>
          </p:nvPr>
        </p:nvSpPr>
        <p:spPr>
          <a:xfrm>
            <a:off x="304800" y="1828800"/>
            <a:ext cx="11582400" cy="4572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0" name="Title 3">
            <a:extLst>
              <a:ext uri="{FF2B5EF4-FFF2-40B4-BE49-F238E27FC236}">
                <a16:creationId xmlns:a16="http://schemas.microsoft.com/office/drawing/2014/main" id="{76293CAC-E1C7-430F-9B47-1D1372474C26}"/>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7" name="Footer Placeholder 1">
            <a:extLst>
              <a:ext uri="{FF2B5EF4-FFF2-40B4-BE49-F238E27FC236}">
                <a16:creationId xmlns:a16="http://schemas.microsoft.com/office/drawing/2014/main" id="{9DBFC91C-8CCE-4BFA-A2DB-040D53241C3D}"/>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8" name="Slide Number Placeholder 2">
            <a:extLst>
              <a:ext uri="{FF2B5EF4-FFF2-40B4-BE49-F238E27FC236}">
                <a16:creationId xmlns:a16="http://schemas.microsoft.com/office/drawing/2014/main" id="{92BDF944-3173-46A4-AE85-8B2DF233C29F}"/>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4254484550"/>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EBCAF-3648-48E6-94AE-A0754A0732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16C2DE-7ADB-4101-BB21-F4BEAAD70F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A3ED58-DE53-42E0-A321-BA73EAD15F1E}"/>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5" name="Footer Placeholder 4">
            <a:extLst>
              <a:ext uri="{FF2B5EF4-FFF2-40B4-BE49-F238E27FC236}">
                <a16:creationId xmlns:a16="http://schemas.microsoft.com/office/drawing/2014/main" id="{7F509393-F508-4A34-88F9-500F342ED0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362604-64CB-4B4C-81D0-CEF29D4B401C}"/>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38161703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mpany Profile - BH-H">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33D873-0981-44B3-9F23-FE6A66F25CCB}"/>
              </a:ext>
            </a:extLst>
          </p:cNvPr>
          <p:cNvSpPr/>
          <p:nvPr userDrawn="1"/>
        </p:nvSpPr>
        <p:spPr bwMode="gray">
          <a:xfrm>
            <a:off x="4060824" y="1981200"/>
            <a:ext cx="4067176" cy="355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latin typeface="+mn-lt"/>
            </a:endParaRPr>
          </a:p>
        </p:txBody>
      </p:sp>
      <p:sp>
        <p:nvSpPr>
          <p:cNvPr id="6" name="Picture Placeholder 7">
            <a:extLst>
              <a:ext uri="{FF2B5EF4-FFF2-40B4-BE49-F238E27FC236}">
                <a16:creationId xmlns:a16="http://schemas.microsoft.com/office/drawing/2014/main" id="{7F5A84BC-8CC7-416E-9A02-8994A246FEE1}"/>
              </a:ext>
            </a:extLst>
          </p:cNvPr>
          <p:cNvSpPr>
            <a:spLocks noGrp="1"/>
          </p:cNvSpPr>
          <p:nvPr>
            <p:ph type="pic" sz="quarter" idx="13"/>
          </p:nvPr>
        </p:nvSpPr>
        <p:spPr>
          <a:xfrm>
            <a:off x="0" y="1981200"/>
            <a:ext cx="4060825" cy="3556000"/>
          </a:xfrm>
          <a:prstGeom prst="rect">
            <a:avLst/>
          </a:prstGeom>
        </p:spPr>
        <p:txBody>
          <a:bodyPr tIns="457200"/>
          <a:lstStyle>
            <a:lvl1pPr marL="0" indent="0" algn="ctr">
              <a:buNone/>
              <a:defRPr sz="2000"/>
            </a:lvl1pPr>
          </a:lstStyle>
          <a:p>
            <a:r>
              <a:rPr lang="en-US"/>
              <a:t>Click icon to add picture</a:t>
            </a:r>
            <a:endParaRPr dirty="0"/>
          </a:p>
        </p:txBody>
      </p:sp>
      <p:sp>
        <p:nvSpPr>
          <p:cNvPr id="7" name="Picture Placeholder 7">
            <a:extLst>
              <a:ext uri="{FF2B5EF4-FFF2-40B4-BE49-F238E27FC236}">
                <a16:creationId xmlns:a16="http://schemas.microsoft.com/office/drawing/2014/main" id="{24F236D9-79B7-45F4-A450-3A5A22D976BE}"/>
              </a:ext>
            </a:extLst>
          </p:cNvPr>
          <p:cNvSpPr>
            <a:spLocks noGrp="1"/>
          </p:cNvSpPr>
          <p:nvPr>
            <p:ph type="pic" sz="quarter" idx="14"/>
          </p:nvPr>
        </p:nvSpPr>
        <p:spPr>
          <a:xfrm>
            <a:off x="8128000" y="1981200"/>
            <a:ext cx="4060825" cy="3556000"/>
          </a:xfrm>
          <a:prstGeom prst="rect">
            <a:avLst/>
          </a:prstGeom>
        </p:spPr>
        <p:txBody>
          <a:bodyPr tIns="457200"/>
          <a:lstStyle>
            <a:lvl1pPr marL="0" indent="0" algn="ctr">
              <a:buNone/>
              <a:defRPr sz="2000"/>
            </a:lvl1pPr>
          </a:lstStyle>
          <a:p>
            <a:r>
              <a:rPr lang="en-US"/>
              <a:t>Click icon to add picture</a:t>
            </a:r>
            <a:endParaRPr/>
          </a:p>
        </p:txBody>
      </p:sp>
      <p:sp>
        <p:nvSpPr>
          <p:cNvPr id="8" name="Text Placeholder 10">
            <a:extLst>
              <a:ext uri="{FF2B5EF4-FFF2-40B4-BE49-F238E27FC236}">
                <a16:creationId xmlns:a16="http://schemas.microsoft.com/office/drawing/2014/main" id="{62C69F86-EB6F-4E6A-A481-EF2943D418E2}"/>
              </a:ext>
            </a:extLst>
          </p:cNvPr>
          <p:cNvSpPr>
            <a:spLocks noGrp="1"/>
          </p:cNvSpPr>
          <p:nvPr>
            <p:ph type="body" sz="quarter" idx="15" hasCustomPrompt="1"/>
          </p:nvPr>
        </p:nvSpPr>
        <p:spPr bwMode="white">
          <a:xfrm>
            <a:off x="4265612" y="3419022"/>
            <a:ext cx="3657600" cy="752020"/>
          </a:xfrm>
          <a:prstGeom prst="rect">
            <a:avLst/>
          </a:prstGeom>
        </p:spPr>
        <p:txBody>
          <a:bodyPr anchor="t">
            <a:normAutofit/>
          </a:bodyPr>
          <a:lstStyle>
            <a:lvl1pPr marL="0" indent="0" algn="ctr">
              <a:spcBef>
                <a:spcPts val="0"/>
              </a:spcBef>
              <a:buNone/>
              <a:defRPr sz="2400" b="1">
                <a:solidFill>
                  <a:srgbClr val="FFFFFF"/>
                </a:solidFill>
              </a:defRPr>
            </a:lvl1pPr>
            <a:lvl2pPr marL="0" indent="0" algn="ctr">
              <a:spcBef>
                <a:spcPts val="0"/>
              </a:spcBef>
              <a:buNone/>
              <a:defRPr sz="2400" b="1">
                <a:solidFill>
                  <a:srgbClr val="FFFFFF"/>
                </a:solidFill>
              </a:defRPr>
            </a:lvl2pPr>
            <a:lvl3pPr marL="0" indent="0" algn="ctr">
              <a:spcBef>
                <a:spcPts val="0"/>
              </a:spcBef>
              <a:buNone/>
              <a:defRPr sz="2400" b="1">
                <a:solidFill>
                  <a:srgbClr val="FFFFFF"/>
                </a:solidFill>
              </a:defRPr>
            </a:lvl3pPr>
            <a:lvl4pPr marL="0" indent="0" algn="ctr">
              <a:spcBef>
                <a:spcPts val="0"/>
              </a:spcBef>
              <a:buNone/>
              <a:defRPr sz="2400" b="1">
                <a:solidFill>
                  <a:srgbClr val="FFFFFF"/>
                </a:solidFill>
              </a:defRPr>
            </a:lvl4pPr>
            <a:lvl5pPr marL="0" indent="0" algn="ctr">
              <a:spcBef>
                <a:spcPts val="0"/>
              </a:spcBef>
              <a:buNone/>
              <a:defRPr sz="2400" b="1">
                <a:solidFill>
                  <a:srgbClr val="FFFFFF"/>
                </a:solidFill>
              </a:defRPr>
            </a:lvl5pPr>
            <a:lvl6pPr marL="0" indent="0" algn="ctr">
              <a:spcBef>
                <a:spcPts val="0"/>
              </a:spcBef>
              <a:buNone/>
              <a:defRPr sz="2400" b="1">
                <a:solidFill>
                  <a:srgbClr val="FFFFFF"/>
                </a:solidFill>
              </a:defRPr>
            </a:lvl6pPr>
            <a:lvl7pPr marL="0" indent="0" algn="ctr">
              <a:spcBef>
                <a:spcPts val="0"/>
              </a:spcBef>
              <a:buNone/>
              <a:defRPr sz="2400" b="1">
                <a:solidFill>
                  <a:srgbClr val="FFFFFF"/>
                </a:solidFill>
              </a:defRPr>
            </a:lvl7pPr>
            <a:lvl8pPr marL="0" indent="0" algn="ctr">
              <a:spcBef>
                <a:spcPts val="0"/>
              </a:spcBef>
              <a:buNone/>
              <a:defRPr sz="2400" b="1">
                <a:solidFill>
                  <a:srgbClr val="FFFFFF"/>
                </a:solidFill>
              </a:defRPr>
            </a:lvl8pPr>
            <a:lvl9pPr marL="0" indent="0" algn="ctr">
              <a:spcBef>
                <a:spcPts val="0"/>
              </a:spcBef>
              <a:buNone/>
              <a:defRPr sz="2400" b="1">
                <a:solidFill>
                  <a:srgbClr val="FFFFFF"/>
                </a:solidFill>
              </a:defRPr>
            </a:lvl9pPr>
          </a:lstStyle>
          <a:p>
            <a:pPr lvl="0"/>
            <a:r>
              <a:rPr dirty="0"/>
              <a:t>Click to add heading</a:t>
            </a:r>
          </a:p>
        </p:txBody>
      </p:sp>
      <p:sp>
        <p:nvSpPr>
          <p:cNvPr id="10" name="Text Placeholder 10">
            <a:extLst>
              <a:ext uri="{FF2B5EF4-FFF2-40B4-BE49-F238E27FC236}">
                <a16:creationId xmlns:a16="http://schemas.microsoft.com/office/drawing/2014/main" id="{72265DCB-702C-4B39-866D-759DBA9B8EFF}"/>
              </a:ext>
            </a:extLst>
          </p:cNvPr>
          <p:cNvSpPr>
            <a:spLocks noGrp="1"/>
          </p:cNvSpPr>
          <p:nvPr>
            <p:ph type="body" sz="quarter" idx="16"/>
          </p:nvPr>
        </p:nvSpPr>
        <p:spPr bwMode="white">
          <a:xfrm>
            <a:off x="4265612" y="4267200"/>
            <a:ext cx="3657600" cy="726620"/>
          </a:xfrm>
          <a:prstGeom prst="rect">
            <a:avLst/>
          </a:prstGeom>
        </p:spPr>
        <p:txBody>
          <a:bodyPr>
            <a:noAutofit/>
          </a:bodyPr>
          <a:lstStyle>
            <a:lvl1pPr marL="0" indent="0" algn="ctr">
              <a:spcBef>
                <a:spcPts val="0"/>
              </a:spcBef>
              <a:buNone/>
              <a:defRPr sz="1600" b="0">
                <a:solidFill>
                  <a:srgbClr val="FFFFFF"/>
                </a:solidFill>
              </a:defRPr>
            </a:lvl1pPr>
            <a:lvl2pPr marL="0" indent="0" algn="ctr">
              <a:spcBef>
                <a:spcPts val="0"/>
              </a:spcBef>
              <a:buNone/>
              <a:defRPr sz="1600" b="0">
                <a:solidFill>
                  <a:srgbClr val="FFFFFF"/>
                </a:solidFill>
              </a:defRPr>
            </a:lvl2pPr>
            <a:lvl3pPr marL="0" indent="0" algn="ctr">
              <a:spcBef>
                <a:spcPts val="0"/>
              </a:spcBef>
              <a:buNone/>
              <a:defRPr sz="1600" b="0">
                <a:solidFill>
                  <a:srgbClr val="FFFFFF"/>
                </a:solidFill>
              </a:defRPr>
            </a:lvl3pPr>
            <a:lvl4pPr marL="0" indent="0" algn="ctr">
              <a:spcBef>
                <a:spcPts val="0"/>
              </a:spcBef>
              <a:buNone/>
              <a:defRPr sz="1600" b="0">
                <a:solidFill>
                  <a:srgbClr val="FFFFFF"/>
                </a:solidFill>
              </a:defRPr>
            </a:lvl4pPr>
            <a:lvl5pPr marL="0" indent="0" algn="ctr">
              <a:spcBef>
                <a:spcPts val="0"/>
              </a:spcBef>
              <a:buNone/>
              <a:defRPr sz="1600" b="0">
                <a:solidFill>
                  <a:srgbClr val="FFFFFF"/>
                </a:solidFill>
              </a:defRPr>
            </a:lvl5pPr>
            <a:lvl6pPr marL="0" indent="0" algn="ctr">
              <a:spcBef>
                <a:spcPts val="0"/>
              </a:spcBef>
              <a:buNone/>
              <a:defRPr sz="1600" b="0">
                <a:solidFill>
                  <a:srgbClr val="FFFFFF"/>
                </a:solidFill>
              </a:defRPr>
            </a:lvl6pPr>
            <a:lvl7pPr marL="0" indent="0" algn="ctr">
              <a:spcBef>
                <a:spcPts val="0"/>
              </a:spcBef>
              <a:buNone/>
              <a:defRPr sz="1600" b="0">
                <a:solidFill>
                  <a:srgbClr val="FFFFFF"/>
                </a:solidFill>
              </a:defRPr>
            </a:lvl7pPr>
            <a:lvl8pPr marL="0" indent="0" algn="ctr">
              <a:spcBef>
                <a:spcPts val="0"/>
              </a:spcBef>
              <a:buNone/>
              <a:defRPr sz="1600" b="0">
                <a:solidFill>
                  <a:srgbClr val="FFFFFF"/>
                </a:solidFill>
              </a:defRPr>
            </a:lvl8pPr>
            <a:lvl9pPr marL="0" indent="0" algn="ctr">
              <a:spcBef>
                <a:spcPts val="0"/>
              </a:spcBef>
              <a:buNone/>
              <a:defRPr sz="1600" b="0">
                <a:solidFill>
                  <a:srgbClr val="FFFFFF"/>
                </a:solidFill>
              </a:defRPr>
            </a:lvl9pPr>
          </a:lstStyle>
          <a:p>
            <a:pPr lvl="0"/>
            <a:r>
              <a:rPr lang="en-US"/>
              <a:t>Click to edit Master text styles</a:t>
            </a:r>
          </a:p>
        </p:txBody>
      </p:sp>
      <p:sp>
        <p:nvSpPr>
          <p:cNvPr id="12" name="Title 3">
            <a:extLst>
              <a:ext uri="{FF2B5EF4-FFF2-40B4-BE49-F238E27FC236}">
                <a16:creationId xmlns:a16="http://schemas.microsoft.com/office/drawing/2014/main" id="{7229CF78-FD03-4D68-8B06-A070ACC258D5}"/>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1" name="Footer Placeholder 1">
            <a:extLst>
              <a:ext uri="{FF2B5EF4-FFF2-40B4-BE49-F238E27FC236}">
                <a16:creationId xmlns:a16="http://schemas.microsoft.com/office/drawing/2014/main" id="{F3E5A779-8138-44AD-8594-A3305B7734CF}"/>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13" name="Slide Number Placeholder 2">
            <a:extLst>
              <a:ext uri="{FF2B5EF4-FFF2-40B4-BE49-F238E27FC236}">
                <a16:creationId xmlns:a16="http://schemas.microsoft.com/office/drawing/2014/main" id="{C64B3573-DB9B-417D-84AB-8F4B046431B3}"/>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407369609"/>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with Full Image - BH-H">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p:nvPr>
        </p:nvSpPr>
        <p:spPr>
          <a:xfrm>
            <a:off x="0" y="457200"/>
            <a:ext cx="12192000" cy="6400800"/>
          </a:xfrm>
          <a:prstGeom prst="rect">
            <a:avLst/>
          </a:prstGeom>
        </p:spPr>
        <p:txBody>
          <a:bodyPr anchor="ctr"/>
          <a:lstStyle>
            <a:lvl1pPr marL="0" indent="0" algn="ctr">
              <a:buNone/>
              <a:defRPr/>
            </a:lvl1pPr>
          </a:lstStyle>
          <a:p>
            <a:r>
              <a:rPr lang="en-US"/>
              <a:t>Click icon to add picture</a:t>
            </a:r>
          </a:p>
        </p:txBody>
      </p:sp>
      <p:sp>
        <p:nvSpPr>
          <p:cNvPr id="5" name="Title 3">
            <a:extLst>
              <a:ext uri="{FF2B5EF4-FFF2-40B4-BE49-F238E27FC236}">
                <a16:creationId xmlns:a16="http://schemas.microsoft.com/office/drawing/2014/main" id="{9EF93357-ACE0-401E-B673-E62DD3B4B614}"/>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4115077412"/>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with Image Band - BH-H">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28220791-D495-4D87-90C8-E922F6083CCD}"/>
              </a:ext>
            </a:extLst>
          </p:cNvPr>
          <p:cNvSpPr>
            <a:spLocks noGrp="1"/>
          </p:cNvSpPr>
          <p:nvPr>
            <p:ph type="pic" sz="quarter" idx="10"/>
          </p:nvPr>
        </p:nvSpPr>
        <p:spPr>
          <a:xfrm>
            <a:off x="0" y="1752600"/>
            <a:ext cx="12192000" cy="3378200"/>
          </a:xfrm>
          <a:prstGeom prst="rect">
            <a:avLst/>
          </a:prstGeom>
        </p:spPr>
        <p:txBody>
          <a:bodyPr anchor="ctr"/>
          <a:lstStyle>
            <a:lvl1pPr marL="0" indent="0" algn="ctr">
              <a:buNone/>
              <a:defRPr/>
            </a:lvl1pPr>
          </a:lstStyle>
          <a:p>
            <a:r>
              <a:rPr lang="en-US"/>
              <a:t>Click icon to add picture</a:t>
            </a:r>
          </a:p>
        </p:txBody>
      </p:sp>
      <p:sp>
        <p:nvSpPr>
          <p:cNvPr id="5" name="Footer Placeholder 1">
            <a:extLst>
              <a:ext uri="{FF2B5EF4-FFF2-40B4-BE49-F238E27FC236}">
                <a16:creationId xmlns:a16="http://schemas.microsoft.com/office/drawing/2014/main" id="{982ECDED-16BD-46CC-9E54-CE94F6377953}"/>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7" name="Slide Number Placeholder 2">
            <a:extLst>
              <a:ext uri="{FF2B5EF4-FFF2-40B4-BE49-F238E27FC236}">
                <a16:creationId xmlns:a16="http://schemas.microsoft.com/office/drawing/2014/main" id="{E5BC33B8-03C1-47C6-B7A6-54A669710B80}"/>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884619679"/>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uccess Story (Unnamed)">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hasCustomPrompt="1"/>
          </p:nvPr>
        </p:nvSpPr>
        <p:spPr>
          <a:xfrm>
            <a:off x="0" y="457200"/>
            <a:ext cx="4114800" cy="6400800"/>
          </a:xfrm>
          <a:prstGeom prst="rect">
            <a:avLst/>
          </a:prstGeom>
        </p:spPr>
        <p:txBody>
          <a:bodyPr anchor="ctr"/>
          <a:lstStyle>
            <a:lvl1pPr marL="0" indent="0" algn="ctr">
              <a:buNone/>
              <a:defRPr sz="2000"/>
            </a:lvl1pPr>
          </a:lstStyle>
          <a:p>
            <a:r>
              <a:rPr lang="en-US" dirty="0"/>
              <a:t>7” x ‘ 4.5” @ 96dpi</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graphicFrame>
        <p:nvGraphicFramePr>
          <p:cNvPr id="8" name="Body Copy">
            <a:extLst>
              <a:ext uri="{FF2B5EF4-FFF2-40B4-BE49-F238E27FC236}">
                <a16:creationId xmlns:a16="http://schemas.microsoft.com/office/drawing/2014/main" id="{97B60F81-633F-4646-AA98-205101671A2A}"/>
              </a:ext>
            </a:extLst>
          </p:cNvPr>
          <p:cNvGraphicFramePr>
            <a:graphicFrameLocks noGrp="1"/>
          </p:cNvGraphicFramePr>
          <p:nvPr userDrawn="1">
            <p:extLst>
              <p:ext uri="{D42A27DB-BD31-4B8C-83A1-F6EECF244321}">
                <p14:modId xmlns:p14="http://schemas.microsoft.com/office/powerpoint/2010/main" val="426143046"/>
              </p:ext>
            </p:extLst>
          </p:nvPr>
        </p:nvGraphicFramePr>
        <p:xfrm>
          <a:off x="4419600" y="1855716"/>
          <a:ext cx="7467600" cy="416716"/>
        </p:xfrm>
        <a:graphic>
          <a:graphicData uri="http://schemas.openxmlformats.org/drawingml/2006/table">
            <a:tbl>
              <a:tblPr firstRow="1" bandRow="1">
                <a:tableStyleId>{5C22544A-7EE6-4342-B048-85BDC9FD1C3A}</a:tableStyleId>
              </a:tblPr>
              <a:tblGrid>
                <a:gridCol w="2360780">
                  <a:extLst>
                    <a:ext uri="{9D8B030D-6E8A-4147-A177-3AD203B41FA5}">
                      <a16:colId xmlns:a16="http://schemas.microsoft.com/office/drawing/2014/main" val="946091691"/>
                    </a:ext>
                  </a:extLst>
                </a:gridCol>
                <a:gridCol w="192630">
                  <a:extLst>
                    <a:ext uri="{9D8B030D-6E8A-4147-A177-3AD203B41FA5}">
                      <a16:colId xmlns:a16="http://schemas.microsoft.com/office/drawing/2014/main" val="1729550602"/>
                    </a:ext>
                  </a:extLst>
                </a:gridCol>
                <a:gridCol w="2360780">
                  <a:extLst>
                    <a:ext uri="{9D8B030D-6E8A-4147-A177-3AD203B41FA5}">
                      <a16:colId xmlns:a16="http://schemas.microsoft.com/office/drawing/2014/main" val="1614543895"/>
                    </a:ext>
                  </a:extLst>
                </a:gridCol>
                <a:gridCol w="192630">
                  <a:extLst>
                    <a:ext uri="{9D8B030D-6E8A-4147-A177-3AD203B41FA5}">
                      <a16:colId xmlns:a16="http://schemas.microsoft.com/office/drawing/2014/main" val="4208229438"/>
                    </a:ext>
                  </a:extLst>
                </a:gridCol>
                <a:gridCol w="2360780">
                  <a:extLst>
                    <a:ext uri="{9D8B030D-6E8A-4147-A177-3AD203B41FA5}">
                      <a16:colId xmlns:a16="http://schemas.microsoft.com/office/drawing/2014/main" val="1081490778"/>
                    </a:ext>
                  </a:extLst>
                </a:gridCol>
              </a:tblGrid>
              <a:tr h="416716">
                <a:tc>
                  <a:txBody>
                    <a:bodyPr/>
                    <a:lstStyle/>
                    <a:p>
                      <a:r>
                        <a:rPr kumimoji="1" lang="en-US" sz="1800" b="0" kern="1200" dirty="0">
                          <a:solidFill>
                            <a:schemeClr val="accent2">
                              <a:lumMod val="75000"/>
                            </a:schemeClr>
                          </a:solidFill>
                          <a:latin typeface="+mn-lt"/>
                          <a:ea typeface="+mn-ea"/>
                          <a:cs typeface="+mn-cs"/>
                        </a:rPr>
                        <a:t>Business need</a:t>
                      </a:r>
                      <a:r>
                        <a:rPr kumimoji="1" lang="en-US" sz="2000" b="0" kern="1200" dirty="0">
                          <a:solidFill>
                            <a:schemeClr val="accent2">
                              <a:lumMod val="75000"/>
                            </a:schemeClr>
                          </a:solidFill>
                          <a:latin typeface="+mn-lt"/>
                          <a:ea typeface="+mn-ea"/>
                          <a:cs typeface="+mn-cs"/>
                        </a:rPr>
                        <a:t> </a:t>
                      </a: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2000" b="0" kern="1200" dirty="0">
                        <a:solidFill>
                          <a:schemeClr val="accent2">
                            <a:lumMod val="75000"/>
                          </a:schemeClr>
                        </a:solidFill>
                        <a:latin typeface="+mn-lt"/>
                        <a:ea typeface="+mn-ea"/>
                        <a:cs typeface="+mn-cs"/>
                      </a:endParaRP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800" b="0" kern="1200" dirty="0">
                          <a:solidFill>
                            <a:schemeClr val="accent2">
                              <a:lumMod val="75000"/>
                            </a:schemeClr>
                          </a:solidFill>
                          <a:latin typeface="+mn-lt"/>
                          <a:ea typeface="+mn-ea"/>
                          <a:cs typeface="+mn-cs"/>
                        </a:rPr>
                        <a:t>Solution</a:t>
                      </a: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2000" b="0" kern="1200" dirty="0">
                        <a:solidFill>
                          <a:schemeClr val="accent2">
                            <a:lumMod val="75000"/>
                          </a:schemeClr>
                        </a:solidFill>
                        <a:latin typeface="+mn-lt"/>
                        <a:ea typeface="+mn-ea"/>
                        <a:cs typeface="+mn-cs"/>
                      </a:endParaRP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800" b="0" kern="1200" dirty="0">
                          <a:solidFill>
                            <a:schemeClr val="accent2">
                              <a:lumMod val="75000"/>
                            </a:schemeClr>
                          </a:solidFill>
                          <a:latin typeface="+mn-lt"/>
                          <a:ea typeface="+mn-ea"/>
                          <a:cs typeface="+mn-cs"/>
                        </a:rPr>
                        <a:t>Outcomes</a:t>
                      </a: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164790786"/>
                  </a:ext>
                </a:extLst>
              </a:tr>
            </a:tbl>
          </a:graphicData>
        </a:graphic>
      </p:graphicFrame>
      <p:sp>
        <p:nvSpPr>
          <p:cNvPr id="9" name="Title 3">
            <a:extLst>
              <a:ext uri="{FF2B5EF4-FFF2-40B4-BE49-F238E27FC236}">
                <a16:creationId xmlns:a16="http://schemas.microsoft.com/office/drawing/2014/main" id="{4403474F-4C11-4C2F-9EC3-2AA63BBDF25F}"/>
              </a:ext>
            </a:extLst>
          </p:cNvPr>
          <p:cNvSpPr>
            <a:spLocks noGrp="1"/>
          </p:cNvSpPr>
          <p:nvPr>
            <p:ph type="title" hasCustomPrompt="1"/>
          </p:nvPr>
        </p:nvSpPr>
        <p:spPr>
          <a:xfrm>
            <a:off x="4419600" y="640080"/>
            <a:ext cx="7467600" cy="552204"/>
          </a:xfrm>
          <a:prstGeom prst="rect">
            <a:avLst/>
          </a:prstGeom>
        </p:spPr>
        <p:txBody>
          <a:bodyPr lIns="0" tIns="0" rIns="0" bIns="0" anchor="ctr" anchorCtr="0"/>
          <a:lstStyle>
            <a:lvl1pPr marL="0" indent="0">
              <a:defRPr lang="en-US" b="1" dirty="0">
                <a:solidFill>
                  <a:schemeClr val="accent2">
                    <a:lumMod val="75000"/>
                  </a:schemeClr>
                </a:solidFill>
              </a:defRPr>
            </a:lvl1pPr>
          </a:lstStyle>
          <a:p>
            <a:r>
              <a:rPr lang="en-US" dirty="0"/>
              <a:t>Generic Description of Client (Title Case)</a:t>
            </a:r>
          </a:p>
        </p:txBody>
      </p:sp>
      <p:sp>
        <p:nvSpPr>
          <p:cNvPr id="4" name="Text Placeholder 3">
            <a:extLst>
              <a:ext uri="{FF2B5EF4-FFF2-40B4-BE49-F238E27FC236}">
                <a16:creationId xmlns:a16="http://schemas.microsoft.com/office/drawing/2014/main" id="{B72E2D38-5330-481A-8A2D-27515EAB606D}"/>
              </a:ext>
            </a:extLst>
          </p:cNvPr>
          <p:cNvSpPr>
            <a:spLocks noGrp="1"/>
          </p:cNvSpPr>
          <p:nvPr>
            <p:ph type="body" sz="quarter" idx="13" hasCustomPrompt="1"/>
          </p:nvPr>
        </p:nvSpPr>
        <p:spPr>
          <a:xfrm>
            <a:off x="4419600" y="1295400"/>
            <a:ext cx="7467600" cy="457200"/>
          </a:xfrm>
          <a:prstGeom prst="rect">
            <a:avLst/>
          </a:prstGeom>
        </p:spPr>
        <p:txBody>
          <a:bodyPr lIns="0"/>
          <a:lstStyle>
            <a:lvl1pPr marL="0" indent="0">
              <a:buNone/>
              <a:defRPr sz="1800">
                <a:solidFill>
                  <a:schemeClr val="bg1">
                    <a:lumMod val="50000"/>
                  </a:schemeClr>
                </a:solidFill>
              </a:defRPr>
            </a:lvl1pPr>
            <a:lvl2pPr marL="609556" indent="0">
              <a:buNone/>
              <a:defRPr sz="1800">
                <a:solidFill>
                  <a:schemeClr val="bg1">
                    <a:lumMod val="50000"/>
                  </a:schemeClr>
                </a:solidFill>
              </a:defRPr>
            </a:lvl2pPr>
            <a:lvl3pPr marL="1219109" indent="0">
              <a:buNone/>
              <a:defRPr sz="1800">
                <a:solidFill>
                  <a:schemeClr val="bg1">
                    <a:lumMod val="50000"/>
                  </a:schemeClr>
                </a:solidFill>
              </a:defRPr>
            </a:lvl3pPr>
            <a:lvl4pPr marL="1828662" indent="0">
              <a:buNone/>
              <a:defRPr sz="1800">
                <a:solidFill>
                  <a:schemeClr val="bg1">
                    <a:lumMod val="50000"/>
                  </a:schemeClr>
                </a:solidFill>
              </a:defRPr>
            </a:lvl4pPr>
            <a:lvl5pPr marL="2438216" indent="0">
              <a:buNone/>
              <a:defRPr sz="1800">
                <a:solidFill>
                  <a:schemeClr val="bg1">
                    <a:lumMod val="50000"/>
                  </a:schemeClr>
                </a:solidFill>
              </a:defRPr>
            </a:lvl5pPr>
          </a:lstStyle>
          <a:p>
            <a:pPr lvl="0"/>
            <a:r>
              <a:rPr lang="en-US" dirty="0"/>
              <a:t>Subhead (Sentence case, no punctuation)</a:t>
            </a:r>
          </a:p>
        </p:txBody>
      </p:sp>
      <p:sp>
        <p:nvSpPr>
          <p:cNvPr id="11" name="Text Placeholder 10">
            <a:extLst>
              <a:ext uri="{FF2B5EF4-FFF2-40B4-BE49-F238E27FC236}">
                <a16:creationId xmlns:a16="http://schemas.microsoft.com/office/drawing/2014/main" id="{0C834197-400F-446C-8C06-80562BDF75A9}"/>
              </a:ext>
            </a:extLst>
          </p:cNvPr>
          <p:cNvSpPr>
            <a:spLocks noGrp="1"/>
          </p:cNvSpPr>
          <p:nvPr>
            <p:ph type="body" sz="quarter" idx="14" hasCustomPrompt="1"/>
          </p:nvPr>
        </p:nvSpPr>
        <p:spPr>
          <a:xfrm>
            <a:off x="4419599" y="2341245"/>
            <a:ext cx="2359152" cy="3886200"/>
          </a:xfrm>
          <a:prstGeom prst="rect">
            <a:avLst/>
          </a:prstGeom>
        </p:spPr>
        <p:txBody>
          <a:bodyPr lIns="0"/>
          <a:lstStyle>
            <a:lvl1pPr marL="0" indent="0" fontAlgn="base">
              <a:spcBef>
                <a:spcPct val="0"/>
              </a:spcBef>
              <a:spcAft>
                <a:spcPct val="0"/>
              </a:spcAft>
              <a:buNone/>
              <a:defRPr sz="1050"/>
            </a:lvl1pPr>
            <a:lvl2pPr marL="609556" indent="0">
              <a:buNone/>
              <a:defRPr sz="1050"/>
            </a:lvl2pPr>
            <a:lvl3pPr marL="1219109" indent="0">
              <a:buNone/>
              <a:defRPr sz="1050"/>
            </a:lvl3pPr>
            <a:lvl4pPr marL="1828662" indent="0">
              <a:buNone/>
              <a:defRPr sz="1050"/>
            </a:lvl4pPr>
            <a:lvl5pPr marL="2438216" indent="0">
              <a:buNone/>
              <a:defRPr sz="1050"/>
            </a:lvl5pPr>
          </a:lstStyle>
          <a:p>
            <a:r>
              <a:rPr lang="en-GB" sz="1050" dirty="0"/>
              <a:t>Example: The client needed to boost operational efficiency, flexibility and agility so it could continuously respond to customer demand.</a:t>
            </a:r>
          </a:p>
        </p:txBody>
      </p:sp>
      <p:sp>
        <p:nvSpPr>
          <p:cNvPr id="13" name="Text Placeholder 10">
            <a:extLst>
              <a:ext uri="{FF2B5EF4-FFF2-40B4-BE49-F238E27FC236}">
                <a16:creationId xmlns:a16="http://schemas.microsoft.com/office/drawing/2014/main" id="{E09CAB2B-0D59-4F3A-8262-32034F757D11}"/>
              </a:ext>
            </a:extLst>
          </p:cNvPr>
          <p:cNvSpPr>
            <a:spLocks noGrp="1"/>
          </p:cNvSpPr>
          <p:nvPr>
            <p:ph type="body" sz="quarter" idx="15" hasCustomPrompt="1"/>
          </p:nvPr>
        </p:nvSpPr>
        <p:spPr>
          <a:xfrm>
            <a:off x="6981825" y="2341245"/>
            <a:ext cx="2359152" cy="3886200"/>
          </a:xfrm>
          <a:prstGeom prst="rect">
            <a:avLst/>
          </a:prstGeom>
        </p:spPr>
        <p:txBody>
          <a:bodyPr lIns="0"/>
          <a:lstStyle>
            <a:lvl1pPr marL="0" indent="0" fontAlgn="base">
              <a:spcBef>
                <a:spcPct val="0"/>
              </a:spcBef>
              <a:spcAft>
                <a:spcPct val="0"/>
              </a:spcAft>
              <a:buNone/>
              <a:defRPr kumimoji="1" lang="en-GB" sz="1200" b="0" i="0" u="none" strike="noStrike" kern="1200" cap="none" spc="0" normalizeH="0" baseline="0" noProof="0" smtClean="0">
                <a:ln>
                  <a:noFill/>
                </a:ln>
                <a:solidFill>
                  <a:srgbClr val="404040"/>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r>
              <a:rPr kumimoji="1" lang="en-GB" sz="1050" b="0" i="0" u="none" strike="noStrike" kern="1200" cap="none" spc="0" normalizeH="0" baseline="0" noProof="0" dirty="0">
                <a:ln>
                  <a:noFill/>
                </a:ln>
                <a:solidFill>
                  <a:srgbClr val="404040"/>
                </a:solidFill>
                <a:effectLst/>
                <a:uLnTx/>
                <a:uFillTx/>
                <a:latin typeface="+mn-lt"/>
                <a:cs typeface="+mn-cs"/>
              </a:rPr>
              <a:t>The client partners with </a:t>
            </a:r>
            <a:br>
              <a:rPr kumimoji="1" lang="en-GB" sz="1050" b="0" i="0" u="none" strike="noStrike" kern="1200" cap="none" spc="0" normalizeH="0" baseline="0" noProof="0" dirty="0">
                <a:ln>
                  <a:noFill/>
                </a:ln>
                <a:solidFill>
                  <a:srgbClr val="404040"/>
                </a:solidFill>
                <a:effectLst/>
                <a:uLnTx/>
                <a:uFillTx/>
                <a:latin typeface="+mn-lt"/>
                <a:cs typeface="+mn-cs"/>
              </a:rPr>
            </a:br>
            <a:r>
              <a:rPr kumimoji="1" lang="en-GB" sz="1050" b="0" i="0" u="none" strike="noStrike" kern="1200" cap="none" spc="0" normalizeH="0" baseline="0" noProof="0" dirty="0">
                <a:ln>
                  <a:noFill/>
                </a:ln>
                <a:solidFill>
                  <a:srgbClr val="404040"/>
                </a:solidFill>
                <a:effectLst/>
                <a:uLnTx/>
                <a:uFillTx/>
                <a:latin typeface="+mn-lt"/>
                <a:cs typeface="+mn-cs"/>
              </a:rPr>
              <a:t>NTT DATA to manage IT infrastructure services — covering data </a:t>
            </a:r>
            <a:r>
              <a:rPr kumimoji="1" lang="en-US" sz="1050" b="0" i="0" u="none" strike="noStrike" kern="1200" cap="none" spc="0" normalizeH="0" baseline="0" noProof="0" dirty="0">
                <a:ln>
                  <a:noFill/>
                </a:ln>
                <a:solidFill>
                  <a:srgbClr val="404040"/>
                </a:solidFill>
                <a:effectLst/>
                <a:uLnTx/>
                <a:uFillTx/>
                <a:latin typeface="+mn-lt"/>
                <a:cs typeface="+mn-cs"/>
              </a:rPr>
              <a:t>center</a:t>
            </a:r>
            <a:r>
              <a:rPr kumimoji="1" lang="en-GB" sz="1050" b="0" i="0" u="none" strike="noStrike" kern="1200" cap="none" spc="0" normalizeH="0" baseline="0" noProof="0" dirty="0">
                <a:ln>
                  <a:noFill/>
                </a:ln>
                <a:solidFill>
                  <a:srgbClr val="404040"/>
                </a:solidFill>
                <a:effectLst/>
                <a:uLnTx/>
                <a:uFillTx/>
                <a:latin typeface="+mn-lt"/>
                <a:cs typeface="+mn-cs"/>
              </a:rPr>
              <a:t> and help desk operations, security, servers, networking and messaging — so staff can focus on the core business.</a:t>
            </a:r>
            <a:endParaRPr lang="en-US" sz="1050" dirty="0"/>
          </a:p>
        </p:txBody>
      </p:sp>
      <p:sp>
        <p:nvSpPr>
          <p:cNvPr id="14" name="Text Placeholder 10">
            <a:extLst>
              <a:ext uri="{FF2B5EF4-FFF2-40B4-BE49-F238E27FC236}">
                <a16:creationId xmlns:a16="http://schemas.microsoft.com/office/drawing/2014/main" id="{04C75FEB-4BF0-4940-9459-71F22DCD8AD5}"/>
              </a:ext>
            </a:extLst>
          </p:cNvPr>
          <p:cNvSpPr>
            <a:spLocks noGrp="1"/>
          </p:cNvSpPr>
          <p:nvPr>
            <p:ph type="body" sz="quarter" idx="16" hasCustomPrompt="1"/>
          </p:nvPr>
        </p:nvSpPr>
        <p:spPr>
          <a:xfrm>
            <a:off x="9528048" y="2341245"/>
            <a:ext cx="2359152" cy="3886200"/>
          </a:xfrm>
          <a:prstGeom prst="rect">
            <a:avLst/>
          </a:prstGeom>
        </p:spPr>
        <p:txBody>
          <a:bodyPr lIns="0"/>
          <a:lstStyle>
            <a:lvl1pPr marL="227013" indent="-171450" fontAlgn="base">
              <a:spcBef>
                <a:spcPct val="0"/>
              </a:spcBef>
              <a:spcAft>
                <a:spcPts val="600"/>
              </a:spcAft>
              <a:buClr>
                <a:schemeClr val="accent2"/>
              </a:buClr>
              <a:buFont typeface="Arial" panose="020B0604020202020204" pitchFamily="34" charset="0"/>
              <a:buChar char="•"/>
              <a:defRPr kumimoji="1" lang="en-GB" sz="1200" b="0" i="0" u="none" strike="noStrike" kern="1200" cap="none" spc="0" normalizeH="0" baseline="0" noProof="0" smtClean="0">
                <a:ln>
                  <a:noFill/>
                </a:ln>
                <a:solidFill>
                  <a:srgbClr val="404040"/>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pPr marL="227013" lvl="0" indent="-171450" fontAlgn="base">
              <a:spcBef>
                <a:spcPct val="0"/>
              </a:spcBef>
              <a:spcAft>
                <a:spcPts val="600"/>
              </a:spcAft>
              <a:buClr>
                <a:schemeClr val="accent2"/>
              </a:buClr>
              <a:buFont typeface="Arial" panose="020B0604020202020204" pitchFamily="34" charset="0"/>
              <a:buChar char="•"/>
            </a:pPr>
            <a:r>
              <a:rPr lang="en-US" sz="1050" dirty="0">
                <a:solidFill>
                  <a:srgbClr val="444444"/>
                </a:solidFill>
                <a:ea typeface="Museo Sans For Dell" pitchFamily="2" charset="0"/>
              </a:rPr>
              <a:t>Bullets</a:t>
            </a:r>
            <a:endParaRPr kumimoji="1" lang="en-US" sz="1050" dirty="0">
              <a:solidFill>
                <a:srgbClr val="444444"/>
              </a:solidFill>
              <a:ea typeface="Museo Sans For Dell" pitchFamily="2" charset="0"/>
            </a:endParaRPr>
          </a:p>
        </p:txBody>
      </p:sp>
      <p:sp>
        <p:nvSpPr>
          <p:cNvPr id="18" name="Text Placeholder 17">
            <a:extLst>
              <a:ext uri="{FF2B5EF4-FFF2-40B4-BE49-F238E27FC236}">
                <a16:creationId xmlns:a16="http://schemas.microsoft.com/office/drawing/2014/main" id="{F10DB331-BCC2-4933-82DD-8532EA7B4DB7}"/>
              </a:ext>
            </a:extLst>
          </p:cNvPr>
          <p:cNvSpPr>
            <a:spLocks noGrp="1"/>
          </p:cNvSpPr>
          <p:nvPr>
            <p:ph type="body" sz="quarter" idx="17" hasCustomPrompt="1"/>
          </p:nvPr>
        </p:nvSpPr>
        <p:spPr>
          <a:xfrm>
            <a:off x="4419600" y="4876800"/>
            <a:ext cx="7467600" cy="1060839"/>
          </a:xfrm>
          <a:prstGeom prst="rect">
            <a:avLst/>
          </a:prstGeom>
          <a:solidFill>
            <a:schemeClr val="accent4"/>
          </a:solidFill>
        </p:spPr>
        <p:txBody>
          <a:bodyPr anchor="ctr"/>
          <a:lstStyle>
            <a:lvl1pPr marL="0" indent="0" algn="ctr">
              <a:buNone/>
              <a:defRPr sz="1800" b="0">
                <a:solidFill>
                  <a:schemeClr val="bg1"/>
                </a:solidFill>
              </a:defRPr>
            </a:lvl1pPr>
          </a:lstStyle>
          <a:p>
            <a:pPr lvl="0"/>
            <a:r>
              <a:rPr lang="en-US" dirty="0"/>
              <a:t>-- Remove Before Presenting -- For the Development of “Success Stories” Only (unnamed or anonymous case studies)</a:t>
            </a:r>
          </a:p>
        </p:txBody>
      </p:sp>
    </p:spTree>
    <p:extLst>
      <p:ext uri="{BB962C8B-B14F-4D97-AF65-F5344CB8AC3E}">
        <p14:creationId xmlns:p14="http://schemas.microsoft.com/office/powerpoint/2010/main" val="2229685548"/>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1CBDC-1C5E-4B4B-8C0B-BDD3ED7068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51A38C-87ED-48BD-AA66-CCF15C6A90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45E447-B861-40AE-93FC-707881951F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B3A638-B58C-40BD-85A6-CB65B1C19E57}"/>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6" name="Footer Placeholder 5">
            <a:extLst>
              <a:ext uri="{FF2B5EF4-FFF2-40B4-BE49-F238E27FC236}">
                <a16:creationId xmlns:a16="http://schemas.microsoft.com/office/drawing/2014/main" id="{BB40B424-6054-43D2-BF40-F460664E53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DD55F3-7372-4C8E-ACD6-43E74158241F}"/>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1901729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366A5-39B2-4709-8953-E498EAF047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72EC8A9-60F8-4BE1-9AC1-D8BAFF1F0E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1DC889-65BA-4DC0-BC0F-BBF5442C7F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94166A-570C-462F-B42A-08BEC813DF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AB94B7-06B0-4949-AB39-0A11A792B8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FDB211-58B0-4471-8008-26839950C7DE}"/>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8" name="Footer Placeholder 7">
            <a:extLst>
              <a:ext uri="{FF2B5EF4-FFF2-40B4-BE49-F238E27FC236}">
                <a16:creationId xmlns:a16="http://schemas.microsoft.com/office/drawing/2014/main" id="{E54EB3F9-F528-4D9B-9A18-A41E9362AA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3A56B4B-B6BD-481F-88F2-18C040F4742F}"/>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698867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BCA43-8021-4FA1-8967-0DE2E48834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FB8107-23A9-4D75-AC98-10665E75486B}"/>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4" name="Footer Placeholder 3">
            <a:extLst>
              <a:ext uri="{FF2B5EF4-FFF2-40B4-BE49-F238E27FC236}">
                <a16:creationId xmlns:a16="http://schemas.microsoft.com/office/drawing/2014/main" id="{77079977-B741-43E6-81B1-76E70D562C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A20AF2-8638-40E9-82BE-3D16CFDA369D}"/>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1910543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F24D0B-EDC1-4F0F-ADF0-05E60DA0693B}"/>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3" name="Footer Placeholder 2">
            <a:extLst>
              <a:ext uri="{FF2B5EF4-FFF2-40B4-BE49-F238E27FC236}">
                <a16:creationId xmlns:a16="http://schemas.microsoft.com/office/drawing/2014/main" id="{EAF6E264-E8D4-465A-A4BF-6651FD83E8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6E3288-230E-4086-BCCE-C657A7118E32}"/>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1273786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F3F61-6B59-4AE9-B2B1-42EF5C51AE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14989DB-1BE0-4ADF-AF67-22AE32B254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D8D323-B319-444E-9381-DB2D3A1959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21CC5F-7CEE-4E01-A2B6-DEFE05B64A0D}"/>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6" name="Footer Placeholder 5">
            <a:extLst>
              <a:ext uri="{FF2B5EF4-FFF2-40B4-BE49-F238E27FC236}">
                <a16:creationId xmlns:a16="http://schemas.microsoft.com/office/drawing/2014/main" id="{BD4296D6-72DD-4BD7-A528-F951B347BE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C1A52D-FE52-431D-96B5-B971D1EF05D2}"/>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1384730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D15C4-1AF5-402B-AF0A-2A600C177D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A9090A-7562-4B63-ABC5-3736FF751D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DB03E1-888A-4D41-8EB1-ADE5446A41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8A2F79-7906-4DBA-81B9-0AEAF256A76E}"/>
              </a:ext>
            </a:extLst>
          </p:cNvPr>
          <p:cNvSpPr>
            <a:spLocks noGrp="1"/>
          </p:cNvSpPr>
          <p:nvPr>
            <p:ph type="dt" sz="half" idx="10"/>
          </p:nvPr>
        </p:nvSpPr>
        <p:spPr/>
        <p:txBody>
          <a:bodyPr/>
          <a:lstStyle/>
          <a:p>
            <a:fld id="{B01C868D-D0C0-499C-9188-4627C2F5494B}" type="datetimeFigureOut">
              <a:rPr lang="en-US" smtClean="0"/>
              <a:t>7/8/2022</a:t>
            </a:fld>
            <a:endParaRPr lang="en-US"/>
          </a:p>
        </p:txBody>
      </p:sp>
      <p:sp>
        <p:nvSpPr>
          <p:cNvPr id="6" name="Footer Placeholder 5">
            <a:extLst>
              <a:ext uri="{FF2B5EF4-FFF2-40B4-BE49-F238E27FC236}">
                <a16:creationId xmlns:a16="http://schemas.microsoft.com/office/drawing/2014/main" id="{1D0563EF-B142-4C08-AC74-A1A284BDE5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D8FA2C-6D26-499D-97D6-E7AC1BDBA98B}"/>
              </a:ext>
            </a:extLst>
          </p:cNvPr>
          <p:cNvSpPr>
            <a:spLocks noGrp="1"/>
          </p:cNvSpPr>
          <p:nvPr>
            <p:ph type="sldNum" sz="quarter" idx="12"/>
          </p:nvPr>
        </p:nvSpPr>
        <p:spPr/>
        <p:txBody>
          <a:bodyPr/>
          <a:lstStyle/>
          <a:p>
            <a:fld id="{33297694-D32B-46F8-AB87-97A1957502B1}" type="slidenum">
              <a:rPr lang="en-US" smtClean="0"/>
              <a:t>‹#›</a:t>
            </a:fld>
            <a:endParaRPr lang="en-US"/>
          </a:p>
        </p:txBody>
      </p:sp>
    </p:spTree>
    <p:extLst>
      <p:ext uri="{BB962C8B-B14F-4D97-AF65-F5344CB8AC3E}">
        <p14:creationId xmlns:p14="http://schemas.microsoft.com/office/powerpoint/2010/main" val="253971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heme" Target="../theme/theme2.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632693-2E7A-4AE3-ADAC-0482E5FA65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EF792B-54B4-4DA7-819A-03138B760C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F6EC33-6C5C-4C34-BF9E-A59451054D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1C868D-D0C0-499C-9188-4627C2F5494B}" type="datetimeFigureOut">
              <a:rPr lang="en-US" smtClean="0"/>
              <a:t>7/8/2022</a:t>
            </a:fld>
            <a:endParaRPr lang="en-US"/>
          </a:p>
        </p:txBody>
      </p:sp>
      <p:sp>
        <p:nvSpPr>
          <p:cNvPr id="5" name="Footer Placeholder 4">
            <a:extLst>
              <a:ext uri="{FF2B5EF4-FFF2-40B4-BE49-F238E27FC236}">
                <a16:creationId xmlns:a16="http://schemas.microsoft.com/office/drawing/2014/main" id="{20CC6B69-BB7F-4088-9670-798EF115C9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FD837B9-195F-4210-AAEB-E2314063D7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297694-D32B-46F8-AB87-97A1957502B1}" type="slidenum">
              <a:rPr lang="en-US" smtClean="0"/>
              <a:t>‹#›</a:t>
            </a:fld>
            <a:endParaRPr lang="en-US"/>
          </a:p>
        </p:txBody>
      </p:sp>
    </p:spTree>
    <p:extLst>
      <p:ext uri="{BB962C8B-B14F-4D97-AF65-F5344CB8AC3E}">
        <p14:creationId xmlns:p14="http://schemas.microsoft.com/office/powerpoint/2010/main" val="1664562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0"/>
            <a:ext cx="12192000" cy="4572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dirty="0">
              <a:solidFill>
                <a:schemeClr val="tx1"/>
              </a:solidFill>
              <a:latin typeface="HGPGothicE" charset="-128"/>
              <a:ea typeface="HGPGothicE" charset="-128"/>
            </a:endParaRPr>
          </a:p>
        </p:txBody>
      </p:sp>
      <p:sp>
        <p:nvSpPr>
          <p:cNvPr id="5" name="Slide Number Placeholder 2">
            <a:extLst>
              <a:ext uri="{FF2B5EF4-FFF2-40B4-BE49-F238E27FC236}">
                <a16:creationId xmlns:a16="http://schemas.microsoft.com/office/drawing/2014/main" id="{4DEE24DF-B91C-4576-BFF5-B02A5E213494}"/>
              </a:ext>
            </a:extLst>
          </p:cNvPr>
          <p:cNvSpPr>
            <a:spLocks noGrp="1"/>
          </p:cNvSpPr>
          <p:nvPr>
            <p:ph type="sldNum" sz="quarter" idx="4"/>
          </p:nvPr>
        </p:nvSpPr>
        <p:spPr>
          <a:xfrm>
            <a:off x="5762244" y="6556248"/>
            <a:ext cx="667512" cy="182880"/>
          </a:xfrm>
          <a:prstGeom prst="rect">
            <a:avLst/>
          </a:prstGeom>
        </p:spPr>
        <p:txBody>
          <a:bodyPr anchor="ctr"/>
          <a:lstStyle>
            <a:lvl1pPr algn="ctr">
              <a:defRPr sz="800">
                <a:solidFill>
                  <a:schemeClr val="accent2"/>
                </a:solidFill>
              </a:defRPr>
            </a:lvl1pPr>
          </a:lstStyle>
          <a:p>
            <a:fld id="{92EA2340-BE12-4138-BE15-7C339B03EB4B}" type="slidenum">
              <a:rPr lang="en-US" smtClean="0"/>
              <a:pPr/>
              <a:t>‹#›</a:t>
            </a:fld>
            <a:endParaRPr lang="en-US"/>
          </a:p>
        </p:txBody>
      </p:sp>
      <p:sp>
        <p:nvSpPr>
          <p:cNvPr id="8" name="Freeform 5">
            <a:extLst>
              <a:ext uri="{FF2B5EF4-FFF2-40B4-BE49-F238E27FC236}">
                <a16:creationId xmlns:a16="http://schemas.microsoft.com/office/drawing/2014/main" id="{8065F47C-01F7-42CF-BA47-6ACD89130B1B}"/>
              </a:ext>
            </a:extLst>
          </p:cNvPr>
          <p:cNvSpPr>
            <a:spLocks noEditPoints="1"/>
          </p:cNvSpPr>
          <p:nvPr userDrawn="1"/>
        </p:nvSpPr>
        <p:spPr bwMode="auto">
          <a:xfrm>
            <a:off x="10853738" y="152956"/>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24623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72"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 id="2147483670" r:id="rId21"/>
    <p:sldLayoutId id="2147483671" r:id="rId22"/>
  </p:sldLayoutIdLst>
  <p:hf hdr="0" dt="0"/>
  <p:txStyles>
    <p:titleStyle>
      <a:lvl1pPr marL="225425" indent="115888" algn="l" defTabSz="609555" rtl="0" eaLnBrk="1" fontAlgn="base" hangingPunct="1">
        <a:spcBef>
          <a:spcPct val="0"/>
        </a:spcBef>
        <a:spcAft>
          <a:spcPct val="0"/>
        </a:spcAft>
        <a:tabLst/>
        <a:defRPr kumimoji="1" lang="en-US" sz="2400" b="0" i="0" kern="1200" spc="0" baseline="0" smtClean="0">
          <a:solidFill>
            <a:schemeClr val="tx1"/>
          </a:solidFill>
          <a:latin typeface="+mj-ea"/>
          <a:ea typeface="+mj-ea"/>
          <a:cs typeface="Arial"/>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4032">
          <p15:clr>
            <a:srgbClr val="F26B43"/>
          </p15:clr>
        </p15:guide>
        <p15:guide id="3" orient="horz" pos="288">
          <p15:clr>
            <a:srgbClr val="F26B43"/>
          </p15:clr>
        </p15:guide>
        <p15:guide id="4" pos="7488">
          <p15:clr>
            <a:srgbClr val="F26B43"/>
          </p15:clr>
        </p15:guide>
        <p15:guide id="5" pos="19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2.xml"/><Relationship Id="rId4" Type="http://schemas.openxmlformats.org/officeDocument/2006/relationships/hyperlink" Target="https://us.nttdata.com/en/case-studies/timberwest-forest-corporation-client-stor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Placeholder 44" descr="A large body of water&#10;&#10;Description automatically generated">
            <a:extLst>
              <a:ext uri="{FF2B5EF4-FFF2-40B4-BE49-F238E27FC236}">
                <a16:creationId xmlns:a16="http://schemas.microsoft.com/office/drawing/2014/main" id="{BD6192DF-9956-4E37-B1E1-3CD6542BB8AF}"/>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a:stretch>
            <a:fillRect/>
          </a:stretch>
        </p:blipFill>
        <p:spPr>
          <a:xfrm>
            <a:off x="0" y="457200"/>
            <a:ext cx="4114800" cy="6400800"/>
          </a:xfrm>
          <a:prstGeom prst="rect">
            <a:avLst/>
          </a:prstGeom>
        </p:spPr>
      </p:pic>
      <p:pic>
        <p:nvPicPr>
          <p:cNvPr id="16" name="Picture 15" descr="A picture containing drawing&#10;&#10;Description automatically generated">
            <a:extLst>
              <a:ext uri="{FF2B5EF4-FFF2-40B4-BE49-F238E27FC236}">
                <a16:creationId xmlns:a16="http://schemas.microsoft.com/office/drawing/2014/main" id="{2B899433-604C-4795-9EF7-996AAEFB9C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5813" y="518268"/>
            <a:ext cx="1038367" cy="586677"/>
          </a:xfrm>
          <a:prstGeom prst="rect">
            <a:avLst/>
          </a:prstGeom>
        </p:spPr>
      </p:pic>
      <p:sp>
        <p:nvSpPr>
          <p:cNvPr id="3" name="Footer Placeholder 2">
            <a:extLst>
              <a:ext uri="{FF2B5EF4-FFF2-40B4-BE49-F238E27FC236}">
                <a16:creationId xmlns:a16="http://schemas.microsoft.com/office/drawing/2014/main" id="{62E7E606-606D-4583-8208-6E2543F6B878}"/>
              </a:ext>
            </a:extLst>
          </p:cNvPr>
          <p:cNvSpPr>
            <a:spLocks noGrp="1"/>
          </p:cNvSpPr>
          <p:nvPr>
            <p:ph type="ftr" sz="quarter" idx="11"/>
          </p:nvPr>
        </p:nvSpPr>
        <p:spPr/>
        <p:txBody>
          <a:bodyPr/>
          <a:lstStyle/>
          <a:p>
            <a:pPr lvl="0"/>
            <a:r>
              <a:rPr lang="en-US" noProof="0" dirty="0">
                <a:solidFill>
                  <a:schemeClr val="bg1"/>
                </a:solidFill>
              </a:rPr>
              <a:t>© 2022 NTT DATA, Inc. All rights reserved.</a:t>
            </a:r>
          </a:p>
        </p:txBody>
      </p:sp>
      <p:sp>
        <p:nvSpPr>
          <p:cNvPr id="4" name="Slide Number Placeholder 3">
            <a:extLst>
              <a:ext uri="{FF2B5EF4-FFF2-40B4-BE49-F238E27FC236}">
                <a16:creationId xmlns:a16="http://schemas.microsoft.com/office/drawing/2014/main" id="{2CE6B2CA-02E8-49DE-9F09-1BE4897F5858}"/>
              </a:ext>
            </a:extLst>
          </p:cNvPr>
          <p:cNvSpPr>
            <a:spLocks noGrp="1"/>
          </p:cNvSpPr>
          <p:nvPr>
            <p:ph type="sldNum" sz="quarter" idx="12"/>
          </p:nvPr>
        </p:nvSpPr>
        <p:spPr/>
        <p:txBody>
          <a:bodyPr/>
          <a:lstStyle/>
          <a:p>
            <a:pPr lvl="0"/>
            <a:fld id="{92EA2340-BE12-4138-BE15-7C339B03EB4B}" type="slidenum">
              <a:rPr lang="en-US" noProof="0" smtClean="0"/>
              <a:pPr lvl="0"/>
              <a:t>1</a:t>
            </a:fld>
            <a:endParaRPr lang="en-US" noProof="0"/>
          </a:p>
        </p:txBody>
      </p:sp>
      <p:sp>
        <p:nvSpPr>
          <p:cNvPr id="29" name="Title 28">
            <a:extLst>
              <a:ext uri="{FF2B5EF4-FFF2-40B4-BE49-F238E27FC236}">
                <a16:creationId xmlns:a16="http://schemas.microsoft.com/office/drawing/2014/main" id="{8FB07EE8-1429-41BA-B3B6-1CD3CFF5782B}"/>
              </a:ext>
            </a:extLst>
          </p:cNvPr>
          <p:cNvSpPr>
            <a:spLocks noGrp="1"/>
          </p:cNvSpPr>
          <p:nvPr>
            <p:ph type="title"/>
          </p:nvPr>
        </p:nvSpPr>
        <p:spPr/>
        <p:txBody>
          <a:bodyPr/>
          <a:lstStyle/>
          <a:p>
            <a:r>
              <a:rPr lang="en-IN" dirty="0"/>
              <a:t>Preparing for Growth With Microsoft Dynamics</a:t>
            </a:r>
            <a:r>
              <a:rPr lang="en-US" baseline="30000" dirty="0"/>
              <a:t>®</a:t>
            </a:r>
            <a:r>
              <a:rPr lang="en-US" dirty="0"/>
              <a:t> AX</a:t>
            </a:r>
          </a:p>
        </p:txBody>
      </p:sp>
      <p:sp>
        <p:nvSpPr>
          <p:cNvPr id="31" name="Text Placeholder 30">
            <a:extLst>
              <a:ext uri="{FF2B5EF4-FFF2-40B4-BE49-F238E27FC236}">
                <a16:creationId xmlns:a16="http://schemas.microsoft.com/office/drawing/2014/main" id="{282B275B-0E98-4E97-9E5B-99445CE1E08E}"/>
              </a:ext>
            </a:extLst>
          </p:cNvPr>
          <p:cNvSpPr>
            <a:spLocks noGrp="1"/>
          </p:cNvSpPr>
          <p:nvPr>
            <p:ph type="body" sz="quarter" idx="14"/>
          </p:nvPr>
        </p:nvSpPr>
        <p:spPr/>
        <p:txBody>
          <a:bodyPr/>
          <a:lstStyle/>
          <a:p>
            <a:r>
              <a:rPr lang="en-US" sz="1200" dirty="0"/>
              <a:t>Seeing an opportunity for corporate growth, TimberWest Forest Corporation wanted to replace its aging financial management system for a more solid platform. </a:t>
            </a:r>
          </a:p>
        </p:txBody>
      </p:sp>
      <p:sp>
        <p:nvSpPr>
          <p:cNvPr id="32" name="Text Placeholder 31">
            <a:extLst>
              <a:ext uri="{FF2B5EF4-FFF2-40B4-BE49-F238E27FC236}">
                <a16:creationId xmlns:a16="http://schemas.microsoft.com/office/drawing/2014/main" id="{5977FB07-B0E9-49CB-A6E2-5BE338661FD7}"/>
              </a:ext>
            </a:extLst>
          </p:cNvPr>
          <p:cNvSpPr>
            <a:spLocks noGrp="1"/>
          </p:cNvSpPr>
          <p:nvPr>
            <p:ph type="body" sz="quarter" idx="15"/>
          </p:nvPr>
        </p:nvSpPr>
        <p:spPr>
          <a:xfrm>
            <a:off x="6981825" y="1717037"/>
            <a:ext cx="2237126" cy="3683175"/>
          </a:xfrm>
        </p:spPr>
        <p:txBody>
          <a:bodyPr/>
          <a:lstStyle/>
          <a:p>
            <a:r>
              <a:rPr lang="en-US" sz="1200" dirty="0"/>
              <a:t>Microsoft Dynamics was selected as the best system for its capacity in growth, time to value, and ability to handle multiple corporate entities and multiple currencies, as well as enabling the automation of business processes as the business grows.</a:t>
            </a:r>
          </a:p>
        </p:txBody>
      </p:sp>
      <p:sp>
        <p:nvSpPr>
          <p:cNvPr id="33" name="Text Placeholder 32">
            <a:extLst>
              <a:ext uri="{FF2B5EF4-FFF2-40B4-BE49-F238E27FC236}">
                <a16:creationId xmlns:a16="http://schemas.microsoft.com/office/drawing/2014/main" id="{502AE0E9-0A4F-42FB-84C9-6EC4A2F11C07}"/>
              </a:ext>
            </a:extLst>
          </p:cNvPr>
          <p:cNvSpPr>
            <a:spLocks noGrp="1"/>
          </p:cNvSpPr>
          <p:nvPr>
            <p:ph type="body" sz="quarter" idx="16"/>
          </p:nvPr>
        </p:nvSpPr>
        <p:spPr/>
        <p:txBody>
          <a:bodyPr/>
          <a:lstStyle/>
          <a:p>
            <a:pPr marL="227013" indent="-171450">
              <a:buFont typeface="Arial" panose="020B0604020202020204" pitchFamily="34" charset="0"/>
              <a:buChar char="•"/>
            </a:pPr>
            <a:r>
              <a:rPr lang="en-US" sz="1200" dirty="0"/>
              <a:t>Prepares the company for rapid scaling</a:t>
            </a:r>
          </a:p>
          <a:p>
            <a:pPr marL="227013" indent="-171450">
              <a:buFont typeface="Arial" panose="020B0604020202020204" pitchFamily="34" charset="0"/>
              <a:buChar char="•"/>
            </a:pPr>
            <a:r>
              <a:rPr lang="en-US" sz="1200" dirty="0"/>
              <a:t>Attracts investment through reduced risk</a:t>
            </a:r>
          </a:p>
          <a:p>
            <a:pPr marL="227013" indent="-171450">
              <a:buFont typeface="Arial" panose="020B0604020202020204" pitchFamily="34" charset="0"/>
              <a:buChar char="•"/>
            </a:pPr>
            <a:r>
              <a:rPr lang="en-US" sz="1200" dirty="0"/>
              <a:t>Increases efficiency of a collaborative ERP</a:t>
            </a:r>
          </a:p>
          <a:p>
            <a:pPr marL="227013" indent="-171450">
              <a:buFont typeface="Arial" panose="020B0604020202020204" pitchFamily="34" charset="0"/>
              <a:buChar char="•"/>
            </a:pPr>
            <a:r>
              <a:rPr lang="en-US" sz="1200" dirty="0"/>
              <a:t>Rapid time-to-value, avoiding the larger overhead of other ERPs</a:t>
            </a:r>
            <a:endParaRPr lang="en-IN" sz="1200" dirty="0"/>
          </a:p>
        </p:txBody>
      </p:sp>
      <p:sp>
        <p:nvSpPr>
          <p:cNvPr id="51" name="Text Placeholder 50">
            <a:extLst>
              <a:ext uri="{FF2B5EF4-FFF2-40B4-BE49-F238E27FC236}">
                <a16:creationId xmlns:a16="http://schemas.microsoft.com/office/drawing/2014/main" id="{B4B77E28-1495-4BAB-A26B-ABE38422E3C3}"/>
              </a:ext>
            </a:extLst>
          </p:cNvPr>
          <p:cNvSpPr>
            <a:spLocks noGrp="1"/>
          </p:cNvSpPr>
          <p:nvPr>
            <p:ph type="body" sz="quarter" idx="20"/>
          </p:nvPr>
        </p:nvSpPr>
        <p:spPr>
          <a:xfrm>
            <a:off x="4329658" y="5374692"/>
            <a:ext cx="7557541" cy="576410"/>
          </a:xfrm>
        </p:spPr>
        <p:txBody>
          <a:bodyPr/>
          <a:lstStyle/>
          <a:p>
            <a:pPr marL="88871" lvl="0" indent="-88871">
              <a:buClr>
                <a:srgbClr val="FFFFFF"/>
              </a:buClr>
              <a:defRPr/>
            </a:pPr>
            <a:r>
              <a:rPr lang="en-US" sz="1400" dirty="0">
                <a:solidFill>
                  <a:srgbClr val="FFFFFF"/>
                </a:solidFill>
                <a:ea typeface="Museo Sans For Dell" pitchFamily="2" charset="0"/>
                <a:cs typeface="Arial" panose="020B0604020202020204" pitchFamily="34" charset="0"/>
              </a:rPr>
              <a:t>“</a:t>
            </a:r>
            <a:r>
              <a:rPr lang="en-GB" sz="1400" dirty="0">
                <a:solidFill>
                  <a:srgbClr val="FFFFFF"/>
                </a:solidFill>
                <a:ea typeface="Museo Sans For Dell" pitchFamily="2" charset="0"/>
                <a:cs typeface="Arial" panose="020B0604020202020204" pitchFamily="34" charset="0"/>
              </a:rPr>
              <a:t>TimberWest chose NTT DATA because [of] their proven track record in managing Microsoft Dynamics AX projects. NTT DATA brought together a dedicated and knowledgeable team that we felt provided us with the best opportunity to complete the project successfully.”</a:t>
            </a:r>
            <a:endParaRPr lang="en-US" sz="1400" dirty="0">
              <a:solidFill>
                <a:srgbClr val="FFFFFF"/>
              </a:solidFill>
              <a:ea typeface="Museo Sans For Dell" pitchFamily="2" charset="0"/>
              <a:cs typeface="Arial" panose="020B0604020202020204" pitchFamily="34" charset="0"/>
            </a:endParaRPr>
          </a:p>
          <a:p>
            <a:pPr marL="88871" lvl="0" indent="-88871" algn="r">
              <a:spcBef>
                <a:spcPts val="600"/>
              </a:spcBef>
              <a:buClr>
                <a:srgbClr val="FFFFFF"/>
              </a:buClr>
              <a:defRPr/>
            </a:pPr>
            <a:r>
              <a:rPr lang="en-US" i="1" dirty="0">
                <a:solidFill>
                  <a:srgbClr val="FFFFFF"/>
                </a:solidFill>
                <a:ea typeface="Museo Sans For Dell" pitchFamily="2" charset="0"/>
                <a:cs typeface="Arial" panose="020B0604020202020204" pitchFamily="34" charset="0"/>
              </a:rPr>
              <a:t>— Al Shirley, IT Manager, TimberWest</a:t>
            </a:r>
          </a:p>
        </p:txBody>
      </p:sp>
      <p:sp>
        <p:nvSpPr>
          <p:cNvPr id="53" name="Text Placeholder 52">
            <a:extLst>
              <a:ext uri="{FF2B5EF4-FFF2-40B4-BE49-F238E27FC236}">
                <a16:creationId xmlns:a16="http://schemas.microsoft.com/office/drawing/2014/main" id="{E2C1C12E-1F60-4955-A0FF-9A785264480E}"/>
              </a:ext>
            </a:extLst>
          </p:cNvPr>
          <p:cNvSpPr>
            <a:spLocks noGrp="1"/>
          </p:cNvSpPr>
          <p:nvPr>
            <p:ph type="body" sz="quarter" idx="23"/>
          </p:nvPr>
        </p:nvSpPr>
        <p:spPr/>
        <p:txBody>
          <a:bodyPr/>
          <a:lstStyle/>
          <a:p>
            <a:r>
              <a:rPr lang="en-US" dirty="0">
                <a:hlinkClick r:id="rId4">
                  <a:extLst>
                    <a:ext uri="{A12FA001-AC4F-418D-AE19-62706E023703}">
                      <ahyp:hlinkClr xmlns:ahyp="http://schemas.microsoft.com/office/drawing/2018/hyperlinkcolor" val="tx"/>
                    </a:ext>
                  </a:extLst>
                </a:hlinkClick>
              </a:rPr>
              <a:t>READ THE CASE STUDY &gt;&gt;</a:t>
            </a:r>
            <a:endParaRPr lang="en-US" dirty="0"/>
          </a:p>
          <a:p>
            <a:endParaRPr lang="en-US" dirty="0"/>
          </a:p>
        </p:txBody>
      </p:sp>
      <p:sp>
        <p:nvSpPr>
          <p:cNvPr id="15" name="Quote text">
            <a:extLst>
              <a:ext uri="{FF2B5EF4-FFF2-40B4-BE49-F238E27FC236}">
                <a16:creationId xmlns:a16="http://schemas.microsoft.com/office/drawing/2014/main" id="{88A09513-6029-4A83-96DA-BCA8AA2A1B64}"/>
              </a:ext>
            </a:extLst>
          </p:cNvPr>
          <p:cNvSpPr txBox="1">
            <a:spLocks/>
          </p:cNvSpPr>
          <p:nvPr/>
        </p:nvSpPr>
        <p:spPr>
          <a:xfrm>
            <a:off x="-97656" y="3429000"/>
            <a:ext cx="7513139" cy="1335296"/>
          </a:xfrm>
          <a:prstGeom prst="rect">
            <a:avLst/>
          </a:prstGeom>
        </p:spPr>
        <p:txBody>
          <a:bodyPr lIns="0" tIns="0" rIns="0" bIns="0" anchor="ctr"/>
          <a:lstStyle/>
          <a:p>
            <a:pPr marL="88871" marR="0" lvl="0" indent="-88871" algn="l" defTabSz="914400" rtl="0" eaLnBrk="1" fontAlgn="auto" latinLnBrk="0" hangingPunct="1">
              <a:lnSpc>
                <a:spcPct val="100000"/>
              </a:lnSpc>
              <a:spcBef>
                <a:spcPts val="0"/>
              </a:spcBef>
              <a:spcAft>
                <a:spcPts val="0"/>
              </a:spcAft>
              <a:buClr>
                <a:srgbClr val="FFFFFF"/>
              </a:buClr>
              <a:buSzTx/>
              <a:buFontTx/>
              <a:buNone/>
              <a:tabLst/>
              <a:defRPr/>
            </a:pPr>
            <a:endParaRPr kumimoji="1" lang="en-US" sz="1100" b="0" i="1" u="none" strike="noStrike" kern="1200" cap="none" spc="0" normalizeH="0" baseline="0" noProof="0" dirty="0">
              <a:ln>
                <a:noFill/>
              </a:ln>
              <a:solidFill>
                <a:srgbClr val="FFFFFF"/>
              </a:solidFill>
              <a:effectLst/>
              <a:uLnTx/>
              <a:uFillTx/>
              <a:latin typeface="Arial"/>
              <a:ea typeface="Museo Sans For Dell" pitchFamily="2" charset="0"/>
              <a:cs typeface="Arial" panose="020B0604020202020204" pitchFamily="34" charset="0"/>
            </a:endParaRPr>
          </a:p>
        </p:txBody>
      </p:sp>
    </p:spTree>
    <p:extLst>
      <p:ext uri="{BB962C8B-B14F-4D97-AF65-F5344CB8AC3E}">
        <p14:creationId xmlns:p14="http://schemas.microsoft.com/office/powerpoint/2010/main" val="36309286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Branded Header - Human (BH-H)">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TT DATA Services Presentation Template-2020.potx" id="{DA333F01-C82D-45D1-A260-C1837AF8FC07}" vid="{0521A6B9-75F9-441C-BEDC-6293976E021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8277476-d7b8-4914-a8c1-9da81a4263ec">
      <Value>992</Value>
      <Value>1391</Value>
      <Value>1179</Value>
      <Value>1227</Value>
      <Value>966</Value>
    </TaxCatchAll>
    <lcf76f155ced4ddcb4097134ff3c332f xmlns="f6083f01-a068-47f1-8adf-70eb39868ea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NTT DATA Digital Offering" ma:contentTypeID="0x0101004D4DB64DF1329F439B46E5974385006C00986458412A6351489E01FACB5E587BF8" ma:contentTypeVersion="65" ma:contentTypeDescription="NTT DATA Digital Offering - content type to be used by DOC site (SOKO replacement)." ma:contentTypeScope="" ma:versionID="21d3e81b4a65484029d6cf34974475c9">
  <xsd:schema xmlns:xsd="http://www.w3.org/2001/XMLSchema" xmlns:xs="http://www.w3.org/2001/XMLSchema" xmlns:p="http://schemas.microsoft.com/office/2006/metadata/properties" xmlns:ns2="88277476-d7b8-4914-a8c1-9da81a4263ec" xmlns:ns3="http://schemas.microsoft.com/sharepoint.v3" xmlns:ns4="90ff5c09-30bd-42fb-9951-609a932545df" targetNamespace="http://schemas.microsoft.com/office/2006/metadata/properties" ma:root="true" ma:fieldsID="85c3aa5e1aa1e6f5149275abb5f31881" ns2:_="" ns3:_="" ns4:_="">
    <xsd:import namespace="88277476-d7b8-4914-a8c1-9da81a4263ec"/>
    <xsd:import namespace="http://schemas.microsoft.com/sharepoint.v3"/>
    <xsd:import namespace="90ff5c09-30bd-42fb-9951-609a932545df"/>
    <xsd:element name="properties">
      <xsd:complexType>
        <xsd:sequence>
          <xsd:element name="documentManagement">
            <xsd:complexType>
              <xsd:all>
                <xsd:element ref="ns2:TaxCatchAll" minOccurs="0"/>
                <xsd:element ref="ns2:TaxCatchAllLabel" minOccurs="0"/>
                <xsd:element ref="ns2:p75538bb9757404e88a7829c85a1ed90" minOccurs="0"/>
                <xsd:element ref="ns2:kaaebd57c955488dbe4efe662d9a4bd6" minOccurs="0"/>
                <xsd:element ref="ns2:pf6ea0f640ca4086b3379b26eac71dde" minOccurs="0"/>
                <xsd:element ref="ns2:le11f2964383494aa1b847eee6f6570e" minOccurs="0"/>
                <xsd:element ref="ns2:ifbd129e445747c99996cea1b8a79f55" minOccurs="0"/>
                <xsd:element ref="ns2:n468e1141b5744c1b1cd8b58660bc260" minOccurs="0"/>
                <xsd:element ref="ns2:i87d9ac449e74a3a8792b67c02985655" minOccurs="0"/>
                <xsd:element ref="ns2:ja4f48277bea41878f004f86f7b8de80" minOccurs="0"/>
                <xsd:element ref="ns2:AssetExpiryDate"/>
                <xsd:element ref="ns2:Status"/>
                <xsd:element ref="ns2:Staging_x0020_Status1"/>
                <xsd:element ref="ns2:ContentOwner"/>
                <xsd:element ref="ns2:Artifact_x0020_Level" minOccurs="0"/>
                <xsd:element ref="ns2:Artifact_x0020_Type_x0020_Display_x0020_Order" minOccurs="0"/>
                <xsd:element ref="ns3:CategoryDescription" minOccurs="0"/>
                <xsd:element ref="ns2:Initial_x0020_Creation" minOccurs="0"/>
                <xsd:element ref="ns2:Marketing_x0020_Contact" minOccurs="0"/>
                <xsd:element ref="ns2:Originating_x0020_Company" minOccurs="0"/>
                <xsd:element ref="ns2:SME_x0020_Contact" minOccurs="0"/>
                <xsd:element ref="ns2:HyperLink" minOccurs="0"/>
                <xsd:element ref="ns4:e215e7a877bb4977a6e12369e1c9afc8" minOccurs="0"/>
                <xsd:element ref="ns2:eab7b00098d045bb867762f9eef290f1" minOccurs="0"/>
                <xsd:element ref="ns2:ContentManag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277476-d7b8-4914-a8c1-9da81a4263ec"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ce3f5363-26a8-4677-87e4-43cabd797488}" ma:internalName="TaxCatchAll" ma:showField="CatchAllData" ma:web="31c103ae-1a7d-41fa-8fcd-1773967bc294">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ce3f5363-26a8-4677-87e4-43cabd797488}" ma:internalName="TaxCatchAllLabel" ma:readOnly="true" ma:showField="CatchAllDataLabel" ma:web="31c103ae-1a7d-41fa-8fcd-1773967bc294">
      <xsd:complexType>
        <xsd:complexContent>
          <xsd:extension base="dms:MultiChoiceLookup">
            <xsd:sequence>
              <xsd:element name="Value" type="dms:Lookup" maxOccurs="unbounded" minOccurs="0" nillable="true"/>
            </xsd:sequence>
          </xsd:extension>
        </xsd:complexContent>
      </xsd:complexType>
    </xsd:element>
    <xsd:element name="p75538bb9757404e88a7829c85a1ed90" ma:index="10" nillable="true" ma:taxonomy="true" ma:internalName="p75538bb9757404e88a7829c85a1ed90" ma:taxonomyFieldName="Sales_x0020_Stage" ma:displayName="Sales Stage" ma:default="" ma:fieldId="{975538bb-9757-404e-88a7-829c85a1ed90}" ma:taxonomyMulti="true" ma:sspId="f6ec8287-7dca-4284-bf64-ff5b888be501" ma:termSetId="5903b1d7-43ea-4b4d-8d7f-e8f2a46b1d94" ma:anchorId="ffac0602-d039-4736-aae1-db9ac6760bda" ma:open="false" ma:isKeyword="false">
      <xsd:complexType>
        <xsd:sequence>
          <xsd:element ref="pc:Terms" minOccurs="0" maxOccurs="1"/>
        </xsd:sequence>
      </xsd:complexType>
    </xsd:element>
    <xsd:element name="kaaebd57c955488dbe4efe662d9a4bd6" ma:index="12" nillable="true" ma:taxonomy="true" ma:internalName="kaaebd57c955488dbe4efe662d9a4bd6" ma:taxonomyFieldName="Portfolio" ma:displayName="Portfolio" ma:default="" ma:fieldId="{4aaebd57-c955-488d-be4e-fe662d9a4bd6}" ma:taxonomyMulti="true" ma:sspId="f6ec8287-7dca-4284-bf64-ff5b888be501" ma:termSetId="5903b1d7-43ea-4b4d-8d7f-e8f2a46b1d94" ma:anchorId="f2de3eb2-25bd-415f-a652-dd1a9e6a7336" ma:open="false" ma:isKeyword="false">
      <xsd:complexType>
        <xsd:sequence>
          <xsd:element ref="pc:Terms" minOccurs="0" maxOccurs="1"/>
        </xsd:sequence>
      </xsd:complexType>
    </xsd:element>
    <xsd:element name="pf6ea0f640ca4086b3379b26eac71dde" ma:index="14" ma:taxonomy="true" ma:internalName="pf6ea0f640ca4086b3379b26eac71dde" ma:taxonomyFieldName="Artifact_x0020_Type" ma:displayName="Artifact Type" ma:indexed="true" ma:readOnly="false" ma:default="" ma:fieldId="{9f6ea0f6-40ca-4086-b337-9b26eac71dde}" ma:sspId="f6ec8287-7dca-4284-bf64-ff5b888be501" ma:termSetId="5903b1d7-43ea-4b4d-8d7f-e8f2a46b1d94" ma:anchorId="8499761b-b7af-4ca4-ba7a-fa4f6ea8ee09" ma:open="false" ma:isKeyword="false">
      <xsd:complexType>
        <xsd:sequence>
          <xsd:element ref="pc:Terms" minOccurs="0" maxOccurs="1"/>
        </xsd:sequence>
      </xsd:complexType>
    </xsd:element>
    <xsd:element name="le11f2964383494aa1b847eee6f6570e" ma:index="16" nillable="true" ma:taxonomy="true" ma:internalName="le11f2964383494aa1b847eee6f6570e" ma:taxonomyFieldName="Topic0" ma:displayName="Topic" ma:default="" ma:fieldId="{5e11f296-4383-494a-a1b8-47eee6f6570e}" ma:taxonomyMulti="true" ma:sspId="f6ec8287-7dca-4284-bf64-ff5b888be501" ma:termSetId="5903b1d7-43ea-4b4d-8d7f-e8f2a46b1d94" ma:anchorId="a6a50bef-989b-4fcf-a8c3-6eeb6df3fa83" ma:open="false" ma:isKeyword="false">
      <xsd:complexType>
        <xsd:sequence>
          <xsd:element ref="pc:Terms" minOccurs="0" maxOccurs="1"/>
        </xsd:sequence>
      </xsd:complexType>
    </xsd:element>
    <xsd:element name="ifbd129e445747c99996cea1b8a79f55" ma:index="18" nillable="true" ma:taxonomy="true" ma:internalName="ifbd129e445747c99996cea1b8a79f55" ma:taxonomyFieldName="Capability" ma:displayName="Capability" ma:default="" ma:fieldId="{2fbd129e-4457-47c9-9996-cea1b8a79f55}" ma:taxonomyMulti="true" ma:sspId="f6ec8287-7dca-4284-bf64-ff5b888be501" ma:termSetId="5903b1d7-43ea-4b4d-8d7f-e8f2a46b1d94" ma:anchorId="96a4e589-d4ca-4d48-802f-880105df671b" ma:open="false" ma:isKeyword="false">
      <xsd:complexType>
        <xsd:sequence>
          <xsd:element ref="pc:Terms" minOccurs="0" maxOccurs="1"/>
        </xsd:sequence>
      </xsd:complexType>
    </xsd:element>
    <xsd:element name="n468e1141b5744c1b1cd8b58660bc260" ma:index="20" ma:taxonomy="true" ma:internalName="n468e1141b5744c1b1cd8b58660bc260" ma:taxonomyFieldName="Digital_x0020_Offerings_x0020__x002d__x0020_Vertical" ma:displayName="Digital Offerings - Vertical" ma:readOnly="false" ma:default="" ma:fieldId="{7468e114-1b57-44c1-b1cd-8b58660bc260}" ma:taxonomyMulti="true" ma:sspId="f6ec8287-7dca-4284-bf64-ff5b888be501" ma:termSetId="5903b1d7-43ea-4b4d-8d7f-e8f2a46b1d94" ma:anchorId="ad86cba7-fec2-4c82-bd42-7a83e5324850" ma:open="false" ma:isKeyword="false">
      <xsd:complexType>
        <xsd:sequence>
          <xsd:element ref="pc:Terms" minOccurs="0" maxOccurs="1"/>
        </xsd:sequence>
      </xsd:complexType>
    </xsd:element>
    <xsd:element name="i87d9ac449e74a3a8792b67c02985655" ma:index="22" ma:taxonomy="true" ma:internalName="i87d9ac449e74a3a8792b67c02985655" ma:taxonomyFieldName="Digital_x0020_Offerings_x0020__x002d__x0020_Service" ma:displayName="Digital Offerings - Service" ma:readOnly="false" ma:default="" ma:fieldId="{287d9ac4-49e7-4a3a-8792-b67c02985655}" ma:taxonomyMulti="true" ma:sspId="f6ec8287-7dca-4284-bf64-ff5b888be501" ma:termSetId="5903b1d7-43ea-4b4d-8d7f-e8f2a46b1d94" ma:anchorId="189ce3d8-0848-4f8b-99c7-c7b48dd77a77" ma:open="false" ma:isKeyword="false">
      <xsd:complexType>
        <xsd:sequence>
          <xsd:element ref="pc:Terms" minOccurs="0" maxOccurs="1"/>
        </xsd:sequence>
      </xsd:complexType>
    </xsd:element>
    <xsd:element name="ja4f48277bea41878f004f86f7b8de80" ma:index="24" ma:taxonomy="true" ma:internalName="ja4f48277bea41878f004f86f7b8de80" ma:taxonomyFieldName="Digital_x0020_Offerings_x0020__x002d__x0020_Sub_x002d_Service" ma:displayName="Digital Offerings - Sub-Service" ma:readOnly="false" ma:default="" ma:fieldId="{3a4f4827-7bea-4187-8f00-4f86f7b8de80}" ma:taxonomyMulti="true" ma:sspId="f6ec8287-7dca-4284-bf64-ff5b888be501" ma:termSetId="5903b1d7-43ea-4b4d-8d7f-e8f2a46b1d94" ma:anchorId="efb09665-5086-4fcd-80dc-641fff377a35" ma:open="false" ma:isKeyword="false">
      <xsd:complexType>
        <xsd:sequence>
          <xsd:element ref="pc:Terms" minOccurs="0" maxOccurs="1"/>
        </xsd:sequence>
      </xsd:complexType>
    </xsd:element>
    <xsd:element name="AssetExpiryDate" ma:index="26" ma:displayName="Asset Expiry Date" ma:format="DateOnly" ma:indexed="true" ma:internalName="AssetExpiryDate0" ma:readOnly="false">
      <xsd:simpleType>
        <xsd:restriction base="dms:DateTime"/>
      </xsd:simpleType>
    </xsd:element>
    <xsd:element name="Status" ma:index="27" ma:displayName="Status" ma:default="" ma:format="Dropdown" ma:internalName="Status" ma:readOnly="false">
      <xsd:simpleType>
        <xsd:restriction base="dms:Choice">
          <xsd:enumeration value="Newly added"/>
          <xsd:enumeration value="Updated"/>
          <xsd:enumeration value="Revalidated"/>
        </xsd:restriction>
      </xsd:simpleType>
    </xsd:element>
    <xsd:element name="Staging_x0020_Status1" ma:index="28" ma:displayName="Staging Status" ma:default="" ma:format="Dropdown" ma:indexed="true" ma:internalName="Staging_x0020_Status1" ma:readOnly="false">
      <xsd:simpleType>
        <xsd:restriction base="dms:Choice">
          <xsd:enumeration value="Work In Progress"/>
          <xsd:enumeration value="Published"/>
          <xsd:enumeration value="Sent back for revision"/>
          <xsd:enumeration value="On Hold"/>
        </xsd:restriction>
      </xsd:simpleType>
    </xsd:element>
    <xsd:element name="ContentOwner" ma:index="29" ma:displayName="Content Owner" ma:list="UserInfo" ma:internalName="ContentOwner" ma:readOnly="false">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Artifact_x0020_Level" ma:index="30" nillable="true" ma:displayName="Artifact Level" ma:internalName="Artifact_x0020_Level" ma:readOnly="false" ma:requiredMultiChoice="true">
      <xsd:complexType>
        <xsd:complexContent>
          <xsd:extension base="dms:MultiChoice">
            <xsd:sequence>
              <xsd:element name="Value" maxOccurs="unbounded" minOccurs="0" nillable="true">
                <xsd:simpleType>
                  <xsd:restriction base="dms:Choice">
                    <xsd:enumeration value="General"/>
                    <xsd:enumeration value="Canada Consulting"/>
                    <xsd:enumeration value="Offering"/>
                    <xsd:enumeration value="Service"/>
                    <xsd:enumeration value="Sub-service"/>
                    <xsd:enumeration value="Vertical"/>
                    <xsd:enumeration value="Template"/>
                    <xsd:enumeration value="Other"/>
                  </xsd:restriction>
                </xsd:simpleType>
              </xsd:element>
            </xsd:sequence>
          </xsd:extension>
        </xsd:complexContent>
      </xsd:complexType>
    </xsd:element>
    <xsd:element name="Artifact_x0020_Type_x0020_Display_x0020_Order" ma:index="31" nillable="true" ma:displayName="Artifact Type Display Order" ma:format="Dropdown" ma:internalName="Artifact_x0020_Type_x0020_Display_x0020_Order0" ma:readOnly="false">
      <xsd:simpleType>
        <xsd:restriction base="dms:Choice">
          <xsd:enumeration value="01 Proposal Narrative"/>
          <xsd:enumeration value="02 Supplement"/>
          <xsd:enumeration value="03 FAQ"/>
          <xsd:enumeration value="04 SOW"/>
          <xsd:enumeration value="05 Overview Deck"/>
          <xsd:enumeration value="06 POV"/>
          <xsd:enumeration value="07 Battlecard"/>
          <xsd:enumeration value="08 At a Glance"/>
          <xsd:enumeration value="09 Overview Narrative"/>
          <xsd:enumeration value="10 Structure Tree"/>
          <xsd:enumeration value="11 Solution Standards"/>
          <xsd:enumeration value="12 Demo"/>
          <xsd:enumeration value="13 Video"/>
          <xsd:enumeration value="14 White Paper"/>
          <xsd:enumeration value="15 Fact Sheet"/>
          <xsd:enumeration value="16 Case Study"/>
          <xsd:enumeration value="17 Success Story"/>
          <xsd:enumeration value="18 Graphics"/>
          <xsd:enumeration value="19 General Corporate"/>
          <xsd:enumeration value="20 Contracts"/>
          <xsd:enumeration value="21 SOW Attachment Template"/>
          <xsd:enumeration value="22 SOW Schedule Template"/>
          <xsd:enumeration value="23 Template"/>
          <xsd:enumeration value="24 Training"/>
          <xsd:enumeration value="25 Extra"/>
        </xsd:restriction>
      </xsd:simpleType>
    </xsd:element>
    <xsd:element name="Initial_x0020_Creation" ma:index="33" nillable="true" ma:displayName="Initial Creation" ma:default="" ma:format="DateOnly" ma:internalName="Initial_x0020_Creation">
      <xsd:simpleType>
        <xsd:restriction base="dms:DateTime"/>
      </xsd:simpleType>
    </xsd:element>
    <xsd:element name="Marketing_x0020_Contact" ma:index="34" nillable="true" ma:displayName="Marketing Contact" ma:list="UserInfo" ma:SharePointGroup="0" ma:internalName="Marketing_x0020_Contact0"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riginating_x0020_Company" ma:index="35" nillable="true" ma:displayName="Originating Company" ma:default="" ma:format="Dropdown" ma:internalName="Originating_x0020_Company0">
      <xsd:simpleType>
        <xsd:restriction base="dms:Choice">
          <xsd:enumeration value="Acorio LLC"/>
          <xsd:enumeration value="Apisero"/>
          <xsd:enumeration value="Aspirent"/>
          <xsd:enumeration value="Cognosante's Consulting"/>
          <xsd:enumeration value="Practice"/>
          <xsd:enumeration value="Chainalytics"/>
          <xsd:enumeration value="Dell Services, LLC"/>
          <xsd:enumeration value="Flux7 Labs, Inc."/>
          <xsd:enumeration value="Hashmap"/>
          <xsd:enumeration value="Legacy NTT DATA, Inc."/>
          <xsd:enumeration value="NETE"/>
          <xsd:enumeration value="Nexient"/>
          <xsd:enumeration value="Postlight"/>
          <xsd:enumeration value="Sierra Systems Group, Inc."/>
          <xsd:enumeration value="Umvel"/>
          <xsd:enumeration value="VectorForm"/>
          <xsd:enumeration value="Not Applicable"/>
        </xsd:restriction>
      </xsd:simpleType>
    </xsd:element>
    <xsd:element name="SME_x0020_Contact" ma:index="36" nillable="true" ma:displayName="SME Contact" ma:list="UserInfo" ma:SharePointGroup="0" ma:internalName="SME_x0020_Contact"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yperLink" ma:index="37" nillable="true" ma:displayName="HyperLink" ma:description="Field to capture hyperlinks to case studies or success stories available on external website" ma:format="Hyperlink" ma:internalName="HyperLink0">
      <xsd:complexType>
        <xsd:complexContent>
          <xsd:extension base="dms:URL">
            <xsd:sequence>
              <xsd:element name="Url" type="dms:ValidUrl" minOccurs="0" nillable="true"/>
              <xsd:element name="Description" type="xsd:string" nillable="true"/>
            </xsd:sequence>
          </xsd:extension>
        </xsd:complexContent>
      </xsd:complexType>
    </xsd:element>
    <xsd:element name="eab7b00098d045bb867762f9eef290f1" ma:index="40" ma:taxonomy="true" ma:internalName="eab7b00098d045bb867762f9eef290f1" ma:taxonomyFieldName="New_x0020_Offering_x0028_s_x0029_" ma:displayName="Offering(s)" ma:readOnly="false" ma:default="" ma:fieldId="{eab7b000-98d0-45bb-8677-62f9eef290f1}" ma:taxonomyMulti="true" ma:sspId="f6ec8287-7dca-4284-bf64-ff5b888be501" ma:termSetId="5903b1d7-43ea-4b4d-8d7f-e8f2a46b1d94" ma:anchorId="1b1e912b-2bd3-4490-8ea5-00fab27b0b45" ma:open="false" ma:isKeyword="false">
      <xsd:complexType>
        <xsd:sequence>
          <xsd:element ref="pc:Terms" minOccurs="0" maxOccurs="1"/>
        </xsd:sequence>
      </xsd:complexType>
    </xsd:element>
    <xsd:element name="ContentManager" ma:index="42" ma:displayName="Content Manager" ma:list="UserInfo" ma:internalName="ContentManager0" ma:readOnly="false">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32" nillable="true" ma:displayName="Description" ma:internalName="CategoryDescrip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0ff5c09-30bd-42fb-9951-609a932545df" elementFormDefault="qualified">
    <xsd:import namespace="http://schemas.microsoft.com/office/2006/documentManagement/types"/>
    <xsd:import namespace="http://schemas.microsoft.com/office/infopath/2007/PartnerControls"/>
    <xsd:element name="e215e7a877bb4977a6e12369e1c9afc8" ma:index="38" nillable="true" ma:taxonomy="true" ma:internalName="e215e7a877bb4977a6e12369e1c9afc8" ma:taxonomyFieldName="NTT_x0020_DATA_x0020_Client" ma:displayName="Digital Offerings - Customer" ma:default="" ma:fieldId="{e215e7a8-77bb-4977-a6e1-2369e1c9afc8}" ma:taxonomyMulti="true" ma:sspId="f6ec8287-7dca-4284-bf64-ff5b888be501" ma:termSetId="5903b1d7-43ea-4b4d-8d7f-e8f2a46b1d94" ma:anchorId="aed0eb9a-aa8d-4111-a85c-abf28b803dfe"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Document Nam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Document" ma:contentTypeID="0x010100E9914045BB87554FBB8598C8659C1BF8" ma:contentTypeVersion="15" ma:contentTypeDescription="Create a new document." ma:contentTypeScope="" ma:versionID="d4458c26a0df285a56c56f3630586053">
  <xsd:schema xmlns:xsd="http://www.w3.org/2001/XMLSchema" xmlns:xs="http://www.w3.org/2001/XMLSchema" xmlns:p="http://schemas.microsoft.com/office/2006/metadata/properties" xmlns:ns2="f6083f01-a068-47f1-8adf-70eb39868ea3" xmlns:ns3="fe39a376-d69a-42bf-9fc5-21fd93f6fe2e" xmlns:ns4="88277476-d7b8-4914-a8c1-9da81a4263ec" targetNamespace="http://schemas.microsoft.com/office/2006/metadata/properties" ma:root="true" ma:fieldsID="420d43d1c53d544c478e1bce1818d880" ns2:_="" ns3:_="" ns4:_="">
    <xsd:import namespace="f6083f01-a068-47f1-8adf-70eb39868ea3"/>
    <xsd:import namespace="fe39a376-d69a-42bf-9fc5-21fd93f6fe2e"/>
    <xsd:import namespace="88277476-d7b8-4914-a8c1-9da81a4263e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DateTaken"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083f01-a068-47f1-8adf-70eb39868e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MediaServiceDateTaken" ma:index="19"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6ec8287-7dca-4284-bf64-ff5b888be50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e39a376-d69a-42bf-9fc5-21fd93f6fe2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277476-d7b8-4914-a8c1-9da81a4263ec"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c2ef8ca2-3d9f-48c4-b01e-540bc7072f74}" ma:internalName="TaxCatchAll" ma:showField="CatchAllData" ma:web="fe39a376-d69a-42bf-9fc5-21fd93f6fe2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469372-37F7-4870-9C25-614575750B7A}">
  <ds:schemaRefs>
    <ds:schemaRef ds:uri="http://schemas.microsoft.com/office/2006/metadata/properties"/>
    <ds:schemaRef ds:uri="http://schemas.microsoft.com/office/infopath/2007/PartnerControls"/>
    <ds:schemaRef ds:uri="bc26e2ee-b72c-4c6e-a116-d9d1821b33eb"/>
  </ds:schemaRefs>
</ds:datastoreItem>
</file>

<file path=customXml/itemProps2.xml><?xml version="1.0" encoding="utf-8"?>
<ds:datastoreItem xmlns:ds="http://schemas.openxmlformats.org/officeDocument/2006/customXml" ds:itemID="{00A2B6CA-0B6A-44F4-888A-3F53ED026B1D}">
  <ds:schemaRefs>
    <ds:schemaRef ds:uri="http://schemas.microsoft.com/sharepoint/v3/contenttype/forms"/>
  </ds:schemaRefs>
</ds:datastoreItem>
</file>

<file path=customXml/itemProps3.xml><?xml version="1.0" encoding="utf-8"?>
<ds:datastoreItem xmlns:ds="http://schemas.openxmlformats.org/officeDocument/2006/customXml" ds:itemID="{A8A7E219-4CFA-4134-9726-35F93D88C5B7}"/>
</file>

<file path=customXml/itemProps4.xml><?xml version="1.0" encoding="utf-8"?>
<ds:datastoreItem xmlns:ds="http://schemas.openxmlformats.org/officeDocument/2006/customXml" ds:itemID="{EBF3A62E-178F-4C0F-90A2-16F8123C4480}"/>
</file>

<file path=docProps/app.xml><?xml version="1.0" encoding="utf-8"?>
<Properties xmlns="http://schemas.openxmlformats.org/officeDocument/2006/extended-properties" xmlns:vt="http://schemas.openxmlformats.org/officeDocument/2006/docPropsVTypes">
  <TotalTime>107</TotalTime>
  <Words>170</Words>
  <Application>Microsoft Office PowerPoint</Application>
  <PresentationFormat>Widescreen</PresentationFormat>
  <Paragraphs>13</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1_Branded Header - Human (BH-H)</vt:lpstr>
      <vt:lpstr>Preparing for Growth With Microsoft Dynamics® AX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Messerschmitt, Amy</dc:creator>
  <cp:lastModifiedBy>Daly, Casey</cp:lastModifiedBy>
  <cp:revision>14</cp:revision>
  <dcterms:created xsi:type="dcterms:W3CDTF">2020-03-31T18:33:19Z</dcterms:created>
  <dcterms:modified xsi:type="dcterms:W3CDTF">2022-07-08T10:53:55Z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0x0101004D4DB64DF1329F439B46E5974385006C00986458412A6351489E01FACB5E587BF8</vt:lpwstr>
  </property>
  <property fmtid="{D5CDD505-2E9C-101B-9397-08002B2CF9AE}" pid="3" name="Business Unit">
    <vt:lpwstr>CAN</vt:lpwstr>
  </property>
  <property fmtid="{D5CDD505-2E9C-101B-9397-08002B2CF9AE}" pid="4" name="Client Executive">
    <vt:lpwstr/>
  </property>
  <property fmtid="{D5CDD505-2E9C-101B-9397-08002B2CF9AE}" pid="5" name="_ExtendedDescription">
    <vt:lpwstr/>
  </property>
  <property fmtid="{D5CDD505-2E9C-101B-9397-08002B2CF9AE}" pid="6" name="Digital_x0020_Offerings_x0020__x002d__x0020_Vertical">
    <vt:lpwstr/>
  </property>
  <property fmtid="{D5CDD505-2E9C-101B-9397-08002B2CF9AE}" pid="7" name="jdea2b503ec449b4a2e4b969f8407188">
    <vt:lpwstr/>
  </property>
  <property fmtid="{D5CDD505-2E9C-101B-9397-08002B2CF9AE}" pid="8" name="le11f2964383494aa1b847eee6f6570e">
    <vt:lpwstr/>
  </property>
  <property fmtid="{D5CDD505-2E9C-101B-9397-08002B2CF9AE}" pid="9" name="n468e1141b5744c1b1cd8b58660bc260">
    <vt:lpwstr>Manufacturing|65edcd0f-3856-4a92-b730-85f41461a946</vt:lpwstr>
  </property>
  <property fmtid="{D5CDD505-2E9C-101B-9397-08002B2CF9AE}" pid="10" name="j57eb5f75ba14331b5c88775ee4225ea">
    <vt:lpwstr/>
  </property>
  <property fmtid="{D5CDD505-2E9C-101B-9397-08002B2CF9AE}" pid="11" name="pf6ea0f640ca4086b3379b26eac71dde">
    <vt:lpwstr>Case Study|1a366a99-45b1-4579-a590-b3a12be3de6b</vt:lpwstr>
  </property>
  <property fmtid="{D5CDD505-2E9C-101B-9397-08002B2CF9AE}" pid="12" name="Sales_x0020_Stage">
    <vt:lpwstr/>
  </property>
  <property fmtid="{D5CDD505-2E9C-101B-9397-08002B2CF9AE}" pid="13" name="p75538bb9757404e88a7829c85a1ed90">
    <vt:lpwstr/>
  </property>
  <property fmtid="{D5CDD505-2E9C-101B-9397-08002B2CF9AE}" pid="14" name="ifbd129e445747c99996cea1b8a79f55">
    <vt:lpwstr/>
  </property>
  <property fmtid="{D5CDD505-2E9C-101B-9397-08002B2CF9AE}" pid="15" name="Digital_x0020_Offerings_x0020__x002d__x0020_Sub_x002d_Service">
    <vt:lpwstr/>
  </property>
  <property fmtid="{D5CDD505-2E9C-101B-9397-08002B2CF9AE}" pid="16" name="Artifact Type">
    <vt:lpwstr>966;#Case Study|1a366a99-45b1-4579-a590-b3a12be3de6b</vt:lpwstr>
  </property>
  <property fmtid="{D5CDD505-2E9C-101B-9397-08002B2CF9AE}" pid="17" name="kaaebd57c955488dbe4efe662d9a4bd6">
    <vt:lpwstr/>
  </property>
  <property fmtid="{D5CDD505-2E9C-101B-9397-08002B2CF9AE}" pid="18" name="Offering_x0028_s_x0029_">
    <vt:lpwstr/>
  </property>
  <property fmtid="{D5CDD505-2E9C-101B-9397-08002B2CF9AE}" pid="19" name="Portfolio">
    <vt:lpwstr>1227;#Industry Consulting|fe8df0c1-714a-429f-b72e-5bc4d4f290fa</vt:lpwstr>
  </property>
  <property fmtid="{D5CDD505-2E9C-101B-9397-08002B2CF9AE}" pid="20" name="Digital_x0020_Offerings_x0020__x002d__x0020_Service">
    <vt:lpwstr/>
  </property>
  <property fmtid="{D5CDD505-2E9C-101B-9397-08002B2CF9AE}" pid="21" name="TaxCatchAll">
    <vt:lpwstr>992;#Consulting Microsoft Services|ecbc26fd-b743-45f6-a5ea-58a45d44323a;#1179;#Manufacturing|65edcd0f-3856-4a92-b730-85f41461a946;#966;#Case Study|1a366a99-45b1-4579-a590-b3a12be3de6b</vt:lpwstr>
  </property>
  <property fmtid="{D5CDD505-2E9C-101B-9397-08002B2CF9AE}" pid="22" name="Topic0">
    <vt:lpwstr/>
  </property>
  <property fmtid="{D5CDD505-2E9C-101B-9397-08002B2CF9AE}" pid="23" name="ja4f48277bea41878f004f86f7b8de80">
    <vt:lpwstr/>
  </property>
  <property fmtid="{D5CDD505-2E9C-101B-9397-08002B2CF9AE}" pid="24" name="i87d9ac449e74a3a8792b67c02985655">
    <vt:lpwstr>Consulting Microsoft Services|ecbc26fd-b743-45f6-a5ea-58a45d44323a</vt:lpwstr>
  </property>
  <property fmtid="{D5CDD505-2E9C-101B-9397-08002B2CF9AE}" pid="25" name="Capability">
    <vt:lpwstr/>
  </property>
  <property fmtid="{D5CDD505-2E9C-101B-9397-08002B2CF9AE}" pid="26" name="Digital_x0020_Offerings_x0020__x002d__x0020_Customer">
    <vt:lpwstr/>
  </property>
  <property fmtid="{D5CDD505-2E9C-101B-9397-08002B2CF9AE}" pid="27" name="Offering(s)">
    <vt:lpwstr/>
  </property>
  <property fmtid="{D5CDD505-2E9C-101B-9397-08002B2CF9AE}" pid="28" name="Digital Offerings - Customer">
    <vt:lpwstr/>
  </property>
  <property fmtid="{D5CDD505-2E9C-101B-9397-08002B2CF9AE}" pid="29" name="Digital Offerings - Sub-Service">
    <vt:lpwstr/>
  </property>
  <property fmtid="{D5CDD505-2E9C-101B-9397-08002B2CF9AE}" pid="30" name="Sales Stage">
    <vt:lpwstr/>
  </property>
  <property fmtid="{D5CDD505-2E9C-101B-9397-08002B2CF9AE}" pid="31" name="Digital Offerings - Service">
    <vt:lpwstr>992;#Consulting Microsoft Services|ecbc26fd-b743-45f6-a5ea-58a45d44323a</vt:lpwstr>
  </property>
  <property fmtid="{D5CDD505-2E9C-101B-9397-08002B2CF9AE}" pid="32" name="Digital Offerings - Vertical">
    <vt:lpwstr>1179;#Manufacturing|65edcd0f-3856-4a92-b730-85f41461a946</vt:lpwstr>
  </property>
  <property fmtid="{D5CDD505-2E9C-101B-9397-08002B2CF9AE}" pid="34" name="Artifact Owner">
    <vt:lpwstr>32;#Casey.Daly@nttdata.com</vt:lpwstr>
  </property>
  <property fmtid="{D5CDD505-2E9C-101B-9397-08002B2CF9AE}" pid="35" name="ContentManager">
    <vt:lpwstr/>
  </property>
  <property fmtid="{D5CDD505-2E9C-101B-9397-08002B2CF9AE}" pid="36" name="Hyperlink">
    <vt:lpwstr>https://us.nttdata.com/en/case-studies/timberwest-forest-corporation-client-story, Preparing for Growth with Microsoft Dynamics AX</vt:lpwstr>
  </property>
  <property fmtid="{D5CDD505-2E9C-101B-9397-08002B2CF9AE}" pid="38" name="Offering">
    <vt:lpwstr>;#(none);#</vt:lpwstr>
  </property>
  <property fmtid="{D5CDD505-2E9C-101B-9397-08002B2CF9AE}" pid="39" name="Artifact Type Display Order">
    <vt:lpwstr>16 Case Study</vt:lpwstr>
  </property>
  <property fmtid="{D5CDD505-2E9C-101B-9397-08002B2CF9AE}" pid="40" name="Content Team Contact">
    <vt:lpwstr/>
  </property>
  <property fmtid="{D5CDD505-2E9C-101B-9397-08002B2CF9AE}" pid="41" name="Recency">
    <vt:lpwstr>Revalidated</vt:lpwstr>
  </property>
  <property fmtid="{D5CDD505-2E9C-101B-9397-08002B2CF9AE}" pid="42" name="Marketing Contact">
    <vt:lpwstr>32;#Daly, Casey</vt:lpwstr>
  </property>
  <property fmtid="{D5CDD505-2E9C-101B-9397-08002B2CF9AE}" pid="43" name="Contact">
    <vt:lpwstr/>
  </property>
  <property fmtid="{D5CDD505-2E9C-101B-9397-08002B2CF9AE}" pid="44" name="NextReviewDate">
    <vt:filetime>2023-07-08T07:00:00Z</vt:filetime>
  </property>
  <property fmtid="{D5CDD505-2E9C-101B-9397-08002B2CF9AE}" pid="45" name="Client">
    <vt:lpwstr>TimberWest Forest Corporation</vt:lpwstr>
  </property>
  <property fmtid="{D5CDD505-2E9C-101B-9397-08002B2CF9AE}" pid="46" name="Vertical">
    <vt:lpwstr>;#Manufacturing;#</vt:lpwstr>
  </property>
  <property fmtid="{D5CDD505-2E9C-101B-9397-08002B2CF9AE}" pid="47" name="Originating Company">
    <vt:lpwstr>Sierra Systems Group, Inc.</vt:lpwstr>
  </property>
  <property fmtid="{D5CDD505-2E9C-101B-9397-08002B2CF9AE}" pid="48" name="Artifacts">
    <vt:lpwstr>Case Study</vt:lpwstr>
  </property>
  <property fmtid="{D5CDD505-2E9C-101B-9397-08002B2CF9AE}" pid="49" name="First Release">
    <vt:filetime>2020-04-21T07:00:00Z</vt:filetime>
  </property>
  <property fmtid="{D5CDD505-2E9C-101B-9397-08002B2CF9AE}" pid="50" name="AssetExpiryDate">
    <vt:filetime>2024-03-31T07:00:00Z</vt:filetime>
  </property>
  <property fmtid="{D5CDD505-2E9C-101B-9397-08002B2CF9AE}" pid="51" name="ArtifactLevel">
    <vt:lpwstr>;#Canada Consulting;#</vt:lpwstr>
  </property>
  <property fmtid="{D5CDD505-2E9C-101B-9397-08002B2CF9AE}" pid="53" name="Service">
    <vt:lpwstr>;#Consulting Microsoft Services;#</vt:lpwstr>
  </property>
  <property fmtid="{D5CDD505-2E9C-101B-9397-08002B2CF9AE}" pid="54" name="ContentManager0">
    <vt:lpwstr/>
  </property>
  <property fmtid="{D5CDD505-2E9C-101B-9397-08002B2CF9AE}" pid="55" name="NTT DATA Client">
    <vt:lpwstr>1391;#TimberWest Forest Corporation|1c6f6504-7f6f-425b-9f10-a131521fafbe</vt:lpwstr>
  </property>
  <property fmtid="{D5CDD505-2E9C-101B-9397-08002B2CF9AE}" pid="56" name="New_x0020_Offering_x0028_s_x0029_">
    <vt:lpwstr/>
  </property>
  <property fmtid="{D5CDD505-2E9C-101B-9397-08002B2CF9AE}" pid="57" name="New Offering(s)">
    <vt:lpwstr/>
  </property>
</Properties>
</file>