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33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975DEB-C736-31CF-18BB-1E6ECA379790}" v="2" dt="2022-07-08T10:53:48.2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876" y="18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4.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microsoft.com/office/2016/11/relationships/changesInfo" Target="changesInfos/changesInfo1.xml"/><Relationship Id="rId5" Type="http://schemas.openxmlformats.org/officeDocument/2006/relationships/slideMaster" Target="slideMasters/slideMaster2.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rthy, Krupa11" userId="S::178038@nttdata.com::bf2914fb-0bea-4501-8149-8e4643d9d816" providerId="AD" clId="Web-{83975DEB-C736-31CF-18BB-1E6ECA379790}"/>
    <pc:docChg chg="addSld delSld">
      <pc:chgData name="Murthy, Krupa11" userId="S::178038@nttdata.com::bf2914fb-0bea-4501-8149-8e4643d9d816" providerId="AD" clId="Web-{83975DEB-C736-31CF-18BB-1E6ECA379790}" dt="2022-07-08T10:53:48.290" v="1"/>
      <pc:docMkLst>
        <pc:docMk/>
      </pc:docMkLst>
      <pc:sldChg chg="del">
        <pc:chgData name="Murthy, Krupa11" userId="S::178038@nttdata.com::bf2914fb-0bea-4501-8149-8e4643d9d816" providerId="AD" clId="Web-{83975DEB-C736-31CF-18BB-1E6ECA379790}" dt="2022-07-08T10:53:48.290" v="1"/>
        <pc:sldMkLst>
          <pc:docMk/>
          <pc:sldMk cId="2635438764" sldId="331"/>
        </pc:sldMkLst>
      </pc:sldChg>
      <pc:sldChg chg="add">
        <pc:chgData name="Murthy, Krupa11" userId="S::178038@nttdata.com::bf2914fb-0bea-4501-8149-8e4643d9d816" providerId="AD" clId="Web-{83975DEB-C736-31CF-18BB-1E6ECA379790}" dt="2022-07-08T10:53:45.368" v="0"/>
        <pc:sldMkLst>
          <pc:docMk/>
          <pc:sldMk cId="3630928612" sldId="332"/>
        </pc:sldMkLst>
      </pc:sldChg>
      <pc:sldMasterChg chg="addSldLayout">
        <pc:chgData name="Murthy, Krupa11" userId="S::178038@nttdata.com::bf2914fb-0bea-4501-8149-8e4643d9d816" providerId="AD" clId="Web-{83975DEB-C736-31CF-18BB-1E6ECA379790}" dt="2022-07-08T10:53:45.368" v="0"/>
        <pc:sldMasterMkLst>
          <pc:docMk/>
          <pc:sldMasterMk cId="32462345" sldId="2147483660"/>
        </pc:sldMasterMkLst>
        <pc:sldLayoutChg chg="add">
          <pc:chgData name="Murthy, Krupa11" userId="S::178038@nttdata.com::bf2914fb-0bea-4501-8149-8e4643d9d816" providerId="AD" clId="Web-{83975DEB-C736-31CF-18BB-1E6ECA379790}" dt="2022-07-08T10:53:45.368" v="0"/>
          <pc:sldLayoutMkLst>
            <pc:docMk/>
            <pc:sldMasterMk cId="32462345" sldId="2147483660"/>
            <pc:sldLayoutMk cId="425375228" sldId="2147483672"/>
          </pc:sldLayoutMkLst>
        </pc:sldLayoutChg>
        <pc:sldLayoutChg chg="add">
          <pc:chgData name="Murthy, Krupa11" userId="S::178038@nttdata.com::bf2914fb-0bea-4501-8149-8e4643d9d816" providerId="AD" clId="Web-{83975DEB-C736-31CF-18BB-1E6ECA379790}" dt="2022-07-08T10:53:45.368" v="0"/>
          <pc:sldLayoutMkLst>
            <pc:docMk/>
            <pc:sldMasterMk cId="32462345" sldId="2147483660"/>
            <pc:sldLayoutMk cId="513438462" sldId="2147483673"/>
          </pc:sldLayoutMkLst>
        </pc:sldLayoutChg>
        <pc:sldLayoutChg chg="add">
          <pc:chgData name="Murthy, Krupa11" userId="S::178038@nttdata.com::bf2914fb-0bea-4501-8149-8e4643d9d816" providerId="AD" clId="Web-{83975DEB-C736-31CF-18BB-1E6ECA379790}" dt="2022-07-08T10:53:45.368" v="0"/>
          <pc:sldLayoutMkLst>
            <pc:docMk/>
            <pc:sldMasterMk cId="32462345" sldId="2147483660"/>
            <pc:sldLayoutMk cId="365315271" sldId="2147483674"/>
          </pc:sldLayoutMkLst>
        </pc:sldLayoutChg>
        <pc:sldLayoutChg chg="add">
          <pc:chgData name="Murthy, Krupa11" userId="S::178038@nttdata.com::bf2914fb-0bea-4501-8149-8e4643d9d816" providerId="AD" clId="Web-{83975DEB-C736-31CF-18BB-1E6ECA379790}" dt="2022-07-08T10:53:45.368" v="0"/>
          <pc:sldLayoutMkLst>
            <pc:docMk/>
            <pc:sldMasterMk cId="32462345" sldId="2147483660"/>
            <pc:sldLayoutMk cId="1982101964" sldId="2147483675"/>
          </pc:sldLayoutMkLst>
        </pc:sldLayoutChg>
        <pc:sldLayoutChg chg="add">
          <pc:chgData name="Murthy, Krupa11" userId="S::178038@nttdata.com::bf2914fb-0bea-4501-8149-8e4643d9d816" providerId="AD" clId="Web-{83975DEB-C736-31CF-18BB-1E6ECA379790}" dt="2022-07-08T10:53:45.368" v="0"/>
          <pc:sldLayoutMkLst>
            <pc:docMk/>
            <pc:sldMasterMk cId="32462345" sldId="2147483660"/>
            <pc:sldLayoutMk cId="3050920566" sldId="2147483676"/>
          </pc:sldLayoutMkLst>
        </pc:sldLayoutChg>
        <pc:sldLayoutChg chg="add">
          <pc:chgData name="Murthy, Krupa11" userId="S::178038@nttdata.com::bf2914fb-0bea-4501-8149-8e4643d9d816" providerId="AD" clId="Web-{83975DEB-C736-31CF-18BB-1E6ECA379790}" dt="2022-07-08T10:53:45.368" v="0"/>
          <pc:sldLayoutMkLst>
            <pc:docMk/>
            <pc:sldMasterMk cId="32462345" sldId="2147483660"/>
            <pc:sldLayoutMk cId="2623712437" sldId="2147483677"/>
          </pc:sldLayoutMkLst>
        </pc:sldLayoutChg>
        <pc:sldLayoutChg chg="add">
          <pc:chgData name="Murthy, Krupa11" userId="S::178038@nttdata.com::bf2914fb-0bea-4501-8149-8e4643d9d816" providerId="AD" clId="Web-{83975DEB-C736-31CF-18BB-1E6ECA379790}" dt="2022-07-08T10:53:45.368" v="0"/>
          <pc:sldLayoutMkLst>
            <pc:docMk/>
            <pc:sldMasterMk cId="32462345" sldId="2147483660"/>
            <pc:sldLayoutMk cId="2004672924" sldId="2147483678"/>
          </pc:sldLayoutMkLst>
        </pc:sldLayoutChg>
        <pc:sldLayoutChg chg="add">
          <pc:chgData name="Murthy, Krupa11" userId="S::178038@nttdata.com::bf2914fb-0bea-4501-8149-8e4643d9d816" providerId="AD" clId="Web-{83975DEB-C736-31CF-18BB-1E6ECA379790}" dt="2022-07-08T10:53:45.368" v="0"/>
          <pc:sldLayoutMkLst>
            <pc:docMk/>
            <pc:sldMasterMk cId="32462345" sldId="2147483660"/>
            <pc:sldLayoutMk cId="4254484550" sldId="2147483679"/>
          </pc:sldLayoutMkLst>
        </pc:sldLayoutChg>
        <pc:sldLayoutChg chg="add">
          <pc:chgData name="Murthy, Krupa11" userId="S::178038@nttdata.com::bf2914fb-0bea-4501-8149-8e4643d9d816" providerId="AD" clId="Web-{83975DEB-C736-31CF-18BB-1E6ECA379790}" dt="2022-07-08T10:53:45.368" v="0"/>
          <pc:sldLayoutMkLst>
            <pc:docMk/>
            <pc:sldMasterMk cId="32462345" sldId="2147483660"/>
            <pc:sldLayoutMk cId="407369609" sldId="2147483680"/>
          </pc:sldLayoutMkLst>
        </pc:sldLayoutChg>
        <pc:sldLayoutChg chg="add">
          <pc:chgData name="Murthy, Krupa11" userId="S::178038@nttdata.com::bf2914fb-0bea-4501-8149-8e4643d9d816" providerId="AD" clId="Web-{83975DEB-C736-31CF-18BB-1E6ECA379790}" dt="2022-07-08T10:53:45.368" v="0"/>
          <pc:sldLayoutMkLst>
            <pc:docMk/>
            <pc:sldMasterMk cId="32462345" sldId="2147483660"/>
            <pc:sldLayoutMk cId="4115077412" sldId="2147483681"/>
          </pc:sldLayoutMkLst>
        </pc:sldLayoutChg>
        <pc:sldLayoutChg chg="add">
          <pc:chgData name="Murthy, Krupa11" userId="S::178038@nttdata.com::bf2914fb-0bea-4501-8149-8e4643d9d816" providerId="AD" clId="Web-{83975DEB-C736-31CF-18BB-1E6ECA379790}" dt="2022-07-08T10:53:45.368" v="0"/>
          <pc:sldLayoutMkLst>
            <pc:docMk/>
            <pc:sldMasterMk cId="32462345" sldId="2147483660"/>
            <pc:sldLayoutMk cId="3884619679" sldId="2147483682"/>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83CA-D238-487A-8DF1-2C7CC806A0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E4FE00-0DAD-405B-9093-CCB63FBF4A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0A945C-9E3C-4B92-BE8E-704F75FF704F}"/>
              </a:ext>
            </a:extLst>
          </p:cNvPr>
          <p:cNvSpPr>
            <a:spLocks noGrp="1"/>
          </p:cNvSpPr>
          <p:nvPr>
            <p:ph type="dt" sz="half" idx="10"/>
          </p:nvPr>
        </p:nvSpPr>
        <p:spPr/>
        <p:txBody>
          <a:bodyPr/>
          <a:lstStyle/>
          <a:p>
            <a:fld id="{B01C868D-D0C0-499C-9188-4627C2F5494B}" type="datetimeFigureOut">
              <a:rPr lang="en-US" smtClean="0"/>
              <a:t>7/8/2022</a:t>
            </a:fld>
            <a:endParaRPr lang="en-US"/>
          </a:p>
        </p:txBody>
      </p:sp>
      <p:sp>
        <p:nvSpPr>
          <p:cNvPr id="5" name="Footer Placeholder 4">
            <a:extLst>
              <a:ext uri="{FF2B5EF4-FFF2-40B4-BE49-F238E27FC236}">
                <a16:creationId xmlns:a16="http://schemas.microsoft.com/office/drawing/2014/main" id="{3936DD97-996D-47E7-A083-26560D018C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C39300-99C3-481C-92CE-2CA87F282265}"/>
              </a:ext>
            </a:extLst>
          </p:cNvPr>
          <p:cNvSpPr>
            <a:spLocks noGrp="1"/>
          </p:cNvSpPr>
          <p:nvPr>
            <p:ph type="sldNum" sz="quarter" idx="12"/>
          </p:nvPr>
        </p:nvSpPr>
        <p:spPr/>
        <p:txBody>
          <a:bodyPr/>
          <a:lstStyle/>
          <a:p>
            <a:fld id="{33297694-D32B-46F8-AB87-97A1957502B1}" type="slidenum">
              <a:rPr lang="en-US" smtClean="0"/>
              <a:t>‹#›</a:t>
            </a:fld>
            <a:endParaRPr lang="en-US"/>
          </a:p>
        </p:txBody>
      </p:sp>
    </p:spTree>
    <p:extLst>
      <p:ext uri="{BB962C8B-B14F-4D97-AF65-F5344CB8AC3E}">
        <p14:creationId xmlns:p14="http://schemas.microsoft.com/office/powerpoint/2010/main" val="1558238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E0FD4-2114-4869-9BFD-100EEC8B7E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65DCE3-004D-4916-B07B-0A454634E2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46C13E-5CF9-41FC-B38D-A730C923E339}"/>
              </a:ext>
            </a:extLst>
          </p:cNvPr>
          <p:cNvSpPr>
            <a:spLocks noGrp="1"/>
          </p:cNvSpPr>
          <p:nvPr>
            <p:ph type="dt" sz="half" idx="10"/>
          </p:nvPr>
        </p:nvSpPr>
        <p:spPr/>
        <p:txBody>
          <a:bodyPr/>
          <a:lstStyle/>
          <a:p>
            <a:fld id="{B01C868D-D0C0-499C-9188-4627C2F5494B}" type="datetimeFigureOut">
              <a:rPr lang="en-US" smtClean="0"/>
              <a:t>7/8/2022</a:t>
            </a:fld>
            <a:endParaRPr lang="en-US"/>
          </a:p>
        </p:txBody>
      </p:sp>
      <p:sp>
        <p:nvSpPr>
          <p:cNvPr id="5" name="Footer Placeholder 4">
            <a:extLst>
              <a:ext uri="{FF2B5EF4-FFF2-40B4-BE49-F238E27FC236}">
                <a16:creationId xmlns:a16="http://schemas.microsoft.com/office/drawing/2014/main" id="{DFFF7E07-A314-4420-86F5-12389A577A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C6783C-7C3E-4CED-BDAE-642B02121308}"/>
              </a:ext>
            </a:extLst>
          </p:cNvPr>
          <p:cNvSpPr>
            <a:spLocks noGrp="1"/>
          </p:cNvSpPr>
          <p:nvPr>
            <p:ph type="sldNum" sz="quarter" idx="12"/>
          </p:nvPr>
        </p:nvSpPr>
        <p:spPr/>
        <p:txBody>
          <a:bodyPr/>
          <a:lstStyle/>
          <a:p>
            <a:fld id="{33297694-D32B-46F8-AB87-97A1957502B1}" type="slidenum">
              <a:rPr lang="en-US" smtClean="0"/>
              <a:t>‹#›</a:t>
            </a:fld>
            <a:endParaRPr lang="en-US"/>
          </a:p>
        </p:txBody>
      </p:sp>
    </p:spTree>
    <p:extLst>
      <p:ext uri="{BB962C8B-B14F-4D97-AF65-F5344CB8AC3E}">
        <p14:creationId xmlns:p14="http://schemas.microsoft.com/office/powerpoint/2010/main" val="983189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047D54-6A4F-408D-97E9-476CD191C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0CC569-0E87-4A93-9E27-F21E3C2E1F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982A95-116E-40DD-AEA1-5BA2C428C7DB}"/>
              </a:ext>
            </a:extLst>
          </p:cNvPr>
          <p:cNvSpPr>
            <a:spLocks noGrp="1"/>
          </p:cNvSpPr>
          <p:nvPr>
            <p:ph type="dt" sz="half" idx="10"/>
          </p:nvPr>
        </p:nvSpPr>
        <p:spPr/>
        <p:txBody>
          <a:bodyPr/>
          <a:lstStyle/>
          <a:p>
            <a:fld id="{B01C868D-D0C0-499C-9188-4627C2F5494B}" type="datetimeFigureOut">
              <a:rPr lang="en-US" smtClean="0"/>
              <a:t>7/8/2022</a:t>
            </a:fld>
            <a:endParaRPr lang="en-US"/>
          </a:p>
        </p:txBody>
      </p:sp>
      <p:sp>
        <p:nvSpPr>
          <p:cNvPr id="5" name="Footer Placeholder 4">
            <a:extLst>
              <a:ext uri="{FF2B5EF4-FFF2-40B4-BE49-F238E27FC236}">
                <a16:creationId xmlns:a16="http://schemas.microsoft.com/office/drawing/2014/main" id="{4746B3D2-3F44-47B3-B2ED-29DBFDDB4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CEE8B6-CC67-4849-AC83-C2301CA5CA61}"/>
              </a:ext>
            </a:extLst>
          </p:cNvPr>
          <p:cNvSpPr>
            <a:spLocks noGrp="1"/>
          </p:cNvSpPr>
          <p:nvPr>
            <p:ph type="sldNum" sz="quarter" idx="12"/>
          </p:nvPr>
        </p:nvSpPr>
        <p:spPr/>
        <p:txBody>
          <a:bodyPr/>
          <a:lstStyle/>
          <a:p>
            <a:fld id="{33297694-D32B-46F8-AB87-97A1957502B1}" type="slidenum">
              <a:rPr lang="en-US" smtClean="0"/>
              <a:t>‹#›</a:t>
            </a:fld>
            <a:endParaRPr lang="en-US"/>
          </a:p>
        </p:txBody>
      </p:sp>
    </p:spTree>
    <p:extLst>
      <p:ext uri="{BB962C8B-B14F-4D97-AF65-F5344CB8AC3E}">
        <p14:creationId xmlns:p14="http://schemas.microsoft.com/office/powerpoint/2010/main" val="1334094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Agenda Slide - BH-H">
    <p:bg>
      <p:bgPr>
        <a:solidFill>
          <a:schemeClr val="bg1"/>
        </a:solidFill>
        <a:effectLst/>
      </p:bgPr>
    </p:bg>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
        <p:nvSpPr>
          <p:cNvPr id="2" name="Footer Placeholder 1">
            <a:extLst>
              <a:ext uri="{FF2B5EF4-FFF2-40B4-BE49-F238E27FC236}">
                <a16:creationId xmlns:a16="http://schemas.microsoft.com/office/drawing/2014/main" id="{D12832EA-CDD3-468B-986D-C2A74387AB5D}"/>
              </a:ext>
            </a:extLst>
          </p:cNvPr>
          <p:cNvSpPr>
            <a:spLocks noGrp="1"/>
          </p:cNvSpPr>
          <p:nvPr>
            <p:ph type="ftr" sz="quarter" idx="10"/>
          </p:nvPr>
        </p:nvSpPr>
        <p:spPr>
          <a:xfrm>
            <a:off x="1752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3" name="Slide Number Placeholder 2">
            <a:extLst>
              <a:ext uri="{FF2B5EF4-FFF2-40B4-BE49-F238E27FC236}">
                <a16:creationId xmlns:a16="http://schemas.microsoft.com/office/drawing/2014/main" id="{094DD751-D7CE-4A02-94D3-1F2D41366F01}"/>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8" name="Content Placeholder 2">
            <a:extLst>
              <a:ext uri="{FF2B5EF4-FFF2-40B4-BE49-F238E27FC236}">
                <a16:creationId xmlns:a16="http://schemas.microsoft.com/office/drawing/2014/main" id="{16E4D8CF-0D05-45F7-8EE6-FF44BB9F9B97}"/>
              </a:ext>
            </a:extLst>
          </p:cNvPr>
          <p:cNvSpPr>
            <a:spLocks noGrp="1"/>
          </p:cNvSpPr>
          <p:nvPr>
            <p:ph idx="1"/>
          </p:nvPr>
        </p:nvSpPr>
        <p:spPr>
          <a:xfrm>
            <a:off x="3352800" y="1371600"/>
            <a:ext cx="8229600" cy="4495800"/>
          </a:xfrm>
          <a:prstGeom prst="rect">
            <a:avLst/>
          </a:prstGeom>
        </p:spPr>
        <p:txBody>
          <a:bodyPr/>
          <a:lstStyle>
            <a:lvl1pPr marL="457200" indent="-457200" algn="l" defTabSz="914400" rtl="0" eaLnBrk="1" latinLnBrk="0" hangingPunct="1">
              <a:lnSpc>
                <a:spcPct val="100000"/>
              </a:lnSpc>
              <a:buClr>
                <a:schemeClr val="bg2"/>
              </a:buClr>
              <a:buSzPct val="100000"/>
              <a:buFont typeface="+mj-lt"/>
              <a:buAutoNum type="arabicPeriod"/>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Title 3">
            <a:extLst>
              <a:ext uri="{FF2B5EF4-FFF2-40B4-BE49-F238E27FC236}">
                <a16:creationId xmlns:a16="http://schemas.microsoft.com/office/drawing/2014/main" id="{0BA10AE1-3D57-4205-BB6A-E3BB463E32A5}"/>
              </a:ext>
            </a:extLst>
          </p:cNvPr>
          <p:cNvSpPr>
            <a:spLocks noGrp="1"/>
          </p:cNvSpPr>
          <p:nvPr>
            <p:ph type="title" hasCustomPrompt="1"/>
          </p:nvPr>
        </p:nvSpPr>
        <p:spPr>
          <a:xfrm>
            <a:off x="304800" y="381000"/>
            <a:ext cx="11582400" cy="811284"/>
          </a:xfrm>
          <a:prstGeom prst="rect">
            <a:avLst/>
          </a:prstGeom>
        </p:spPr>
        <p:txBody>
          <a:bodyPr lIns="0" tIns="0" rIns="0" bIns="0" anchor="t" anchorCtr="0">
            <a:noAutofit/>
          </a:bodyPr>
          <a:lstStyle>
            <a:lvl1pPr marL="0" indent="0">
              <a:defRPr lang="en-US" dirty="0"/>
            </a:lvl1pPr>
          </a:lstStyle>
          <a:p>
            <a:r>
              <a:rPr lang="en-US" dirty="0"/>
              <a:t>[Title]</a:t>
            </a:r>
          </a:p>
        </p:txBody>
      </p:sp>
      <p:sp>
        <p:nvSpPr>
          <p:cNvPr id="12" name="Freeform 5">
            <a:extLst>
              <a:ext uri="{FF2B5EF4-FFF2-40B4-BE49-F238E27FC236}">
                <a16:creationId xmlns:a16="http://schemas.microsoft.com/office/drawing/2014/main" id="{6FD1BB08-7F92-4AC5-95F5-578AB569465F}"/>
              </a:ext>
            </a:extLst>
          </p:cNvPr>
          <p:cNvSpPr>
            <a:spLocks noEditPoints="1"/>
          </p:cNvSpPr>
          <p:nvPr userDrawn="1"/>
        </p:nvSpPr>
        <p:spPr bwMode="auto">
          <a:xfrm>
            <a:off x="10853738" y="6554313"/>
            <a:ext cx="1021556" cy="151287"/>
          </a:xfrm>
          <a:custGeom>
            <a:avLst/>
            <a:gdLst>
              <a:gd name="T0" fmla="*/ 375 w 1361"/>
              <a:gd name="T1" fmla="*/ 43 h 199"/>
              <a:gd name="T2" fmla="*/ 313 w 1361"/>
              <a:gd name="T3" fmla="*/ 196 h 199"/>
              <a:gd name="T4" fmla="*/ 269 w 1361"/>
              <a:gd name="T5" fmla="*/ 43 h 199"/>
              <a:gd name="T6" fmla="*/ 207 w 1361"/>
              <a:gd name="T7" fmla="*/ 2 h 199"/>
              <a:gd name="T8" fmla="*/ 995 w 1361"/>
              <a:gd name="T9" fmla="*/ 69 h 199"/>
              <a:gd name="T10" fmla="*/ 864 w 1361"/>
              <a:gd name="T11" fmla="*/ 196 h 199"/>
              <a:gd name="T12" fmla="*/ 811 w 1361"/>
              <a:gd name="T13" fmla="*/ 132 h 199"/>
              <a:gd name="T14" fmla="*/ 951 w 1361"/>
              <a:gd name="T15" fmla="*/ 76 h 199"/>
              <a:gd name="T16" fmla="*/ 929 w 1361"/>
              <a:gd name="T17" fmla="*/ 44 h 199"/>
              <a:gd name="T18" fmla="*/ 821 w 1361"/>
              <a:gd name="T19" fmla="*/ 2 h 199"/>
              <a:gd name="T20" fmla="*/ 995 w 1361"/>
              <a:gd name="T21" fmla="*/ 69 h 199"/>
              <a:gd name="T22" fmla="*/ 951 w 1361"/>
              <a:gd name="T23" fmla="*/ 115 h 199"/>
              <a:gd name="T24" fmla="*/ 854 w 1361"/>
              <a:gd name="T25" fmla="*/ 135 h 199"/>
              <a:gd name="T26" fmla="*/ 951 w 1361"/>
              <a:gd name="T27" fmla="*/ 155 h 199"/>
              <a:gd name="T28" fmla="*/ 1361 w 1361"/>
              <a:gd name="T29" fmla="*/ 196 h 199"/>
              <a:gd name="T30" fmla="*/ 1177 w 1361"/>
              <a:gd name="T31" fmla="*/ 141 h 199"/>
              <a:gd name="T32" fmla="*/ 1228 w 1361"/>
              <a:gd name="T33" fmla="*/ 76 h 199"/>
              <a:gd name="T34" fmla="*/ 1317 w 1361"/>
              <a:gd name="T35" fmla="*/ 69 h 199"/>
              <a:gd name="T36" fmla="*/ 1187 w 1361"/>
              <a:gd name="T37" fmla="*/ 44 h 199"/>
              <a:gd name="T38" fmla="*/ 1298 w 1361"/>
              <a:gd name="T39" fmla="*/ 2 h 199"/>
              <a:gd name="T40" fmla="*/ 1317 w 1361"/>
              <a:gd name="T41" fmla="*/ 155 h 199"/>
              <a:gd name="T42" fmla="*/ 1234 w 1361"/>
              <a:gd name="T43" fmla="*/ 115 h 199"/>
              <a:gd name="T44" fmla="*/ 1234 w 1361"/>
              <a:gd name="T45" fmla="*/ 155 h 199"/>
              <a:gd name="T46" fmla="*/ 389 w 1361"/>
              <a:gd name="T47" fmla="*/ 2 h 199"/>
              <a:gd name="T48" fmla="*/ 452 w 1361"/>
              <a:gd name="T49" fmla="*/ 43 h 199"/>
              <a:gd name="T50" fmla="*/ 496 w 1361"/>
              <a:gd name="T51" fmla="*/ 196 h 199"/>
              <a:gd name="T52" fmla="*/ 558 w 1361"/>
              <a:gd name="T53" fmla="*/ 43 h 199"/>
              <a:gd name="T54" fmla="*/ 389 w 1361"/>
              <a:gd name="T55" fmla="*/ 2 h 199"/>
              <a:gd name="T56" fmla="*/ 1004 w 1361"/>
              <a:gd name="T57" fmla="*/ 43 h 199"/>
              <a:gd name="T58" fmla="*/ 1066 w 1361"/>
              <a:gd name="T59" fmla="*/ 196 h 199"/>
              <a:gd name="T60" fmla="*/ 1110 w 1361"/>
              <a:gd name="T61" fmla="*/ 43 h 199"/>
              <a:gd name="T62" fmla="*/ 1173 w 1361"/>
              <a:gd name="T63" fmla="*/ 2 h 199"/>
              <a:gd name="T64" fmla="*/ 732 w 1361"/>
              <a:gd name="T65" fmla="*/ 196 h 199"/>
              <a:gd name="T66" fmla="*/ 612 w 1361"/>
              <a:gd name="T67" fmla="*/ 2 h 199"/>
              <a:gd name="T68" fmla="*/ 794 w 1361"/>
              <a:gd name="T69" fmla="*/ 70 h 199"/>
              <a:gd name="T70" fmla="*/ 732 w 1361"/>
              <a:gd name="T71" fmla="*/ 196 h 199"/>
              <a:gd name="T72" fmla="*/ 727 w 1361"/>
              <a:gd name="T73" fmla="*/ 44 h 199"/>
              <a:gd name="T74" fmla="*/ 656 w 1361"/>
              <a:gd name="T75" fmla="*/ 155 h 199"/>
              <a:gd name="T76" fmla="*/ 749 w 1361"/>
              <a:gd name="T77" fmla="*/ 129 h 199"/>
              <a:gd name="T78" fmla="*/ 145 w 1361"/>
              <a:gd name="T79" fmla="*/ 150 h 199"/>
              <a:gd name="T80" fmla="*/ 40 w 1361"/>
              <a:gd name="T81" fmla="*/ 0 h 199"/>
              <a:gd name="T82" fmla="*/ 0 w 1361"/>
              <a:gd name="T83" fmla="*/ 197 h 199"/>
              <a:gd name="T84" fmla="*/ 44 w 1361"/>
              <a:gd name="T85" fmla="*/ 76 h 199"/>
              <a:gd name="T86" fmla="*/ 44 w 1361"/>
              <a:gd name="T87" fmla="*/ 47 h 199"/>
              <a:gd name="T88" fmla="*/ 115 w 1361"/>
              <a:gd name="T89" fmla="*/ 177 h 199"/>
              <a:gd name="T90" fmla="*/ 192 w 1361"/>
              <a:gd name="T91" fmla="*/ 147 h 199"/>
              <a:gd name="T92" fmla="*/ 148 w 1361"/>
              <a:gd name="T93" fmla="*/ 2 h 199"/>
              <a:gd name="T94" fmla="*/ 149 w 1361"/>
              <a:gd name="T95" fmla="*/ 148 h 199"/>
              <a:gd name="T96" fmla="*/ 145 w 1361"/>
              <a:gd name="T97"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61" h="199">
                <a:moveTo>
                  <a:pt x="375" y="2"/>
                </a:moveTo>
                <a:cubicBezTo>
                  <a:pt x="375" y="43"/>
                  <a:pt x="375" y="43"/>
                  <a:pt x="375" y="43"/>
                </a:cubicBezTo>
                <a:cubicBezTo>
                  <a:pt x="375" y="43"/>
                  <a:pt x="318" y="43"/>
                  <a:pt x="313" y="43"/>
                </a:cubicBezTo>
                <a:cubicBezTo>
                  <a:pt x="313" y="48"/>
                  <a:pt x="313" y="196"/>
                  <a:pt x="313" y="196"/>
                </a:cubicBezTo>
                <a:cubicBezTo>
                  <a:pt x="269" y="196"/>
                  <a:pt x="269" y="196"/>
                  <a:pt x="269" y="196"/>
                </a:cubicBezTo>
                <a:cubicBezTo>
                  <a:pt x="269" y="196"/>
                  <a:pt x="269" y="48"/>
                  <a:pt x="269" y="43"/>
                </a:cubicBezTo>
                <a:cubicBezTo>
                  <a:pt x="265" y="43"/>
                  <a:pt x="207" y="43"/>
                  <a:pt x="207" y="43"/>
                </a:cubicBezTo>
                <a:cubicBezTo>
                  <a:pt x="207" y="2"/>
                  <a:pt x="207" y="2"/>
                  <a:pt x="207" y="2"/>
                </a:cubicBezTo>
                <a:lnTo>
                  <a:pt x="375" y="2"/>
                </a:lnTo>
                <a:close/>
                <a:moveTo>
                  <a:pt x="995" y="69"/>
                </a:moveTo>
                <a:cubicBezTo>
                  <a:pt x="995" y="196"/>
                  <a:pt x="995" y="196"/>
                  <a:pt x="995" y="196"/>
                </a:cubicBezTo>
                <a:cubicBezTo>
                  <a:pt x="864" y="196"/>
                  <a:pt x="864" y="196"/>
                  <a:pt x="864" y="196"/>
                </a:cubicBezTo>
                <a:cubicBezTo>
                  <a:pt x="828" y="196"/>
                  <a:pt x="811" y="181"/>
                  <a:pt x="811" y="141"/>
                </a:cubicBezTo>
                <a:cubicBezTo>
                  <a:pt x="811" y="132"/>
                  <a:pt x="811" y="132"/>
                  <a:pt x="811" y="132"/>
                </a:cubicBezTo>
                <a:cubicBezTo>
                  <a:pt x="811" y="93"/>
                  <a:pt x="828" y="76"/>
                  <a:pt x="862" y="76"/>
                </a:cubicBezTo>
                <a:cubicBezTo>
                  <a:pt x="862" y="76"/>
                  <a:pt x="947" y="76"/>
                  <a:pt x="951" y="76"/>
                </a:cubicBezTo>
                <a:cubicBezTo>
                  <a:pt x="951" y="75"/>
                  <a:pt x="951" y="69"/>
                  <a:pt x="951" y="69"/>
                </a:cubicBezTo>
                <a:cubicBezTo>
                  <a:pt x="951" y="51"/>
                  <a:pt x="945" y="44"/>
                  <a:pt x="929" y="44"/>
                </a:cubicBezTo>
                <a:cubicBezTo>
                  <a:pt x="821" y="44"/>
                  <a:pt x="821" y="44"/>
                  <a:pt x="821" y="44"/>
                </a:cubicBezTo>
                <a:cubicBezTo>
                  <a:pt x="821" y="2"/>
                  <a:pt x="821" y="2"/>
                  <a:pt x="821" y="2"/>
                </a:cubicBezTo>
                <a:cubicBezTo>
                  <a:pt x="932" y="2"/>
                  <a:pt x="932" y="2"/>
                  <a:pt x="932" y="2"/>
                </a:cubicBezTo>
                <a:cubicBezTo>
                  <a:pt x="979" y="2"/>
                  <a:pt x="995" y="20"/>
                  <a:pt x="995" y="69"/>
                </a:cubicBezTo>
                <a:close/>
                <a:moveTo>
                  <a:pt x="951" y="155"/>
                </a:moveTo>
                <a:cubicBezTo>
                  <a:pt x="951" y="115"/>
                  <a:pt x="951" y="115"/>
                  <a:pt x="951" y="115"/>
                </a:cubicBezTo>
                <a:cubicBezTo>
                  <a:pt x="947" y="115"/>
                  <a:pt x="868" y="115"/>
                  <a:pt x="868" y="115"/>
                </a:cubicBezTo>
                <a:cubicBezTo>
                  <a:pt x="862" y="115"/>
                  <a:pt x="854" y="118"/>
                  <a:pt x="854" y="135"/>
                </a:cubicBezTo>
                <a:cubicBezTo>
                  <a:pt x="854" y="152"/>
                  <a:pt x="862" y="155"/>
                  <a:pt x="868" y="155"/>
                </a:cubicBezTo>
                <a:cubicBezTo>
                  <a:pt x="868" y="155"/>
                  <a:pt x="947" y="155"/>
                  <a:pt x="951" y="155"/>
                </a:cubicBezTo>
                <a:close/>
                <a:moveTo>
                  <a:pt x="1361" y="69"/>
                </a:moveTo>
                <a:cubicBezTo>
                  <a:pt x="1361" y="196"/>
                  <a:pt x="1361" y="196"/>
                  <a:pt x="1361" y="196"/>
                </a:cubicBezTo>
                <a:cubicBezTo>
                  <a:pt x="1230" y="196"/>
                  <a:pt x="1230" y="196"/>
                  <a:pt x="1230" y="196"/>
                </a:cubicBezTo>
                <a:cubicBezTo>
                  <a:pt x="1194" y="196"/>
                  <a:pt x="1177" y="181"/>
                  <a:pt x="1177" y="141"/>
                </a:cubicBezTo>
                <a:cubicBezTo>
                  <a:pt x="1177" y="132"/>
                  <a:pt x="1177" y="132"/>
                  <a:pt x="1177" y="132"/>
                </a:cubicBezTo>
                <a:cubicBezTo>
                  <a:pt x="1177" y="93"/>
                  <a:pt x="1194" y="76"/>
                  <a:pt x="1228" y="76"/>
                </a:cubicBezTo>
                <a:cubicBezTo>
                  <a:pt x="1228" y="76"/>
                  <a:pt x="1313" y="76"/>
                  <a:pt x="1317" y="76"/>
                </a:cubicBezTo>
                <a:cubicBezTo>
                  <a:pt x="1317" y="75"/>
                  <a:pt x="1317" y="69"/>
                  <a:pt x="1317" y="69"/>
                </a:cubicBezTo>
                <a:cubicBezTo>
                  <a:pt x="1317" y="51"/>
                  <a:pt x="1311" y="44"/>
                  <a:pt x="1295" y="44"/>
                </a:cubicBezTo>
                <a:cubicBezTo>
                  <a:pt x="1187" y="44"/>
                  <a:pt x="1187" y="44"/>
                  <a:pt x="1187" y="44"/>
                </a:cubicBezTo>
                <a:cubicBezTo>
                  <a:pt x="1187" y="2"/>
                  <a:pt x="1187" y="2"/>
                  <a:pt x="1187" y="2"/>
                </a:cubicBezTo>
                <a:cubicBezTo>
                  <a:pt x="1298" y="2"/>
                  <a:pt x="1298" y="2"/>
                  <a:pt x="1298" y="2"/>
                </a:cubicBezTo>
                <a:cubicBezTo>
                  <a:pt x="1345" y="2"/>
                  <a:pt x="1361" y="20"/>
                  <a:pt x="1361" y="69"/>
                </a:cubicBezTo>
                <a:close/>
                <a:moveTo>
                  <a:pt x="1317" y="155"/>
                </a:moveTo>
                <a:cubicBezTo>
                  <a:pt x="1317" y="115"/>
                  <a:pt x="1317" y="115"/>
                  <a:pt x="1317" y="115"/>
                </a:cubicBezTo>
                <a:cubicBezTo>
                  <a:pt x="1313" y="115"/>
                  <a:pt x="1234" y="115"/>
                  <a:pt x="1234" y="115"/>
                </a:cubicBezTo>
                <a:cubicBezTo>
                  <a:pt x="1228" y="115"/>
                  <a:pt x="1220" y="118"/>
                  <a:pt x="1220" y="135"/>
                </a:cubicBezTo>
                <a:cubicBezTo>
                  <a:pt x="1220" y="152"/>
                  <a:pt x="1228" y="155"/>
                  <a:pt x="1234" y="155"/>
                </a:cubicBezTo>
                <a:cubicBezTo>
                  <a:pt x="1234" y="155"/>
                  <a:pt x="1313" y="155"/>
                  <a:pt x="1317" y="155"/>
                </a:cubicBezTo>
                <a:close/>
                <a:moveTo>
                  <a:pt x="389" y="2"/>
                </a:moveTo>
                <a:cubicBezTo>
                  <a:pt x="389" y="43"/>
                  <a:pt x="389" y="43"/>
                  <a:pt x="389" y="43"/>
                </a:cubicBezTo>
                <a:cubicBezTo>
                  <a:pt x="389" y="43"/>
                  <a:pt x="447" y="43"/>
                  <a:pt x="452" y="43"/>
                </a:cubicBezTo>
                <a:cubicBezTo>
                  <a:pt x="452" y="48"/>
                  <a:pt x="452" y="196"/>
                  <a:pt x="452" y="196"/>
                </a:cubicBezTo>
                <a:cubicBezTo>
                  <a:pt x="496" y="196"/>
                  <a:pt x="496" y="196"/>
                  <a:pt x="496" y="196"/>
                </a:cubicBezTo>
                <a:cubicBezTo>
                  <a:pt x="496" y="196"/>
                  <a:pt x="496" y="48"/>
                  <a:pt x="496" y="43"/>
                </a:cubicBezTo>
                <a:cubicBezTo>
                  <a:pt x="500" y="43"/>
                  <a:pt x="558" y="43"/>
                  <a:pt x="558" y="43"/>
                </a:cubicBezTo>
                <a:cubicBezTo>
                  <a:pt x="558" y="2"/>
                  <a:pt x="558" y="2"/>
                  <a:pt x="558" y="2"/>
                </a:cubicBezTo>
                <a:lnTo>
                  <a:pt x="389" y="2"/>
                </a:lnTo>
                <a:close/>
                <a:moveTo>
                  <a:pt x="1004" y="2"/>
                </a:moveTo>
                <a:cubicBezTo>
                  <a:pt x="1004" y="43"/>
                  <a:pt x="1004" y="43"/>
                  <a:pt x="1004" y="43"/>
                </a:cubicBezTo>
                <a:cubicBezTo>
                  <a:pt x="1004" y="43"/>
                  <a:pt x="1062" y="43"/>
                  <a:pt x="1066" y="43"/>
                </a:cubicBezTo>
                <a:cubicBezTo>
                  <a:pt x="1066" y="48"/>
                  <a:pt x="1066" y="196"/>
                  <a:pt x="1066" y="196"/>
                </a:cubicBezTo>
                <a:cubicBezTo>
                  <a:pt x="1110" y="196"/>
                  <a:pt x="1110" y="196"/>
                  <a:pt x="1110" y="196"/>
                </a:cubicBezTo>
                <a:cubicBezTo>
                  <a:pt x="1110" y="196"/>
                  <a:pt x="1110" y="48"/>
                  <a:pt x="1110" y="43"/>
                </a:cubicBezTo>
                <a:cubicBezTo>
                  <a:pt x="1115" y="43"/>
                  <a:pt x="1173" y="43"/>
                  <a:pt x="1173" y="43"/>
                </a:cubicBezTo>
                <a:cubicBezTo>
                  <a:pt x="1173" y="2"/>
                  <a:pt x="1173" y="2"/>
                  <a:pt x="1173" y="2"/>
                </a:cubicBezTo>
                <a:lnTo>
                  <a:pt x="1004" y="2"/>
                </a:lnTo>
                <a:close/>
                <a:moveTo>
                  <a:pt x="732" y="196"/>
                </a:moveTo>
                <a:cubicBezTo>
                  <a:pt x="612" y="196"/>
                  <a:pt x="612" y="196"/>
                  <a:pt x="612" y="196"/>
                </a:cubicBezTo>
                <a:cubicBezTo>
                  <a:pt x="612" y="2"/>
                  <a:pt x="612" y="2"/>
                  <a:pt x="612" y="2"/>
                </a:cubicBezTo>
                <a:cubicBezTo>
                  <a:pt x="730" y="2"/>
                  <a:pt x="730" y="2"/>
                  <a:pt x="730" y="2"/>
                </a:cubicBezTo>
                <a:cubicBezTo>
                  <a:pt x="774" y="2"/>
                  <a:pt x="794" y="20"/>
                  <a:pt x="794" y="70"/>
                </a:cubicBezTo>
                <a:cubicBezTo>
                  <a:pt x="794" y="128"/>
                  <a:pt x="794" y="128"/>
                  <a:pt x="794" y="128"/>
                </a:cubicBezTo>
                <a:cubicBezTo>
                  <a:pt x="794" y="173"/>
                  <a:pt x="779" y="196"/>
                  <a:pt x="732" y="196"/>
                </a:cubicBezTo>
                <a:close/>
                <a:moveTo>
                  <a:pt x="749" y="70"/>
                </a:moveTo>
                <a:cubicBezTo>
                  <a:pt x="749" y="51"/>
                  <a:pt x="743" y="44"/>
                  <a:pt x="727" y="44"/>
                </a:cubicBezTo>
                <a:cubicBezTo>
                  <a:pt x="727" y="44"/>
                  <a:pt x="660" y="44"/>
                  <a:pt x="656" y="44"/>
                </a:cubicBezTo>
                <a:cubicBezTo>
                  <a:pt x="656" y="155"/>
                  <a:pt x="656" y="155"/>
                  <a:pt x="656" y="155"/>
                </a:cubicBezTo>
                <a:cubicBezTo>
                  <a:pt x="660" y="155"/>
                  <a:pt x="727" y="155"/>
                  <a:pt x="727" y="155"/>
                </a:cubicBezTo>
                <a:cubicBezTo>
                  <a:pt x="743" y="155"/>
                  <a:pt x="749" y="148"/>
                  <a:pt x="749" y="129"/>
                </a:cubicBezTo>
                <a:cubicBezTo>
                  <a:pt x="749" y="129"/>
                  <a:pt x="749" y="70"/>
                  <a:pt x="749" y="70"/>
                </a:cubicBezTo>
                <a:close/>
                <a:moveTo>
                  <a:pt x="145" y="150"/>
                </a:moveTo>
                <a:cubicBezTo>
                  <a:pt x="144" y="148"/>
                  <a:pt x="85" y="34"/>
                  <a:pt x="78" y="22"/>
                </a:cubicBezTo>
                <a:cubicBezTo>
                  <a:pt x="69" y="9"/>
                  <a:pt x="59" y="0"/>
                  <a:pt x="40" y="0"/>
                </a:cubicBezTo>
                <a:cubicBezTo>
                  <a:pt x="22" y="0"/>
                  <a:pt x="0" y="8"/>
                  <a:pt x="0" y="51"/>
                </a:cubicBezTo>
                <a:cubicBezTo>
                  <a:pt x="0" y="197"/>
                  <a:pt x="0" y="197"/>
                  <a:pt x="0" y="197"/>
                </a:cubicBezTo>
                <a:cubicBezTo>
                  <a:pt x="44" y="197"/>
                  <a:pt x="44" y="197"/>
                  <a:pt x="44" y="197"/>
                </a:cubicBezTo>
                <a:cubicBezTo>
                  <a:pt x="44" y="197"/>
                  <a:pt x="44" y="84"/>
                  <a:pt x="44" y="76"/>
                </a:cubicBezTo>
                <a:cubicBezTo>
                  <a:pt x="44" y="67"/>
                  <a:pt x="43" y="54"/>
                  <a:pt x="43" y="51"/>
                </a:cubicBezTo>
                <a:cubicBezTo>
                  <a:pt x="43" y="49"/>
                  <a:pt x="43" y="47"/>
                  <a:pt x="44" y="47"/>
                </a:cubicBezTo>
                <a:cubicBezTo>
                  <a:pt x="46" y="46"/>
                  <a:pt x="47" y="47"/>
                  <a:pt x="48" y="49"/>
                </a:cubicBezTo>
                <a:cubicBezTo>
                  <a:pt x="49" y="50"/>
                  <a:pt x="103" y="158"/>
                  <a:pt x="115" y="177"/>
                </a:cubicBezTo>
                <a:cubicBezTo>
                  <a:pt x="123" y="190"/>
                  <a:pt x="133" y="199"/>
                  <a:pt x="153" y="199"/>
                </a:cubicBezTo>
                <a:cubicBezTo>
                  <a:pt x="171" y="199"/>
                  <a:pt x="192" y="191"/>
                  <a:pt x="192" y="147"/>
                </a:cubicBezTo>
                <a:cubicBezTo>
                  <a:pt x="192" y="2"/>
                  <a:pt x="192" y="2"/>
                  <a:pt x="192" y="2"/>
                </a:cubicBezTo>
                <a:cubicBezTo>
                  <a:pt x="148" y="2"/>
                  <a:pt x="148" y="2"/>
                  <a:pt x="148" y="2"/>
                </a:cubicBezTo>
                <a:cubicBezTo>
                  <a:pt x="148" y="2"/>
                  <a:pt x="148" y="115"/>
                  <a:pt x="148" y="123"/>
                </a:cubicBezTo>
                <a:cubicBezTo>
                  <a:pt x="148" y="132"/>
                  <a:pt x="149" y="145"/>
                  <a:pt x="149" y="148"/>
                </a:cubicBezTo>
                <a:cubicBezTo>
                  <a:pt x="149" y="150"/>
                  <a:pt x="149" y="152"/>
                  <a:pt x="148" y="152"/>
                </a:cubicBezTo>
                <a:cubicBezTo>
                  <a:pt x="147" y="153"/>
                  <a:pt x="145" y="152"/>
                  <a:pt x="145" y="150"/>
                </a:cubicBezTo>
                <a:close/>
              </a:path>
            </a:pathLst>
          </a:custGeom>
          <a:solidFill>
            <a:srgbClr val="6785C1"/>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513438462"/>
      </p:ext>
    </p:extLst>
  </p:cSld>
  <p:clrMapOvr>
    <a:masterClrMapping/>
  </p:clrMapOvr>
  <p:extLst>
    <p:ext uri="{DCECCB84-F9BA-43D5-87BE-67443E8EF086}">
      <p15:sldGuideLst xmlns:p15="http://schemas.microsoft.com/office/powerpoint/2012/main">
        <p15:guide id="1" pos="3840">
          <p15:clr>
            <a:srgbClr val="FBAE40"/>
          </p15:clr>
        </p15:guide>
        <p15:guide id="2" pos="192">
          <p15:clr>
            <a:srgbClr val="FBAE40"/>
          </p15:clr>
        </p15:guide>
        <p15:guide id="3" pos="748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Human Agenda Slide - BH-H">
    <p:bg>
      <p:bgPr>
        <a:solidFill>
          <a:schemeClr val="accent2"/>
        </a:solidFill>
        <a:effectLst/>
      </p:bgPr>
    </p:bg>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
        <p:nvSpPr>
          <p:cNvPr id="17" name="Content Placeholder 2">
            <a:extLst>
              <a:ext uri="{FF2B5EF4-FFF2-40B4-BE49-F238E27FC236}">
                <a16:creationId xmlns:a16="http://schemas.microsoft.com/office/drawing/2014/main" id="{A97DDC82-36D5-4738-989D-30338EA824B8}"/>
              </a:ext>
            </a:extLst>
          </p:cNvPr>
          <p:cNvSpPr>
            <a:spLocks noGrp="1"/>
          </p:cNvSpPr>
          <p:nvPr>
            <p:ph idx="1"/>
          </p:nvPr>
        </p:nvSpPr>
        <p:spPr>
          <a:xfrm>
            <a:off x="3352800" y="1371600"/>
            <a:ext cx="8153400" cy="4800600"/>
          </a:xfrm>
          <a:prstGeom prst="rect">
            <a:avLst/>
          </a:prstGeom>
        </p:spPr>
        <p:txBody>
          <a:bodyPr/>
          <a:lstStyle>
            <a:lvl1pPr marL="457200" indent="-457200" algn="l" defTabSz="914400" rtl="0" eaLnBrk="1" latinLnBrk="0" hangingPunct="1">
              <a:lnSpc>
                <a:spcPct val="100000"/>
              </a:lnSpc>
              <a:buClr>
                <a:schemeClr val="bg1"/>
              </a:buClr>
              <a:buSzPct val="100000"/>
              <a:buFont typeface="+mj-lt"/>
              <a:buAutoNum type="arabicPeriod"/>
              <a:defRPr lang="en-US" sz="2000" kern="1200" dirty="0" smtClean="0">
                <a:solidFill>
                  <a:schemeClr val="bg1"/>
                </a:solidFill>
                <a:latin typeface="+mn-lt"/>
                <a:ea typeface="+mn-ea"/>
                <a:cs typeface="+mn-cs"/>
              </a:defRPr>
            </a:lvl1pPr>
            <a:lvl2pPr marL="910099" indent="-300543" algn="l" defTabSz="914400" rtl="0" eaLnBrk="1" latinLnBrk="0" hangingPunct="1">
              <a:lnSpc>
                <a:spcPct val="100000"/>
              </a:lnSpc>
              <a:buClr>
                <a:schemeClr val="bg1"/>
              </a:buClr>
              <a:buSzPct val="100000"/>
              <a:buFont typeface="Arial" panose="020B0604020202020204" pitchFamily="34" charset="0"/>
              <a:buChar char="»"/>
              <a:defRPr lang="en-US" sz="2000" kern="1200" dirty="0" smtClean="0">
                <a:solidFill>
                  <a:schemeClr val="bg1"/>
                </a:solidFill>
                <a:latin typeface="+mn-lt"/>
                <a:ea typeface="+mn-ea"/>
                <a:cs typeface="+mn-cs"/>
              </a:defRPr>
            </a:lvl2pPr>
            <a:lvl3pPr algn="l" defTabSz="914400" rtl="0" eaLnBrk="1" latinLnBrk="0" hangingPunct="1">
              <a:lnSpc>
                <a:spcPct val="100000"/>
              </a:lnSpc>
              <a:buClr>
                <a:schemeClr val="bg1"/>
              </a:buClr>
              <a:buSzPct val="100000"/>
              <a:defRPr lang="en-US" sz="2000" kern="1200" dirty="0" smtClean="0">
                <a:solidFill>
                  <a:schemeClr val="bg1"/>
                </a:solidFill>
                <a:latin typeface="+mn-lt"/>
                <a:ea typeface="+mn-ea"/>
                <a:cs typeface="+mn-cs"/>
              </a:defRPr>
            </a:lvl3pPr>
            <a:lvl4pPr marL="2059363" indent="-230701" algn="l" defTabSz="914400" rtl="0" eaLnBrk="1" latinLnBrk="0" hangingPunct="1">
              <a:lnSpc>
                <a:spcPct val="100000"/>
              </a:lnSpc>
              <a:buClr>
                <a:schemeClr val="bg1"/>
              </a:buClr>
              <a:buSzPct val="100000"/>
              <a:buFont typeface="Arial" panose="020B0604020202020204" pitchFamily="34" charset="0"/>
              <a:buChar char="»"/>
              <a:defRPr kumimoji="1" lang="en-US" sz="2000" kern="1200" dirty="0" smtClean="0">
                <a:solidFill>
                  <a:schemeClr val="bg1"/>
                </a:solidFill>
                <a:latin typeface="+mn-lt"/>
                <a:ea typeface="+mn-ea"/>
                <a:cs typeface="+mn-cs"/>
              </a:defRPr>
            </a:lvl4pPr>
            <a:lvl5pPr marL="2666800" indent="-228584" algn="l" defTabSz="914400" rtl="0" eaLnBrk="1" latinLnBrk="0" hangingPunct="1">
              <a:lnSpc>
                <a:spcPct val="100000"/>
              </a:lnSpc>
              <a:buClr>
                <a:schemeClr val="bg1"/>
              </a:buClr>
              <a:buSzPct val="100000"/>
              <a:buFont typeface="Arial" panose="020B0604020202020204" pitchFamily="34" charset="0"/>
              <a:buChar char="•"/>
              <a:defRPr sz="2000" kern="1200" dirty="0">
                <a:solidFill>
                  <a:schemeClr val="bg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2" name="Footer Placeholder 1">
            <a:extLst>
              <a:ext uri="{FF2B5EF4-FFF2-40B4-BE49-F238E27FC236}">
                <a16:creationId xmlns:a16="http://schemas.microsoft.com/office/drawing/2014/main" id="{D12832EA-CDD3-468B-986D-C2A74387AB5D}"/>
              </a:ext>
            </a:extLst>
          </p:cNvPr>
          <p:cNvSpPr>
            <a:spLocks noGrp="1"/>
          </p:cNvSpPr>
          <p:nvPr>
            <p:ph type="ftr" sz="quarter" idx="10"/>
          </p:nvPr>
        </p:nvSpPr>
        <p:spPr>
          <a:xfrm>
            <a:off x="1752600" y="6556248"/>
            <a:ext cx="3017520" cy="182880"/>
          </a:xfrm>
          <a:prstGeom prst="rect">
            <a:avLst/>
          </a:prstGeom>
        </p:spPr>
        <p:txBody>
          <a:bodyPr anchor="ctr"/>
          <a:lstStyle>
            <a:lvl1pPr>
              <a:defRPr sz="800">
                <a:solidFill>
                  <a:schemeClr val="bg1"/>
                </a:solidFill>
              </a:defRPr>
            </a:lvl1pPr>
          </a:lstStyle>
          <a:p>
            <a:pPr defTabSz="609555"/>
            <a:r>
              <a:rPr lang="en-US" dirty="0"/>
              <a:t>© 2022 NTT DATA, Inc. All rights reserved.</a:t>
            </a:r>
          </a:p>
        </p:txBody>
      </p:sp>
      <p:sp>
        <p:nvSpPr>
          <p:cNvPr id="3" name="Slide Number Placeholder 2">
            <a:extLst>
              <a:ext uri="{FF2B5EF4-FFF2-40B4-BE49-F238E27FC236}">
                <a16:creationId xmlns:a16="http://schemas.microsoft.com/office/drawing/2014/main" id="{094DD751-D7CE-4A02-94D3-1F2D41366F01}"/>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sp>
        <p:nvSpPr>
          <p:cNvPr id="10" name="Title 3">
            <a:extLst>
              <a:ext uri="{FF2B5EF4-FFF2-40B4-BE49-F238E27FC236}">
                <a16:creationId xmlns:a16="http://schemas.microsoft.com/office/drawing/2014/main" id="{1084B5D6-E13F-49DD-9723-965CD01789C5}"/>
              </a:ext>
            </a:extLst>
          </p:cNvPr>
          <p:cNvSpPr>
            <a:spLocks noGrp="1"/>
          </p:cNvSpPr>
          <p:nvPr>
            <p:ph type="title" hasCustomPrompt="1"/>
          </p:nvPr>
        </p:nvSpPr>
        <p:spPr>
          <a:xfrm>
            <a:off x="304800" y="381000"/>
            <a:ext cx="11582400" cy="811284"/>
          </a:xfrm>
          <a:prstGeom prst="rect">
            <a:avLst/>
          </a:prstGeom>
        </p:spPr>
        <p:txBody>
          <a:bodyPr lIns="0" tIns="0" rIns="0" bIns="0" anchor="t" anchorCtr="0">
            <a:noAutofit/>
          </a:bodyPr>
          <a:lstStyle>
            <a:lvl1pPr marL="0" indent="0">
              <a:defRPr lang="en-US" dirty="0">
                <a:solidFill>
                  <a:schemeClr val="bg1"/>
                </a:solidFill>
              </a:defRPr>
            </a:lvl1pPr>
          </a:lstStyle>
          <a:p>
            <a:r>
              <a:rPr lang="en-US" dirty="0"/>
              <a:t>[Title]</a:t>
            </a:r>
          </a:p>
        </p:txBody>
      </p:sp>
      <p:sp>
        <p:nvSpPr>
          <p:cNvPr id="8" name="Freeform 5">
            <a:extLst>
              <a:ext uri="{FF2B5EF4-FFF2-40B4-BE49-F238E27FC236}">
                <a16:creationId xmlns:a16="http://schemas.microsoft.com/office/drawing/2014/main" id="{FC4CCBF6-B1C3-46CC-A9D2-020E4383864E}"/>
              </a:ext>
            </a:extLst>
          </p:cNvPr>
          <p:cNvSpPr>
            <a:spLocks noEditPoints="1"/>
          </p:cNvSpPr>
          <p:nvPr userDrawn="1"/>
        </p:nvSpPr>
        <p:spPr bwMode="auto">
          <a:xfrm>
            <a:off x="10853738" y="6554313"/>
            <a:ext cx="1021556" cy="151287"/>
          </a:xfrm>
          <a:custGeom>
            <a:avLst/>
            <a:gdLst>
              <a:gd name="T0" fmla="*/ 375 w 1361"/>
              <a:gd name="T1" fmla="*/ 43 h 199"/>
              <a:gd name="T2" fmla="*/ 313 w 1361"/>
              <a:gd name="T3" fmla="*/ 196 h 199"/>
              <a:gd name="T4" fmla="*/ 269 w 1361"/>
              <a:gd name="T5" fmla="*/ 43 h 199"/>
              <a:gd name="T6" fmla="*/ 207 w 1361"/>
              <a:gd name="T7" fmla="*/ 2 h 199"/>
              <a:gd name="T8" fmla="*/ 995 w 1361"/>
              <a:gd name="T9" fmla="*/ 69 h 199"/>
              <a:gd name="T10" fmla="*/ 864 w 1361"/>
              <a:gd name="T11" fmla="*/ 196 h 199"/>
              <a:gd name="T12" fmla="*/ 811 w 1361"/>
              <a:gd name="T13" fmla="*/ 132 h 199"/>
              <a:gd name="T14" fmla="*/ 951 w 1361"/>
              <a:gd name="T15" fmla="*/ 76 h 199"/>
              <a:gd name="T16" fmla="*/ 929 w 1361"/>
              <a:gd name="T17" fmla="*/ 44 h 199"/>
              <a:gd name="T18" fmla="*/ 821 w 1361"/>
              <a:gd name="T19" fmla="*/ 2 h 199"/>
              <a:gd name="T20" fmla="*/ 995 w 1361"/>
              <a:gd name="T21" fmla="*/ 69 h 199"/>
              <a:gd name="T22" fmla="*/ 951 w 1361"/>
              <a:gd name="T23" fmla="*/ 115 h 199"/>
              <a:gd name="T24" fmla="*/ 854 w 1361"/>
              <a:gd name="T25" fmla="*/ 135 h 199"/>
              <a:gd name="T26" fmla="*/ 951 w 1361"/>
              <a:gd name="T27" fmla="*/ 155 h 199"/>
              <a:gd name="T28" fmla="*/ 1361 w 1361"/>
              <a:gd name="T29" fmla="*/ 196 h 199"/>
              <a:gd name="T30" fmla="*/ 1177 w 1361"/>
              <a:gd name="T31" fmla="*/ 141 h 199"/>
              <a:gd name="T32" fmla="*/ 1228 w 1361"/>
              <a:gd name="T33" fmla="*/ 76 h 199"/>
              <a:gd name="T34" fmla="*/ 1317 w 1361"/>
              <a:gd name="T35" fmla="*/ 69 h 199"/>
              <a:gd name="T36" fmla="*/ 1187 w 1361"/>
              <a:gd name="T37" fmla="*/ 44 h 199"/>
              <a:gd name="T38" fmla="*/ 1298 w 1361"/>
              <a:gd name="T39" fmla="*/ 2 h 199"/>
              <a:gd name="T40" fmla="*/ 1317 w 1361"/>
              <a:gd name="T41" fmla="*/ 155 h 199"/>
              <a:gd name="T42" fmla="*/ 1234 w 1361"/>
              <a:gd name="T43" fmla="*/ 115 h 199"/>
              <a:gd name="T44" fmla="*/ 1234 w 1361"/>
              <a:gd name="T45" fmla="*/ 155 h 199"/>
              <a:gd name="T46" fmla="*/ 389 w 1361"/>
              <a:gd name="T47" fmla="*/ 2 h 199"/>
              <a:gd name="T48" fmla="*/ 452 w 1361"/>
              <a:gd name="T49" fmla="*/ 43 h 199"/>
              <a:gd name="T50" fmla="*/ 496 w 1361"/>
              <a:gd name="T51" fmla="*/ 196 h 199"/>
              <a:gd name="T52" fmla="*/ 558 w 1361"/>
              <a:gd name="T53" fmla="*/ 43 h 199"/>
              <a:gd name="T54" fmla="*/ 389 w 1361"/>
              <a:gd name="T55" fmla="*/ 2 h 199"/>
              <a:gd name="T56" fmla="*/ 1004 w 1361"/>
              <a:gd name="T57" fmla="*/ 43 h 199"/>
              <a:gd name="T58" fmla="*/ 1066 w 1361"/>
              <a:gd name="T59" fmla="*/ 196 h 199"/>
              <a:gd name="T60" fmla="*/ 1110 w 1361"/>
              <a:gd name="T61" fmla="*/ 43 h 199"/>
              <a:gd name="T62" fmla="*/ 1173 w 1361"/>
              <a:gd name="T63" fmla="*/ 2 h 199"/>
              <a:gd name="T64" fmla="*/ 732 w 1361"/>
              <a:gd name="T65" fmla="*/ 196 h 199"/>
              <a:gd name="T66" fmla="*/ 612 w 1361"/>
              <a:gd name="T67" fmla="*/ 2 h 199"/>
              <a:gd name="T68" fmla="*/ 794 w 1361"/>
              <a:gd name="T69" fmla="*/ 70 h 199"/>
              <a:gd name="T70" fmla="*/ 732 w 1361"/>
              <a:gd name="T71" fmla="*/ 196 h 199"/>
              <a:gd name="T72" fmla="*/ 727 w 1361"/>
              <a:gd name="T73" fmla="*/ 44 h 199"/>
              <a:gd name="T74" fmla="*/ 656 w 1361"/>
              <a:gd name="T75" fmla="*/ 155 h 199"/>
              <a:gd name="T76" fmla="*/ 749 w 1361"/>
              <a:gd name="T77" fmla="*/ 129 h 199"/>
              <a:gd name="T78" fmla="*/ 145 w 1361"/>
              <a:gd name="T79" fmla="*/ 150 h 199"/>
              <a:gd name="T80" fmla="*/ 40 w 1361"/>
              <a:gd name="T81" fmla="*/ 0 h 199"/>
              <a:gd name="T82" fmla="*/ 0 w 1361"/>
              <a:gd name="T83" fmla="*/ 197 h 199"/>
              <a:gd name="T84" fmla="*/ 44 w 1361"/>
              <a:gd name="T85" fmla="*/ 76 h 199"/>
              <a:gd name="T86" fmla="*/ 44 w 1361"/>
              <a:gd name="T87" fmla="*/ 47 h 199"/>
              <a:gd name="T88" fmla="*/ 115 w 1361"/>
              <a:gd name="T89" fmla="*/ 177 h 199"/>
              <a:gd name="T90" fmla="*/ 192 w 1361"/>
              <a:gd name="T91" fmla="*/ 147 h 199"/>
              <a:gd name="T92" fmla="*/ 148 w 1361"/>
              <a:gd name="T93" fmla="*/ 2 h 199"/>
              <a:gd name="T94" fmla="*/ 149 w 1361"/>
              <a:gd name="T95" fmla="*/ 148 h 199"/>
              <a:gd name="T96" fmla="*/ 145 w 1361"/>
              <a:gd name="T97"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61" h="199">
                <a:moveTo>
                  <a:pt x="375" y="2"/>
                </a:moveTo>
                <a:cubicBezTo>
                  <a:pt x="375" y="43"/>
                  <a:pt x="375" y="43"/>
                  <a:pt x="375" y="43"/>
                </a:cubicBezTo>
                <a:cubicBezTo>
                  <a:pt x="375" y="43"/>
                  <a:pt x="318" y="43"/>
                  <a:pt x="313" y="43"/>
                </a:cubicBezTo>
                <a:cubicBezTo>
                  <a:pt x="313" y="48"/>
                  <a:pt x="313" y="196"/>
                  <a:pt x="313" y="196"/>
                </a:cubicBezTo>
                <a:cubicBezTo>
                  <a:pt x="269" y="196"/>
                  <a:pt x="269" y="196"/>
                  <a:pt x="269" y="196"/>
                </a:cubicBezTo>
                <a:cubicBezTo>
                  <a:pt x="269" y="196"/>
                  <a:pt x="269" y="48"/>
                  <a:pt x="269" y="43"/>
                </a:cubicBezTo>
                <a:cubicBezTo>
                  <a:pt x="265" y="43"/>
                  <a:pt x="207" y="43"/>
                  <a:pt x="207" y="43"/>
                </a:cubicBezTo>
                <a:cubicBezTo>
                  <a:pt x="207" y="2"/>
                  <a:pt x="207" y="2"/>
                  <a:pt x="207" y="2"/>
                </a:cubicBezTo>
                <a:lnTo>
                  <a:pt x="375" y="2"/>
                </a:lnTo>
                <a:close/>
                <a:moveTo>
                  <a:pt x="995" y="69"/>
                </a:moveTo>
                <a:cubicBezTo>
                  <a:pt x="995" y="196"/>
                  <a:pt x="995" y="196"/>
                  <a:pt x="995" y="196"/>
                </a:cubicBezTo>
                <a:cubicBezTo>
                  <a:pt x="864" y="196"/>
                  <a:pt x="864" y="196"/>
                  <a:pt x="864" y="196"/>
                </a:cubicBezTo>
                <a:cubicBezTo>
                  <a:pt x="828" y="196"/>
                  <a:pt x="811" y="181"/>
                  <a:pt x="811" y="141"/>
                </a:cubicBezTo>
                <a:cubicBezTo>
                  <a:pt x="811" y="132"/>
                  <a:pt x="811" y="132"/>
                  <a:pt x="811" y="132"/>
                </a:cubicBezTo>
                <a:cubicBezTo>
                  <a:pt x="811" y="93"/>
                  <a:pt x="828" y="76"/>
                  <a:pt x="862" y="76"/>
                </a:cubicBezTo>
                <a:cubicBezTo>
                  <a:pt x="862" y="76"/>
                  <a:pt x="947" y="76"/>
                  <a:pt x="951" y="76"/>
                </a:cubicBezTo>
                <a:cubicBezTo>
                  <a:pt x="951" y="75"/>
                  <a:pt x="951" y="69"/>
                  <a:pt x="951" y="69"/>
                </a:cubicBezTo>
                <a:cubicBezTo>
                  <a:pt x="951" y="51"/>
                  <a:pt x="945" y="44"/>
                  <a:pt x="929" y="44"/>
                </a:cubicBezTo>
                <a:cubicBezTo>
                  <a:pt x="821" y="44"/>
                  <a:pt x="821" y="44"/>
                  <a:pt x="821" y="44"/>
                </a:cubicBezTo>
                <a:cubicBezTo>
                  <a:pt x="821" y="2"/>
                  <a:pt x="821" y="2"/>
                  <a:pt x="821" y="2"/>
                </a:cubicBezTo>
                <a:cubicBezTo>
                  <a:pt x="932" y="2"/>
                  <a:pt x="932" y="2"/>
                  <a:pt x="932" y="2"/>
                </a:cubicBezTo>
                <a:cubicBezTo>
                  <a:pt x="979" y="2"/>
                  <a:pt x="995" y="20"/>
                  <a:pt x="995" y="69"/>
                </a:cubicBezTo>
                <a:close/>
                <a:moveTo>
                  <a:pt x="951" y="155"/>
                </a:moveTo>
                <a:cubicBezTo>
                  <a:pt x="951" y="115"/>
                  <a:pt x="951" y="115"/>
                  <a:pt x="951" y="115"/>
                </a:cubicBezTo>
                <a:cubicBezTo>
                  <a:pt x="947" y="115"/>
                  <a:pt x="868" y="115"/>
                  <a:pt x="868" y="115"/>
                </a:cubicBezTo>
                <a:cubicBezTo>
                  <a:pt x="862" y="115"/>
                  <a:pt x="854" y="118"/>
                  <a:pt x="854" y="135"/>
                </a:cubicBezTo>
                <a:cubicBezTo>
                  <a:pt x="854" y="152"/>
                  <a:pt x="862" y="155"/>
                  <a:pt x="868" y="155"/>
                </a:cubicBezTo>
                <a:cubicBezTo>
                  <a:pt x="868" y="155"/>
                  <a:pt x="947" y="155"/>
                  <a:pt x="951" y="155"/>
                </a:cubicBezTo>
                <a:close/>
                <a:moveTo>
                  <a:pt x="1361" y="69"/>
                </a:moveTo>
                <a:cubicBezTo>
                  <a:pt x="1361" y="196"/>
                  <a:pt x="1361" y="196"/>
                  <a:pt x="1361" y="196"/>
                </a:cubicBezTo>
                <a:cubicBezTo>
                  <a:pt x="1230" y="196"/>
                  <a:pt x="1230" y="196"/>
                  <a:pt x="1230" y="196"/>
                </a:cubicBezTo>
                <a:cubicBezTo>
                  <a:pt x="1194" y="196"/>
                  <a:pt x="1177" y="181"/>
                  <a:pt x="1177" y="141"/>
                </a:cubicBezTo>
                <a:cubicBezTo>
                  <a:pt x="1177" y="132"/>
                  <a:pt x="1177" y="132"/>
                  <a:pt x="1177" y="132"/>
                </a:cubicBezTo>
                <a:cubicBezTo>
                  <a:pt x="1177" y="93"/>
                  <a:pt x="1194" y="76"/>
                  <a:pt x="1228" y="76"/>
                </a:cubicBezTo>
                <a:cubicBezTo>
                  <a:pt x="1228" y="76"/>
                  <a:pt x="1313" y="76"/>
                  <a:pt x="1317" y="76"/>
                </a:cubicBezTo>
                <a:cubicBezTo>
                  <a:pt x="1317" y="75"/>
                  <a:pt x="1317" y="69"/>
                  <a:pt x="1317" y="69"/>
                </a:cubicBezTo>
                <a:cubicBezTo>
                  <a:pt x="1317" y="51"/>
                  <a:pt x="1311" y="44"/>
                  <a:pt x="1295" y="44"/>
                </a:cubicBezTo>
                <a:cubicBezTo>
                  <a:pt x="1187" y="44"/>
                  <a:pt x="1187" y="44"/>
                  <a:pt x="1187" y="44"/>
                </a:cubicBezTo>
                <a:cubicBezTo>
                  <a:pt x="1187" y="2"/>
                  <a:pt x="1187" y="2"/>
                  <a:pt x="1187" y="2"/>
                </a:cubicBezTo>
                <a:cubicBezTo>
                  <a:pt x="1298" y="2"/>
                  <a:pt x="1298" y="2"/>
                  <a:pt x="1298" y="2"/>
                </a:cubicBezTo>
                <a:cubicBezTo>
                  <a:pt x="1345" y="2"/>
                  <a:pt x="1361" y="20"/>
                  <a:pt x="1361" y="69"/>
                </a:cubicBezTo>
                <a:close/>
                <a:moveTo>
                  <a:pt x="1317" y="155"/>
                </a:moveTo>
                <a:cubicBezTo>
                  <a:pt x="1317" y="115"/>
                  <a:pt x="1317" y="115"/>
                  <a:pt x="1317" y="115"/>
                </a:cubicBezTo>
                <a:cubicBezTo>
                  <a:pt x="1313" y="115"/>
                  <a:pt x="1234" y="115"/>
                  <a:pt x="1234" y="115"/>
                </a:cubicBezTo>
                <a:cubicBezTo>
                  <a:pt x="1228" y="115"/>
                  <a:pt x="1220" y="118"/>
                  <a:pt x="1220" y="135"/>
                </a:cubicBezTo>
                <a:cubicBezTo>
                  <a:pt x="1220" y="152"/>
                  <a:pt x="1228" y="155"/>
                  <a:pt x="1234" y="155"/>
                </a:cubicBezTo>
                <a:cubicBezTo>
                  <a:pt x="1234" y="155"/>
                  <a:pt x="1313" y="155"/>
                  <a:pt x="1317" y="155"/>
                </a:cubicBezTo>
                <a:close/>
                <a:moveTo>
                  <a:pt x="389" y="2"/>
                </a:moveTo>
                <a:cubicBezTo>
                  <a:pt x="389" y="43"/>
                  <a:pt x="389" y="43"/>
                  <a:pt x="389" y="43"/>
                </a:cubicBezTo>
                <a:cubicBezTo>
                  <a:pt x="389" y="43"/>
                  <a:pt x="447" y="43"/>
                  <a:pt x="452" y="43"/>
                </a:cubicBezTo>
                <a:cubicBezTo>
                  <a:pt x="452" y="48"/>
                  <a:pt x="452" y="196"/>
                  <a:pt x="452" y="196"/>
                </a:cubicBezTo>
                <a:cubicBezTo>
                  <a:pt x="496" y="196"/>
                  <a:pt x="496" y="196"/>
                  <a:pt x="496" y="196"/>
                </a:cubicBezTo>
                <a:cubicBezTo>
                  <a:pt x="496" y="196"/>
                  <a:pt x="496" y="48"/>
                  <a:pt x="496" y="43"/>
                </a:cubicBezTo>
                <a:cubicBezTo>
                  <a:pt x="500" y="43"/>
                  <a:pt x="558" y="43"/>
                  <a:pt x="558" y="43"/>
                </a:cubicBezTo>
                <a:cubicBezTo>
                  <a:pt x="558" y="2"/>
                  <a:pt x="558" y="2"/>
                  <a:pt x="558" y="2"/>
                </a:cubicBezTo>
                <a:lnTo>
                  <a:pt x="389" y="2"/>
                </a:lnTo>
                <a:close/>
                <a:moveTo>
                  <a:pt x="1004" y="2"/>
                </a:moveTo>
                <a:cubicBezTo>
                  <a:pt x="1004" y="43"/>
                  <a:pt x="1004" y="43"/>
                  <a:pt x="1004" y="43"/>
                </a:cubicBezTo>
                <a:cubicBezTo>
                  <a:pt x="1004" y="43"/>
                  <a:pt x="1062" y="43"/>
                  <a:pt x="1066" y="43"/>
                </a:cubicBezTo>
                <a:cubicBezTo>
                  <a:pt x="1066" y="48"/>
                  <a:pt x="1066" y="196"/>
                  <a:pt x="1066" y="196"/>
                </a:cubicBezTo>
                <a:cubicBezTo>
                  <a:pt x="1110" y="196"/>
                  <a:pt x="1110" y="196"/>
                  <a:pt x="1110" y="196"/>
                </a:cubicBezTo>
                <a:cubicBezTo>
                  <a:pt x="1110" y="196"/>
                  <a:pt x="1110" y="48"/>
                  <a:pt x="1110" y="43"/>
                </a:cubicBezTo>
                <a:cubicBezTo>
                  <a:pt x="1115" y="43"/>
                  <a:pt x="1173" y="43"/>
                  <a:pt x="1173" y="43"/>
                </a:cubicBezTo>
                <a:cubicBezTo>
                  <a:pt x="1173" y="2"/>
                  <a:pt x="1173" y="2"/>
                  <a:pt x="1173" y="2"/>
                </a:cubicBezTo>
                <a:lnTo>
                  <a:pt x="1004" y="2"/>
                </a:lnTo>
                <a:close/>
                <a:moveTo>
                  <a:pt x="732" y="196"/>
                </a:moveTo>
                <a:cubicBezTo>
                  <a:pt x="612" y="196"/>
                  <a:pt x="612" y="196"/>
                  <a:pt x="612" y="196"/>
                </a:cubicBezTo>
                <a:cubicBezTo>
                  <a:pt x="612" y="2"/>
                  <a:pt x="612" y="2"/>
                  <a:pt x="612" y="2"/>
                </a:cubicBezTo>
                <a:cubicBezTo>
                  <a:pt x="730" y="2"/>
                  <a:pt x="730" y="2"/>
                  <a:pt x="730" y="2"/>
                </a:cubicBezTo>
                <a:cubicBezTo>
                  <a:pt x="774" y="2"/>
                  <a:pt x="794" y="20"/>
                  <a:pt x="794" y="70"/>
                </a:cubicBezTo>
                <a:cubicBezTo>
                  <a:pt x="794" y="128"/>
                  <a:pt x="794" y="128"/>
                  <a:pt x="794" y="128"/>
                </a:cubicBezTo>
                <a:cubicBezTo>
                  <a:pt x="794" y="173"/>
                  <a:pt x="779" y="196"/>
                  <a:pt x="732" y="196"/>
                </a:cubicBezTo>
                <a:close/>
                <a:moveTo>
                  <a:pt x="749" y="70"/>
                </a:moveTo>
                <a:cubicBezTo>
                  <a:pt x="749" y="51"/>
                  <a:pt x="743" y="44"/>
                  <a:pt x="727" y="44"/>
                </a:cubicBezTo>
                <a:cubicBezTo>
                  <a:pt x="727" y="44"/>
                  <a:pt x="660" y="44"/>
                  <a:pt x="656" y="44"/>
                </a:cubicBezTo>
                <a:cubicBezTo>
                  <a:pt x="656" y="155"/>
                  <a:pt x="656" y="155"/>
                  <a:pt x="656" y="155"/>
                </a:cubicBezTo>
                <a:cubicBezTo>
                  <a:pt x="660" y="155"/>
                  <a:pt x="727" y="155"/>
                  <a:pt x="727" y="155"/>
                </a:cubicBezTo>
                <a:cubicBezTo>
                  <a:pt x="743" y="155"/>
                  <a:pt x="749" y="148"/>
                  <a:pt x="749" y="129"/>
                </a:cubicBezTo>
                <a:cubicBezTo>
                  <a:pt x="749" y="129"/>
                  <a:pt x="749" y="70"/>
                  <a:pt x="749" y="70"/>
                </a:cubicBezTo>
                <a:close/>
                <a:moveTo>
                  <a:pt x="145" y="150"/>
                </a:moveTo>
                <a:cubicBezTo>
                  <a:pt x="144" y="148"/>
                  <a:pt x="85" y="34"/>
                  <a:pt x="78" y="22"/>
                </a:cubicBezTo>
                <a:cubicBezTo>
                  <a:pt x="69" y="9"/>
                  <a:pt x="59" y="0"/>
                  <a:pt x="40" y="0"/>
                </a:cubicBezTo>
                <a:cubicBezTo>
                  <a:pt x="22" y="0"/>
                  <a:pt x="0" y="8"/>
                  <a:pt x="0" y="51"/>
                </a:cubicBezTo>
                <a:cubicBezTo>
                  <a:pt x="0" y="197"/>
                  <a:pt x="0" y="197"/>
                  <a:pt x="0" y="197"/>
                </a:cubicBezTo>
                <a:cubicBezTo>
                  <a:pt x="44" y="197"/>
                  <a:pt x="44" y="197"/>
                  <a:pt x="44" y="197"/>
                </a:cubicBezTo>
                <a:cubicBezTo>
                  <a:pt x="44" y="197"/>
                  <a:pt x="44" y="84"/>
                  <a:pt x="44" y="76"/>
                </a:cubicBezTo>
                <a:cubicBezTo>
                  <a:pt x="44" y="67"/>
                  <a:pt x="43" y="54"/>
                  <a:pt x="43" y="51"/>
                </a:cubicBezTo>
                <a:cubicBezTo>
                  <a:pt x="43" y="49"/>
                  <a:pt x="43" y="47"/>
                  <a:pt x="44" y="47"/>
                </a:cubicBezTo>
                <a:cubicBezTo>
                  <a:pt x="46" y="46"/>
                  <a:pt x="47" y="47"/>
                  <a:pt x="48" y="49"/>
                </a:cubicBezTo>
                <a:cubicBezTo>
                  <a:pt x="49" y="50"/>
                  <a:pt x="103" y="158"/>
                  <a:pt x="115" y="177"/>
                </a:cubicBezTo>
                <a:cubicBezTo>
                  <a:pt x="123" y="190"/>
                  <a:pt x="133" y="199"/>
                  <a:pt x="153" y="199"/>
                </a:cubicBezTo>
                <a:cubicBezTo>
                  <a:pt x="171" y="199"/>
                  <a:pt x="192" y="191"/>
                  <a:pt x="192" y="147"/>
                </a:cubicBezTo>
                <a:cubicBezTo>
                  <a:pt x="192" y="2"/>
                  <a:pt x="192" y="2"/>
                  <a:pt x="192" y="2"/>
                </a:cubicBezTo>
                <a:cubicBezTo>
                  <a:pt x="148" y="2"/>
                  <a:pt x="148" y="2"/>
                  <a:pt x="148" y="2"/>
                </a:cubicBezTo>
                <a:cubicBezTo>
                  <a:pt x="148" y="2"/>
                  <a:pt x="148" y="115"/>
                  <a:pt x="148" y="123"/>
                </a:cubicBezTo>
                <a:cubicBezTo>
                  <a:pt x="148" y="132"/>
                  <a:pt x="149" y="145"/>
                  <a:pt x="149" y="148"/>
                </a:cubicBezTo>
                <a:cubicBezTo>
                  <a:pt x="149" y="150"/>
                  <a:pt x="149" y="152"/>
                  <a:pt x="148" y="152"/>
                </a:cubicBezTo>
                <a:cubicBezTo>
                  <a:pt x="147" y="153"/>
                  <a:pt x="145" y="152"/>
                  <a:pt x="145" y="15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65315271"/>
      </p:ext>
    </p:extLst>
  </p:cSld>
  <p:clrMapOvr>
    <a:masterClrMapping/>
  </p:clrMapOvr>
  <p:extLst>
    <p:ext uri="{DCECCB84-F9BA-43D5-87BE-67443E8EF086}">
      <p15:sldGuideLst xmlns:p15="http://schemas.microsoft.com/office/powerpoint/2012/main">
        <p15:guide id="1" pos="3840">
          <p15:clr>
            <a:srgbClr val="FBAE40"/>
          </p15:clr>
        </p15:guide>
        <p15:guide id="2" pos="192">
          <p15:clr>
            <a:srgbClr val="FBAE40"/>
          </p15:clr>
        </p15:guide>
        <p15:guide id="3" pos="748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s - BH-H">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09FEE01-6D38-4AFF-8E39-8403A0C9ED3A}"/>
              </a:ext>
            </a:extLst>
          </p:cNvPr>
          <p:cNvSpPr>
            <a:spLocks noGrp="1"/>
          </p:cNvSpPr>
          <p:nvPr>
            <p:ph idx="1"/>
          </p:nvPr>
        </p:nvSpPr>
        <p:spPr>
          <a:xfrm>
            <a:off x="304800" y="1447800"/>
            <a:ext cx="11582400" cy="477012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 name="Footer Placeholder 1">
            <a:extLst>
              <a:ext uri="{FF2B5EF4-FFF2-40B4-BE49-F238E27FC236}">
                <a16:creationId xmlns:a16="http://schemas.microsoft.com/office/drawing/2014/main" id="{50BA91AD-94D7-45DB-9DC0-AA0B54CD6909}"/>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3" name="Slide Number Placeholder 2">
            <a:extLst>
              <a:ext uri="{FF2B5EF4-FFF2-40B4-BE49-F238E27FC236}">
                <a16:creationId xmlns:a16="http://schemas.microsoft.com/office/drawing/2014/main" id="{D2875DB9-62CF-4691-983F-E0B1CA6CEBD8}"/>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7" name="Title 3">
            <a:extLst>
              <a:ext uri="{FF2B5EF4-FFF2-40B4-BE49-F238E27FC236}">
                <a16:creationId xmlns:a16="http://schemas.microsoft.com/office/drawing/2014/main" id="{C2FECC32-09FA-4F0A-99B9-53FF86115D02}"/>
              </a:ext>
            </a:extLst>
          </p:cNvPr>
          <p:cNvSpPr>
            <a:spLocks noGrp="1"/>
          </p:cNvSpPr>
          <p:nvPr>
            <p:ph type="title" hasCustomPrompt="1"/>
          </p:nvPr>
        </p:nvSpPr>
        <p:spPr>
          <a:xfrm>
            <a:off x="304800" y="640080"/>
            <a:ext cx="11582400" cy="552204"/>
          </a:xfrm>
          <a:prstGeom prst="rect">
            <a:avLst/>
          </a:prstGeom>
        </p:spPr>
        <p:txBody>
          <a:bodyPr lIns="0" tIns="0" rIns="0" bIns="0" anchor="t" anchorCtr="0">
            <a:noAutofit/>
          </a:bodyPr>
          <a:lstStyle>
            <a:lvl1pPr marL="0" indent="0">
              <a:defRPr lang="en-US" dirty="0"/>
            </a:lvl1pPr>
          </a:lstStyle>
          <a:p>
            <a:r>
              <a:rPr lang="en-US" dirty="0"/>
              <a:t>[Title]</a:t>
            </a:r>
          </a:p>
        </p:txBody>
      </p:sp>
    </p:spTree>
    <p:extLst>
      <p:ext uri="{BB962C8B-B14F-4D97-AF65-F5344CB8AC3E}">
        <p14:creationId xmlns:p14="http://schemas.microsoft.com/office/powerpoint/2010/main" val="1982101964"/>
      </p:ext>
    </p:extLst>
  </p:cSld>
  <p:clrMapOvr>
    <a:masterClrMapping/>
  </p:clrMapOvr>
  <p:extLst>
    <p:ext uri="{DCECCB84-F9BA-43D5-87BE-67443E8EF086}">
      <p15:sldGuideLst xmlns:p15="http://schemas.microsoft.com/office/powerpoint/2012/main">
        <p15:guide id="1" orient="horz" pos="912">
          <p15:clr>
            <a:srgbClr val="FBAE40"/>
          </p15:clr>
        </p15:guide>
        <p15:guide id="2" pos="3840">
          <p15:clr>
            <a:srgbClr val="FBAE40"/>
          </p15:clr>
        </p15:guide>
        <p15:guide id="3" pos="192">
          <p15:clr>
            <a:srgbClr val="FBAE40"/>
          </p15:clr>
        </p15:guide>
        <p15:guide id="4" pos="7488">
          <p15:clr>
            <a:srgbClr val="FBAE40"/>
          </p15:clr>
        </p15:guide>
        <p15:guide id="5" orient="horz" pos="28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2 Column - BH-H">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D32AD7-4EC4-4336-8E66-DAF3CD63E129}"/>
              </a:ext>
            </a:extLst>
          </p:cNvPr>
          <p:cNvCxnSpPr>
            <a:cxnSpLocks/>
          </p:cNvCxnSpPr>
          <p:nvPr userDrawn="1"/>
        </p:nvCxnSpPr>
        <p:spPr>
          <a:xfrm>
            <a:off x="6094413"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9A3F0FF2-9D07-4173-8901-D515EA8C808F}"/>
              </a:ext>
            </a:extLst>
          </p:cNvPr>
          <p:cNvSpPr>
            <a:spLocks noGrp="1"/>
          </p:cNvSpPr>
          <p:nvPr>
            <p:ph idx="1"/>
          </p:nvPr>
        </p:nvSpPr>
        <p:spPr>
          <a:xfrm>
            <a:off x="457201" y="1447800"/>
            <a:ext cx="5410200" cy="4953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Content Placeholder 2">
            <a:extLst>
              <a:ext uri="{FF2B5EF4-FFF2-40B4-BE49-F238E27FC236}">
                <a16:creationId xmlns:a16="http://schemas.microsoft.com/office/drawing/2014/main" id="{A5085B24-6983-47FE-AA4D-FD610A3D3BE7}"/>
              </a:ext>
            </a:extLst>
          </p:cNvPr>
          <p:cNvSpPr>
            <a:spLocks noGrp="1"/>
          </p:cNvSpPr>
          <p:nvPr>
            <p:ph idx="11"/>
          </p:nvPr>
        </p:nvSpPr>
        <p:spPr>
          <a:xfrm>
            <a:off x="6321426" y="1447800"/>
            <a:ext cx="5413362" cy="4953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Title 3">
            <a:extLst>
              <a:ext uri="{FF2B5EF4-FFF2-40B4-BE49-F238E27FC236}">
                <a16:creationId xmlns:a16="http://schemas.microsoft.com/office/drawing/2014/main" id="{5135ECDE-9650-420F-B887-80D8299F5C67}"/>
              </a:ext>
            </a:extLst>
          </p:cNvPr>
          <p:cNvSpPr>
            <a:spLocks noGrp="1"/>
          </p:cNvSpPr>
          <p:nvPr>
            <p:ph type="title" hasCustomPrompt="1"/>
          </p:nvPr>
        </p:nvSpPr>
        <p:spPr>
          <a:xfrm>
            <a:off x="304800" y="640080"/>
            <a:ext cx="11582399" cy="552204"/>
          </a:xfrm>
          <a:prstGeom prst="rect">
            <a:avLst/>
          </a:prstGeom>
        </p:spPr>
        <p:txBody>
          <a:bodyPr lIns="0" tIns="0" rIns="0" bIns="0" anchor="t" anchorCtr="0"/>
          <a:lstStyle>
            <a:lvl1pPr marL="0" indent="0">
              <a:defRPr lang="en-US" dirty="0"/>
            </a:lvl1pPr>
          </a:lstStyle>
          <a:p>
            <a:r>
              <a:rPr lang="en-US" dirty="0"/>
              <a:t>[Title]</a:t>
            </a:r>
          </a:p>
        </p:txBody>
      </p:sp>
      <p:sp>
        <p:nvSpPr>
          <p:cNvPr id="8" name="Footer Placeholder 1">
            <a:extLst>
              <a:ext uri="{FF2B5EF4-FFF2-40B4-BE49-F238E27FC236}">
                <a16:creationId xmlns:a16="http://schemas.microsoft.com/office/drawing/2014/main" id="{C28CFF88-D122-4C72-90AF-98AEC7B19CF9}"/>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9" name="Slide Number Placeholder 2">
            <a:extLst>
              <a:ext uri="{FF2B5EF4-FFF2-40B4-BE49-F238E27FC236}">
                <a16:creationId xmlns:a16="http://schemas.microsoft.com/office/drawing/2014/main" id="{A4634491-90BC-4AE1-BB5A-332230E4AAF1}"/>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3050920566"/>
      </p:ext>
    </p:extLst>
  </p:cSld>
  <p:clrMapOvr>
    <a:masterClrMapping/>
  </p:clrMapOvr>
  <p:extLst>
    <p:ext uri="{DCECCB84-F9BA-43D5-87BE-67443E8EF086}">
      <p15:sldGuideLst xmlns:p15="http://schemas.microsoft.com/office/powerpoint/2012/main">
        <p15:guide id="1" orient="horz" pos="912">
          <p15:clr>
            <a:srgbClr val="FBAE40"/>
          </p15:clr>
        </p15:guide>
        <p15:guide id="2" pos="3840">
          <p15:clr>
            <a:srgbClr val="FBAE40"/>
          </p15:clr>
        </p15:guide>
        <p15:guide id="3" pos="192">
          <p15:clr>
            <a:srgbClr val="FBAE40"/>
          </p15:clr>
        </p15:guide>
        <p15:guide id="4" pos="748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3 Column - BH-H">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5A4AC4E7-4E1D-4EEA-B383-BA8B1F15F772}"/>
              </a:ext>
            </a:extLst>
          </p:cNvPr>
          <p:cNvSpPr>
            <a:spLocks noGrp="1"/>
          </p:cNvSpPr>
          <p:nvPr>
            <p:ph idx="1"/>
          </p:nvPr>
        </p:nvSpPr>
        <p:spPr>
          <a:xfrm>
            <a:off x="457199"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cxnSp>
        <p:nvCxnSpPr>
          <p:cNvPr id="10" name="Straight Connector 9">
            <a:extLst>
              <a:ext uri="{FF2B5EF4-FFF2-40B4-BE49-F238E27FC236}">
                <a16:creationId xmlns:a16="http://schemas.microsoft.com/office/drawing/2014/main" id="{153D318D-5BC0-4FD7-84F6-570AAD7A014D}"/>
              </a:ext>
            </a:extLst>
          </p:cNvPr>
          <p:cNvCxnSpPr>
            <a:cxnSpLocks/>
          </p:cNvCxnSpPr>
          <p:nvPr userDrawn="1"/>
        </p:nvCxnSpPr>
        <p:spPr>
          <a:xfrm>
            <a:off x="4184986"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9893623-AAB5-4C02-BC15-F45AA3A235AA}"/>
              </a:ext>
            </a:extLst>
          </p:cNvPr>
          <p:cNvCxnSpPr>
            <a:cxnSpLocks/>
          </p:cNvCxnSpPr>
          <p:nvPr userDrawn="1"/>
        </p:nvCxnSpPr>
        <p:spPr>
          <a:xfrm>
            <a:off x="8007007"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itle 3">
            <a:extLst>
              <a:ext uri="{FF2B5EF4-FFF2-40B4-BE49-F238E27FC236}">
                <a16:creationId xmlns:a16="http://schemas.microsoft.com/office/drawing/2014/main" id="{767CBE20-A9B1-4A35-83D8-A73BEBC38B23}"/>
              </a:ext>
            </a:extLst>
          </p:cNvPr>
          <p:cNvSpPr>
            <a:spLocks noGrp="1"/>
          </p:cNvSpPr>
          <p:nvPr>
            <p:ph type="title" hasCustomPrompt="1"/>
          </p:nvPr>
        </p:nvSpPr>
        <p:spPr>
          <a:xfrm>
            <a:off x="304800" y="640080"/>
            <a:ext cx="11582393" cy="552204"/>
          </a:xfrm>
          <a:prstGeom prst="rect">
            <a:avLst/>
          </a:prstGeom>
        </p:spPr>
        <p:txBody>
          <a:bodyPr lIns="0" tIns="0" rIns="0" bIns="0" anchor="t" anchorCtr="0"/>
          <a:lstStyle>
            <a:lvl1pPr marL="0" indent="0">
              <a:defRPr lang="en-US" dirty="0"/>
            </a:lvl1pPr>
          </a:lstStyle>
          <a:p>
            <a:r>
              <a:rPr lang="en-US" dirty="0"/>
              <a:t>[Title]</a:t>
            </a:r>
          </a:p>
        </p:txBody>
      </p:sp>
      <p:sp>
        <p:nvSpPr>
          <p:cNvPr id="14" name="Footer Placeholder 1">
            <a:extLst>
              <a:ext uri="{FF2B5EF4-FFF2-40B4-BE49-F238E27FC236}">
                <a16:creationId xmlns:a16="http://schemas.microsoft.com/office/drawing/2014/main" id="{53B5A437-9046-4D9A-B9A8-6545E19F54E3}"/>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15" name="Slide Number Placeholder 2">
            <a:extLst>
              <a:ext uri="{FF2B5EF4-FFF2-40B4-BE49-F238E27FC236}">
                <a16:creationId xmlns:a16="http://schemas.microsoft.com/office/drawing/2014/main" id="{B101C1CC-2FB9-44F0-AA12-C9ED76564408}"/>
              </a:ext>
            </a:extLst>
          </p:cNvPr>
          <p:cNvSpPr>
            <a:spLocks noGrp="1"/>
          </p:cNvSpPr>
          <p:nvPr>
            <p:ph type="sldNum" sz="quarter" idx="13"/>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17" name="Content Placeholder 2">
            <a:extLst>
              <a:ext uri="{FF2B5EF4-FFF2-40B4-BE49-F238E27FC236}">
                <a16:creationId xmlns:a16="http://schemas.microsoft.com/office/drawing/2014/main" id="{5D0EF105-BA09-4670-B8E9-4C9C082BED03}"/>
              </a:ext>
            </a:extLst>
          </p:cNvPr>
          <p:cNvSpPr>
            <a:spLocks noGrp="1"/>
          </p:cNvSpPr>
          <p:nvPr>
            <p:ph idx="14"/>
          </p:nvPr>
        </p:nvSpPr>
        <p:spPr>
          <a:xfrm>
            <a:off x="4279220"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8" name="Content Placeholder 2">
            <a:extLst>
              <a:ext uri="{FF2B5EF4-FFF2-40B4-BE49-F238E27FC236}">
                <a16:creationId xmlns:a16="http://schemas.microsoft.com/office/drawing/2014/main" id="{8C807397-FCCB-47FB-AD0D-F4EF80200F39}"/>
              </a:ext>
            </a:extLst>
          </p:cNvPr>
          <p:cNvSpPr>
            <a:spLocks noGrp="1"/>
          </p:cNvSpPr>
          <p:nvPr>
            <p:ph idx="15"/>
          </p:nvPr>
        </p:nvSpPr>
        <p:spPr>
          <a:xfrm>
            <a:off x="8101242"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Tree>
    <p:extLst>
      <p:ext uri="{BB962C8B-B14F-4D97-AF65-F5344CB8AC3E}">
        <p14:creationId xmlns:p14="http://schemas.microsoft.com/office/powerpoint/2010/main" val="2623712437"/>
      </p:ext>
    </p:extLst>
  </p:cSld>
  <p:clrMapOvr>
    <a:masterClrMapping/>
  </p:clrMapOvr>
  <p:extLst>
    <p:ext uri="{DCECCB84-F9BA-43D5-87BE-67443E8EF086}">
      <p15:sldGuideLst xmlns:p15="http://schemas.microsoft.com/office/powerpoint/2012/main">
        <p15:guide id="1" orient="horz" pos="912">
          <p15:clr>
            <a:srgbClr val="FBAE40"/>
          </p15:clr>
        </p15:guide>
        <p15:guide id="2" pos="3840">
          <p15:clr>
            <a:srgbClr val="FBAE40"/>
          </p15:clr>
        </p15:guide>
        <p15:guide id="3" pos="7488">
          <p15:clr>
            <a:srgbClr val="FBAE40"/>
          </p15:clr>
        </p15:guide>
        <p15:guide id="4" pos="192">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3 Horiz Column - BH-H">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CD1B004D-3DA5-4FB1-86C3-AEE8370F2FDB}"/>
              </a:ext>
            </a:extLst>
          </p:cNvPr>
          <p:cNvCxnSpPr>
            <a:cxnSpLocks/>
          </p:cNvCxnSpPr>
          <p:nvPr userDrawn="1"/>
        </p:nvCxnSpPr>
        <p:spPr>
          <a:xfrm>
            <a:off x="446181" y="2955131"/>
            <a:ext cx="11282172" cy="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2C906EE-1306-469E-9B3A-03111095D817}"/>
              </a:ext>
            </a:extLst>
          </p:cNvPr>
          <p:cNvCxnSpPr>
            <a:cxnSpLocks/>
          </p:cNvCxnSpPr>
          <p:nvPr userDrawn="1"/>
        </p:nvCxnSpPr>
        <p:spPr>
          <a:xfrm>
            <a:off x="446181" y="4591845"/>
            <a:ext cx="11282172" cy="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8B054C7E-EC6C-4C07-AE9B-BE8CF5827384}"/>
              </a:ext>
            </a:extLst>
          </p:cNvPr>
          <p:cNvSpPr>
            <a:spLocks noGrp="1"/>
          </p:cNvSpPr>
          <p:nvPr>
            <p:ph sz="half" idx="1"/>
          </p:nvPr>
        </p:nvSpPr>
        <p:spPr>
          <a:xfrm>
            <a:off x="457200" y="1447800"/>
            <a:ext cx="11277600" cy="1377948"/>
          </a:xfrm>
          <a:prstGeom prst="rect">
            <a:avLst/>
          </a:prstGeom>
        </p:spPr>
        <p:txBody>
          <a:bodyPr lIns="0" rIns="0" anchor="ctr"/>
          <a:lstStyle>
            <a:lvl1pPr marL="225425" indent="-225425"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p:txBody>
      </p:sp>
      <p:sp>
        <p:nvSpPr>
          <p:cNvPr id="22" name="Content Placeholder 2">
            <a:extLst>
              <a:ext uri="{FF2B5EF4-FFF2-40B4-BE49-F238E27FC236}">
                <a16:creationId xmlns:a16="http://schemas.microsoft.com/office/drawing/2014/main" id="{AE00503B-625A-40D6-A09F-268AABD4BA0D}"/>
              </a:ext>
            </a:extLst>
          </p:cNvPr>
          <p:cNvSpPr>
            <a:spLocks noGrp="1"/>
          </p:cNvSpPr>
          <p:nvPr>
            <p:ph sz="half" idx="10"/>
          </p:nvPr>
        </p:nvSpPr>
        <p:spPr>
          <a:xfrm>
            <a:off x="469743" y="3084514"/>
            <a:ext cx="11277600" cy="1377948"/>
          </a:xfrm>
          <a:prstGeom prst="rect">
            <a:avLst/>
          </a:prstGeom>
        </p:spPr>
        <p:txBody>
          <a:bodyPr lIns="0" rIns="0"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62085E28-D41A-4AB4-A103-F6E2760E09CD}"/>
              </a:ext>
            </a:extLst>
          </p:cNvPr>
          <p:cNvSpPr>
            <a:spLocks noGrp="1"/>
          </p:cNvSpPr>
          <p:nvPr>
            <p:ph sz="half" idx="11"/>
          </p:nvPr>
        </p:nvSpPr>
        <p:spPr>
          <a:xfrm>
            <a:off x="457200" y="4721227"/>
            <a:ext cx="11277600" cy="1377948"/>
          </a:xfrm>
          <a:prstGeom prst="rect">
            <a:avLst/>
          </a:prstGeom>
        </p:spPr>
        <p:txBody>
          <a:bodyPr lIns="0" rIns="0"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12" name="Title 3">
            <a:extLst>
              <a:ext uri="{FF2B5EF4-FFF2-40B4-BE49-F238E27FC236}">
                <a16:creationId xmlns:a16="http://schemas.microsoft.com/office/drawing/2014/main" id="{DD620418-EEB2-4760-B008-A8F072EDD22B}"/>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10" name="Footer Placeholder 1">
            <a:extLst>
              <a:ext uri="{FF2B5EF4-FFF2-40B4-BE49-F238E27FC236}">
                <a16:creationId xmlns:a16="http://schemas.microsoft.com/office/drawing/2014/main" id="{39B2C728-A5A1-4484-A619-4E9E480843EA}"/>
              </a:ext>
            </a:extLst>
          </p:cNvPr>
          <p:cNvSpPr>
            <a:spLocks noGrp="1"/>
          </p:cNvSpPr>
          <p:nvPr>
            <p:ph type="ftr" sz="quarter" idx="12"/>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11" name="Slide Number Placeholder 2">
            <a:extLst>
              <a:ext uri="{FF2B5EF4-FFF2-40B4-BE49-F238E27FC236}">
                <a16:creationId xmlns:a16="http://schemas.microsoft.com/office/drawing/2014/main" id="{EB014FE1-F0E6-4EE1-923A-906D66CBAB52}"/>
              </a:ext>
            </a:extLst>
          </p:cNvPr>
          <p:cNvSpPr>
            <a:spLocks noGrp="1"/>
          </p:cNvSpPr>
          <p:nvPr>
            <p:ph type="sldNum" sz="quarter" idx="13"/>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2004672924"/>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guide id="4" orient="horz" pos="912">
          <p15:clr>
            <a:srgbClr val="FBAE40"/>
          </p15:clr>
        </p15:guide>
        <p15:guide id="5" orient="horz"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w/Subtitle and Contents - BH-H">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5C3BFEB-E3E2-40B7-A253-8DF9A4ADA8FA}"/>
              </a:ext>
            </a:extLst>
          </p:cNvPr>
          <p:cNvSpPr>
            <a:spLocks noGrp="1"/>
          </p:cNvSpPr>
          <p:nvPr>
            <p:ph type="body" sz="quarter" idx="12" hasCustomPrompt="1"/>
          </p:nvPr>
        </p:nvSpPr>
        <p:spPr>
          <a:xfrm>
            <a:off x="304800" y="1347732"/>
            <a:ext cx="11582400" cy="404868"/>
          </a:xfrm>
          <a:prstGeom prst="rect">
            <a:avLst/>
          </a:prstGeom>
        </p:spPr>
        <p:txBody>
          <a:bodyPr lIns="0" rIns="0" anchor="t" anchorCtr="0"/>
          <a:lstStyle>
            <a:lvl1pPr marL="0" indent="0">
              <a:spcBef>
                <a:spcPts val="0"/>
              </a:spcBef>
              <a:buNone/>
              <a:defRPr sz="2000"/>
            </a:lvl1pPr>
          </a:lstStyle>
          <a:p>
            <a:pPr lvl="0"/>
            <a:r>
              <a:rPr lang="en-US" dirty="0"/>
              <a:t>[Subtitle]</a:t>
            </a:r>
          </a:p>
        </p:txBody>
      </p:sp>
      <p:sp>
        <p:nvSpPr>
          <p:cNvPr id="6" name="Content Placeholder 2">
            <a:extLst>
              <a:ext uri="{FF2B5EF4-FFF2-40B4-BE49-F238E27FC236}">
                <a16:creationId xmlns:a16="http://schemas.microsoft.com/office/drawing/2014/main" id="{0162BD97-CE5D-4353-8684-0E76CAC1F56F}"/>
              </a:ext>
            </a:extLst>
          </p:cNvPr>
          <p:cNvSpPr>
            <a:spLocks noGrp="1"/>
          </p:cNvSpPr>
          <p:nvPr>
            <p:ph idx="1"/>
          </p:nvPr>
        </p:nvSpPr>
        <p:spPr>
          <a:xfrm>
            <a:off x="304800" y="1828800"/>
            <a:ext cx="11582400" cy="4572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0" name="Title 3">
            <a:extLst>
              <a:ext uri="{FF2B5EF4-FFF2-40B4-BE49-F238E27FC236}">
                <a16:creationId xmlns:a16="http://schemas.microsoft.com/office/drawing/2014/main" id="{76293CAC-E1C7-430F-9B47-1D1372474C26}"/>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7" name="Footer Placeholder 1">
            <a:extLst>
              <a:ext uri="{FF2B5EF4-FFF2-40B4-BE49-F238E27FC236}">
                <a16:creationId xmlns:a16="http://schemas.microsoft.com/office/drawing/2014/main" id="{9DBFC91C-8CCE-4BFA-A2DB-040D53241C3D}"/>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8" name="Slide Number Placeholder 2">
            <a:extLst>
              <a:ext uri="{FF2B5EF4-FFF2-40B4-BE49-F238E27FC236}">
                <a16:creationId xmlns:a16="http://schemas.microsoft.com/office/drawing/2014/main" id="{92BDF944-3173-46A4-AE85-8B2DF233C29F}"/>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4254484550"/>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ny Profile - BH-H">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133D873-0981-44B3-9F23-FE6A66F25CCB}"/>
              </a:ext>
            </a:extLst>
          </p:cNvPr>
          <p:cNvSpPr/>
          <p:nvPr userDrawn="1"/>
        </p:nvSpPr>
        <p:spPr bwMode="gray">
          <a:xfrm>
            <a:off x="4060824" y="1981200"/>
            <a:ext cx="4067176" cy="355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latin typeface="+mn-lt"/>
            </a:endParaRPr>
          </a:p>
        </p:txBody>
      </p:sp>
      <p:sp>
        <p:nvSpPr>
          <p:cNvPr id="6" name="Picture Placeholder 7">
            <a:extLst>
              <a:ext uri="{FF2B5EF4-FFF2-40B4-BE49-F238E27FC236}">
                <a16:creationId xmlns:a16="http://schemas.microsoft.com/office/drawing/2014/main" id="{7F5A84BC-8CC7-416E-9A02-8994A246FEE1}"/>
              </a:ext>
            </a:extLst>
          </p:cNvPr>
          <p:cNvSpPr>
            <a:spLocks noGrp="1"/>
          </p:cNvSpPr>
          <p:nvPr>
            <p:ph type="pic" sz="quarter" idx="13"/>
          </p:nvPr>
        </p:nvSpPr>
        <p:spPr>
          <a:xfrm>
            <a:off x="0" y="1981200"/>
            <a:ext cx="4060825" cy="3556000"/>
          </a:xfrm>
          <a:prstGeom prst="rect">
            <a:avLst/>
          </a:prstGeom>
        </p:spPr>
        <p:txBody>
          <a:bodyPr tIns="457200"/>
          <a:lstStyle>
            <a:lvl1pPr marL="0" indent="0" algn="ctr">
              <a:buNone/>
              <a:defRPr sz="2000"/>
            </a:lvl1pPr>
          </a:lstStyle>
          <a:p>
            <a:r>
              <a:rPr lang="en-US"/>
              <a:t>Click icon to add picture</a:t>
            </a:r>
            <a:endParaRPr dirty="0"/>
          </a:p>
        </p:txBody>
      </p:sp>
      <p:sp>
        <p:nvSpPr>
          <p:cNvPr id="7" name="Picture Placeholder 7">
            <a:extLst>
              <a:ext uri="{FF2B5EF4-FFF2-40B4-BE49-F238E27FC236}">
                <a16:creationId xmlns:a16="http://schemas.microsoft.com/office/drawing/2014/main" id="{24F236D9-79B7-45F4-A450-3A5A22D976BE}"/>
              </a:ext>
            </a:extLst>
          </p:cNvPr>
          <p:cNvSpPr>
            <a:spLocks noGrp="1"/>
          </p:cNvSpPr>
          <p:nvPr>
            <p:ph type="pic" sz="quarter" idx="14"/>
          </p:nvPr>
        </p:nvSpPr>
        <p:spPr>
          <a:xfrm>
            <a:off x="8128000" y="1981200"/>
            <a:ext cx="4060825" cy="3556000"/>
          </a:xfrm>
          <a:prstGeom prst="rect">
            <a:avLst/>
          </a:prstGeom>
        </p:spPr>
        <p:txBody>
          <a:bodyPr tIns="457200"/>
          <a:lstStyle>
            <a:lvl1pPr marL="0" indent="0" algn="ctr">
              <a:buNone/>
              <a:defRPr sz="2000"/>
            </a:lvl1pPr>
          </a:lstStyle>
          <a:p>
            <a:r>
              <a:rPr lang="en-US"/>
              <a:t>Click icon to add picture</a:t>
            </a:r>
            <a:endParaRPr/>
          </a:p>
        </p:txBody>
      </p:sp>
      <p:sp>
        <p:nvSpPr>
          <p:cNvPr id="8" name="Text Placeholder 10">
            <a:extLst>
              <a:ext uri="{FF2B5EF4-FFF2-40B4-BE49-F238E27FC236}">
                <a16:creationId xmlns:a16="http://schemas.microsoft.com/office/drawing/2014/main" id="{62C69F86-EB6F-4E6A-A481-EF2943D418E2}"/>
              </a:ext>
            </a:extLst>
          </p:cNvPr>
          <p:cNvSpPr>
            <a:spLocks noGrp="1"/>
          </p:cNvSpPr>
          <p:nvPr>
            <p:ph type="body" sz="quarter" idx="15" hasCustomPrompt="1"/>
          </p:nvPr>
        </p:nvSpPr>
        <p:spPr bwMode="white">
          <a:xfrm>
            <a:off x="4265612" y="3419022"/>
            <a:ext cx="3657600" cy="752020"/>
          </a:xfrm>
          <a:prstGeom prst="rect">
            <a:avLst/>
          </a:prstGeom>
        </p:spPr>
        <p:txBody>
          <a:bodyPr anchor="t">
            <a:normAutofit/>
          </a:bodyPr>
          <a:lstStyle>
            <a:lvl1pPr marL="0" indent="0" algn="ctr">
              <a:spcBef>
                <a:spcPts val="0"/>
              </a:spcBef>
              <a:buNone/>
              <a:defRPr sz="2400" b="1">
                <a:solidFill>
                  <a:srgbClr val="FFFFFF"/>
                </a:solidFill>
              </a:defRPr>
            </a:lvl1pPr>
            <a:lvl2pPr marL="0" indent="0" algn="ctr">
              <a:spcBef>
                <a:spcPts val="0"/>
              </a:spcBef>
              <a:buNone/>
              <a:defRPr sz="2400" b="1">
                <a:solidFill>
                  <a:srgbClr val="FFFFFF"/>
                </a:solidFill>
              </a:defRPr>
            </a:lvl2pPr>
            <a:lvl3pPr marL="0" indent="0" algn="ctr">
              <a:spcBef>
                <a:spcPts val="0"/>
              </a:spcBef>
              <a:buNone/>
              <a:defRPr sz="2400" b="1">
                <a:solidFill>
                  <a:srgbClr val="FFFFFF"/>
                </a:solidFill>
              </a:defRPr>
            </a:lvl3pPr>
            <a:lvl4pPr marL="0" indent="0" algn="ctr">
              <a:spcBef>
                <a:spcPts val="0"/>
              </a:spcBef>
              <a:buNone/>
              <a:defRPr sz="2400" b="1">
                <a:solidFill>
                  <a:srgbClr val="FFFFFF"/>
                </a:solidFill>
              </a:defRPr>
            </a:lvl4pPr>
            <a:lvl5pPr marL="0" indent="0" algn="ctr">
              <a:spcBef>
                <a:spcPts val="0"/>
              </a:spcBef>
              <a:buNone/>
              <a:defRPr sz="2400" b="1">
                <a:solidFill>
                  <a:srgbClr val="FFFFFF"/>
                </a:solidFill>
              </a:defRPr>
            </a:lvl5pPr>
            <a:lvl6pPr marL="0" indent="0" algn="ctr">
              <a:spcBef>
                <a:spcPts val="0"/>
              </a:spcBef>
              <a:buNone/>
              <a:defRPr sz="2400" b="1">
                <a:solidFill>
                  <a:srgbClr val="FFFFFF"/>
                </a:solidFill>
              </a:defRPr>
            </a:lvl6pPr>
            <a:lvl7pPr marL="0" indent="0" algn="ctr">
              <a:spcBef>
                <a:spcPts val="0"/>
              </a:spcBef>
              <a:buNone/>
              <a:defRPr sz="2400" b="1">
                <a:solidFill>
                  <a:srgbClr val="FFFFFF"/>
                </a:solidFill>
              </a:defRPr>
            </a:lvl7pPr>
            <a:lvl8pPr marL="0" indent="0" algn="ctr">
              <a:spcBef>
                <a:spcPts val="0"/>
              </a:spcBef>
              <a:buNone/>
              <a:defRPr sz="2400" b="1">
                <a:solidFill>
                  <a:srgbClr val="FFFFFF"/>
                </a:solidFill>
              </a:defRPr>
            </a:lvl8pPr>
            <a:lvl9pPr marL="0" indent="0" algn="ctr">
              <a:spcBef>
                <a:spcPts val="0"/>
              </a:spcBef>
              <a:buNone/>
              <a:defRPr sz="2400" b="1">
                <a:solidFill>
                  <a:srgbClr val="FFFFFF"/>
                </a:solidFill>
              </a:defRPr>
            </a:lvl9pPr>
          </a:lstStyle>
          <a:p>
            <a:pPr lvl="0"/>
            <a:r>
              <a:rPr dirty="0"/>
              <a:t>Click to add heading</a:t>
            </a:r>
          </a:p>
        </p:txBody>
      </p:sp>
      <p:sp>
        <p:nvSpPr>
          <p:cNvPr id="10" name="Text Placeholder 10">
            <a:extLst>
              <a:ext uri="{FF2B5EF4-FFF2-40B4-BE49-F238E27FC236}">
                <a16:creationId xmlns:a16="http://schemas.microsoft.com/office/drawing/2014/main" id="{72265DCB-702C-4B39-866D-759DBA9B8EFF}"/>
              </a:ext>
            </a:extLst>
          </p:cNvPr>
          <p:cNvSpPr>
            <a:spLocks noGrp="1"/>
          </p:cNvSpPr>
          <p:nvPr>
            <p:ph type="body" sz="quarter" idx="16"/>
          </p:nvPr>
        </p:nvSpPr>
        <p:spPr bwMode="white">
          <a:xfrm>
            <a:off x="4265612" y="4267200"/>
            <a:ext cx="3657600" cy="726620"/>
          </a:xfrm>
          <a:prstGeom prst="rect">
            <a:avLst/>
          </a:prstGeom>
        </p:spPr>
        <p:txBody>
          <a:bodyPr>
            <a:noAutofit/>
          </a:bodyPr>
          <a:lstStyle>
            <a:lvl1pPr marL="0" indent="0" algn="ctr">
              <a:spcBef>
                <a:spcPts val="0"/>
              </a:spcBef>
              <a:buNone/>
              <a:defRPr sz="1600" b="0">
                <a:solidFill>
                  <a:srgbClr val="FFFFFF"/>
                </a:solidFill>
              </a:defRPr>
            </a:lvl1pPr>
            <a:lvl2pPr marL="0" indent="0" algn="ctr">
              <a:spcBef>
                <a:spcPts val="0"/>
              </a:spcBef>
              <a:buNone/>
              <a:defRPr sz="1600" b="0">
                <a:solidFill>
                  <a:srgbClr val="FFFFFF"/>
                </a:solidFill>
              </a:defRPr>
            </a:lvl2pPr>
            <a:lvl3pPr marL="0" indent="0" algn="ctr">
              <a:spcBef>
                <a:spcPts val="0"/>
              </a:spcBef>
              <a:buNone/>
              <a:defRPr sz="1600" b="0">
                <a:solidFill>
                  <a:srgbClr val="FFFFFF"/>
                </a:solidFill>
              </a:defRPr>
            </a:lvl3pPr>
            <a:lvl4pPr marL="0" indent="0" algn="ctr">
              <a:spcBef>
                <a:spcPts val="0"/>
              </a:spcBef>
              <a:buNone/>
              <a:defRPr sz="1600" b="0">
                <a:solidFill>
                  <a:srgbClr val="FFFFFF"/>
                </a:solidFill>
              </a:defRPr>
            </a:lvl4pPr>
            <a:lvl5pPr marL="0" indent="0" algn="ctr">
              <a:spcBef>
                <a:spcPts val="0"/>
              </a:spcBef>
              <a:buNone/>
              <a:defRPr sz="1600" b="0">
                <a:solidFill>
                  <a:srgbClr val="FFFFFF"/>
                </a:solidFill>
              </a:defRPr>
            </a:lvl5pPr>
            <a:lvl6pPr marL="0" indent="0" algn="ctr">
              <a:spcBef>
                <a:spcPts val="0"/>
              </a:spcBef>
              <a:buNone/>
              <a:defRPr sz="1600" b="0">
                <a:solidFill>
                  <a:srgbClr val="FFFFFF"/>
                </a:solidFill>
              </a:defRPr>
            </a:lvl6pPr>
            <a:lvl7pPr marL="0" indent="0" algn="ctr">
              <a:spcBef>
                <a:spcPts val="0"/>
              </a:spcBef>
              <a:buNone/>
              <a:defRPr sz="1600" b="0">
                <a:solidFill>
                  <a:srgbClr val="FFFFFF"/>
                </a:solidFill>
              </a:defRPr>
            </a:lvl7pPr>
            <a:lvl8pPr marL="0" indent="0" algn="ctr">
              <a:spcBef>
                <a:spcPts val="0"/>
              </a:spcBef>
              <a:buNone/>
              <a:defRPr sz="1600" b="0">
                <a:solidFill>
                  <a:srgbClr val="FFFFFF"/>
                </a:solidFill>
              </a:defRPr>
            </a:lvl8pPr>
            <a:lvl9pPr marL="0" indent="0" algn="ctr">
              <a:spcBef>
                <a:spcPts val="0"/>
              </a:spcBef>
              <a:buNone/>
              <a:defRPr sz="1600" b="0">
                <a:solidFill>
                  <a:srgbClr val="FFFFFF"/>
                </a:solidFill>
              </a:defRPr>
            </a:lvl9pPr>
          </a:lstStyle>
          <a:p>
            <a:pPr lvl="0"/>
            <a:r>
              <a:rPr lang="en-US"/>
              <a:t>Click to edit Master text styles</a:t>
            </a:r>
          </a:p>
        </p:txBody>
      </p:sp>
      <p:sp>
        <p:nvSpPr>
          <p:cNvPr id="12" name="Title 3">
            <a:extLst>
              <a:ext uri="{FF2B5EF4-FFF2-40B4-BE49-F238E27FC236}">
                <a16:creationId xmlns:a16="http://schemas.microsoft.com/office/drawing/2014/main" id="{7229CF78-FD03-4D68-8B06-A070ACC258D5}"/>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11" name="Footer Placeholder 1">
            <a:extLst>
              <a:ext uri="{FF2B5EF4-FFF2-40B4-BE49-F238E27FC236}">
                <a16:creationId xmlns:a16="http://schemas.microsoft.com/office/drawing/2014/main" id="{F3E5A779-8138-44AD-8594-A3305B7734CF}"/>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13" name="Slide Number Placeholder 2">
            <a:extLst>
              <a:ext uri="{FF2B5EF4-FFF2-40B4-BE49-F238E27FC236}">
                <a16:creationId xmlns:a16="http://schemas.microsoft.com/office/drawing/2014/main" id="{C64B3573-DB9B-417D-84AB-8F4B046431B3}"/>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407369609"/>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84FD6-87EA-4791-9119-E70BEFB34C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381D49-6136-4C40-89E4-12F9C2B00D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5C90D7-43EE-4D10-89A1-2ACE555A1659}"/>
              </a:ext>
            </a:extLst>
          </p:cNvPr>
          <p:cNvSpPr>
            <a:spLocks noGrp="1"/>
          </p:cNvSpPr>
          <p:nvPr>
            <p:ph type="dt" sz="half" idx="10"/>
          </p:nvPr>
        </p:nvSpPr>
        <p:spPr/>
        <p:txBody>
          <a:bodyPr/>
          <a:lstStyle/>
          <a:p>
            <a:fld id="{B01C868D-D0C0-499C-9188-4627C2F5494B}" type="datetimeFigureOut">
              <a:rPr lang="en-US" smtClean="0"/>
              <a:t>7/8/2022</a:t>
            </a:fld>
            <a:endParaRPr lang="en-US"/>
          </a:p>
        </p:txBody>
      </p:sp>
      <p:sp>
        <p:nvSpPr>
          <p:cNvPr id="5" name="Footer Placeholder 4">
            <a:extLst>
              <a:ext uri="{FF2B5EF4-FFF2-40B4-BE49-F238E27FC236}">
                <a16:creationId xmlns:a16="http://schemas.microsoft.com/office/drawing/2014/main" id="{0E4591D6-0A3D-4F70-9382-08C4DDBF27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548BEA-233E-49CB-94E3-F51238097FB8}"/>
              </a:ext>
            </a:extLst>
          </p:cNvPr>
          <p:cNvSpPr>
            <a:spLocks noGrp="1"/>
          </p:cNvSpPr>
          <p:nvPr>
            <p:ph type="sldNum" sz="quarter" idx="12"/>
          </p:nvPr>
        </p:nvSpPr>
        <p:spPr/>
        <p:txBody>
          <a:bodyPr/>
          <a:lstStyle/>
          <a:p>
            <a:fld id="{33297694-D32B-46F8-AB87-97A1957502B1}" type="slidenum">
              <a:rPr lang="en-US" smtClean="0"/>
              <a:t>‹#›</a:t>
            </a:fld>
            <a:endParaRPr lang="en-US"/>
          </a:p>
        </p:txBody>
      </p:sp>
    </p:spTree>
    <p:extLst>
      <p:ext uri="{BB962C8B-B14F-4D97-AF65-F5344CB8AC3E}">
        <p14:creationId xmlns:p14="http://schemas.microsoft.com/office/powerpoint/2010/main" val="1507855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with Full Image - BH-H">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0E9BC70B-1571-475A-A3CC-BC50D4D7BFD0}"/>
              </a:ext>
            </a:extLst>
          </p:cNvPr>
          <p:cNvSpPr>
            <a:spLocks noGrp="1"/>
          </p:cNvSpPr>
          <p:nvPr>
            <p:ph type="pic" sz="quarter" idx="10"/>
          </p:nvPr>
        </p:nvSpPr>
        <p:spPr>
          <a:xfrm>
            <a:off x="0" y="457200"/>
            <a:ext cx="12192000" cy="6400800"/>
          </a:xfrm>
          <a:prstGeom prst="rect">
            <a:avLst/>
          </a:prstGeom>
        </p:spPr>
        <p:txBody>
          <a:bodyPr anchor="ctr"/>
          <a:lstStyle>
            <a:lvl1pPr marL="0" indent="0" algn="ctr">
              <a:buNone/>
              <a:defRPr/>
            </a:lvl1pPr>
          </a:lstStyle>
          <a:p>
            <a:r>
              <a:rPr lang="en-US"/>
              <a:t>Click icon to add picture</a:t>
            </a:r>
          </a:p>
        </p:txBody>
      </p:sp>
      <p:sp>
        <p:nvSpPr>
          <p:cNvPr id="5" name="Title 3">
            <a:extLst>
              <a:ext uri="{FF2B5EF4-FFF2-40B4-BE49-F238E27FC236}">
                <a16:creationId xmlns:a16="http://schemas.microsoft.com/office/drawing/2014/main" id="{9EF93357-ACE0-401E-B673-E62DD3B4B614}"/>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6" name="Footer Placeholder 1">
            <a:extLst>
              <a:ext uri="{FF2B5EF4-FFF2-40B4-BE49-F238E27FC236}">
                <a16:creationId xmlns:a16="http://schemas.microsoft.com/office/drawing/2014/main" id="{422B1381-D1EC-4B1F-A760-D0DE414C1F94}"/>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7" name="Slide Number Placeholder 2">
            <a:extLst>
              <a:ext uri="{FF2B5EF4-FFF2-40B4-BE49-F238E27FC236}">
                <a16:creationId xmlns:a16="http://schemas.microsoft.com/office/drawing/2014/main" id="{387C637C-368D-4D98-8DB5-ECF98C4A6203}"/>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4115077412"/>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with Image Band - BH-H">
    <p:spTree>
      <p:nvGrpSpPr>
        <p:cNvPr id="1" name=""/>
        <p:cNvGrpSpPr/>
        <p:nvPr/>
      </p:nvGrpSpPr>
      <p:grpSpPr>
        <a:xfrm>
          <a:off x="0" y="0"/>
          <a:ext cx="0" cy="0"/>
          <a:chOff x="0" y="0"/>
          <a:chExt cx="0" cy="0"/>
        </a:xfrm>
      </p:grpSpPr>
      <p:sp>
        <p:nvSpPr>
          <p:cNvPr id="6" name="Picture Placeholder 15">
            <a:extLst>
              <a:ext uri="{FF2B5EF4-FFF2-40B4-BE49-F238E27FC236}">
                <a16:creationId xmlns:a16="http://schemas.microsoft.com/office/drawing/2014/main" id="{28220791-D495-4D87-90C8-E922F6083CCD}"/>
              </a:ext>
            </a:extLst>
          </p:cNvPr>
          <p:cNvSpPr>
            <a:spLocks noGrp="1"/>
          </p:cNvSpPr>
          <p:nvPr>
            <p:ph type="pic" sz="quarter" idx="10"/>
          </p:nvPr>
        </p:nvSpPr>
        <p:spPr>
          <a:xfrm>
            <a:off x="0" y="1752600"/>
            <a:ext cx="12192000" cy="3378200"/>
          </a:xfrm>
          <a:prstGeom prst="rect">
            <a:avLst/>
          </a:prstGeom>
        </p:spPr>
        <p:txBody>
          <a:bodyPr anchor="ctr"/>
          <a:lstStyle>
            <a:lvl1pPr marL="0" indent="0" algn="ctr">
              <a:buNone/>
              <a:defRPr/>
            </a:lvl1pPr>
          </a:lstStyle>
          <a:p>
            <a:r>
              <a:rPr lang="en-US"/>
              <a:t>Click icon to add picture</a:t>
            </a:r>
          </a:p>
        </p:txBody>
      </p:sp>
      <p:sp>
        <p:nvSpPr>
          <p:cNvPr id="5" name="Footer Placeholder 1">
            <a:extLst>
              <a:ext uri="{FF2B5EF4-FFF2-40B4-BE49-F238E27FC236}">
                <a16:creationId xmlns:a16="http://schemas.microsoft.com/office/drawing/2014/main" id="{982ECDED-16BD-46CC-9E54-CE94F6377953}"/>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7" name="Slide Number Placeholder 2">
            <a:extLst>
              <a:ext uri="{FF2B5EF4-FFF2-40B4-BE49-F238E27FC236}">
                <a16:creationId xmlns:a16="http://schemas.microsoft.com/office/drawing/2014/main" id="{E5BC33B8-03C1-47C6-B7A6-54A669710B80}"/>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3884619679"/>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Success Story (Unname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730090F6-DCC4-4D36-8C94-183E108D8C49}"/>
              </a:ext>
            </a:extLst>
          </p:cNvPr>
          <p:cNvSpPr/>
          <p:nvPr userDrawn="1"/>
        </p:nvSpPr>
        <p:spPr>
          <a:xfrm>
            <a:off x="4114800" y="5346981"/>
            <a:ext cx="8083677" cy="106070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a:p>
        </p:txBody>
      </p:sp>
      <p:sp>
        <p:nvSpPr>
          <p:cNvPr id="16" name="Picture Placeholder 15">
            <a:extLst>
              <a:ext uri="{FF2B5EF4-FFF2-40B4-BE49-F238E27FC236}">
                <a16:creationId xmlns:a16="http://schemas.microsoft.com/office/drawing/2014/main" id="{0E9BC70B-1571-475A-A3CC-BC50D4D7BFD0}"/>
              </a:ext>
            </a:extLst>
          </p:cNvPr>
          <p:cNvSpPr>
            <a:spLocks noGrp="1"/>
          </p:cNvSpPr>
          <p:nvPr>
            <p:ph type="pic" sz="quarter" idx="10" hasCustomPrompt="1"/>
          </p:nvPr>
        </p:nvSpPr>
        <p:spPr>
          <a:xfrm>
            <a:off x="0" y="457200"/>
            <a:ext cx="4114800" cy="6400800"/>
          </a:xfrm>
          <a:prstGeom prst="rect">
            <a:avLst/>
          </a:prstGeom>
        </p:spPr>
        <p:txBody>
          <a:bodyPr anchor="ctr"/>
          <a:lstStyle>
            <a:lvl1pPr marL="0" indent="0" algn="ctr">
              <a:buNone/>
              <a:defRPr sz="2000"/>
            </a:lvl1pPr>
          </a:lstStyle>
          <a:p>
            <a:r>
              <a:rPr lang="en-US" dirty="0"/>
              <a:t>7” x ‘ 4.5” @ 96dpi</a:t>
            </a:r>
          </a:p>
        </p:txBody>
      </p:sp>
      <p:sp>
        <p:nvSpPr>
          <p:cNvPr id="6" name="Footer Placeholder 1">
            <a:extLst>
              <a:ext uri="{FF2B5EF4-FFF2-40B4-BE49-F238E27FC236}">
                <a16:creationId xmlns:a16="http://schemas.microsoft.com/office/drawing/2014/main" id="{422B1381-D1EC-4B1F-A760-D0DE414C1F94}"/>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7" name="Slide Number Placeholder 2">
            <a:extLst>
              <a:ext uri="{FF2B5EF4-FFF2-40B4-BE49-F238E27FC236}">
                <a16:creationId xmlns:a16="http://schemas.microsoft.com/office/drawing/2014/main" id="{387C637C-368D-4D98-8DB5-ECF98C4A6203}"/>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graphicFrame>
        <p:nvGraphicFramePr>
          <p:cNvPr id="8" name="Body Copy">
            <a:extLst>
              <a:ext uri="{FF2B5EF4-FFF2-40B4-BE49-F238E27FC236}">
                <a16:creationId xmlns:a16="http://schemas.microsoft.com/office/drawing/2014/main" id="{97B60F81-633F-4646-AA98-205101671A2A}"/>
              </a:ext>
            </a:extLst>
          </p:cNvPr>
          <p:cNvGraphicFramePr>
            <a:graphicFrameLocks noGrp="1"/>
          </p:cNvGraphicFramePr>
          <p:nvPr userDrawn="1">
            <p:extLst>
              <p:ext uri="{D42A27DB-BD31-4B8C-83A1-F6EECF244321}">
                <p14:modId xmlns:p14="http://schemas.microsoft.com/office/powerpoint/2010/main" val="3752563145"/>
              </p:ext>
            </p:extLst>
          </p:nvPr>
        </p:nvGraphicFramePr>
        <p:xfrm>
          <a:off x="4419600" y="1231508"/>
          <a:ext cx="7467600" cy="416716"/>
        </p:xfrm>
        <a:graphic>
          <a:graphicData uri="http://schemas.openxmlformats.org/drawingml/2006/table">
            <a:tbl>
              <a:tblPr firstRow="1" bandRow="1">
                <a:tableStyleId>{5C22544A-7EE6-4342-B048-85BDC9FD1C3A}</a:tableStyleId>
              </a:tblPr>
              <a:tblGrid>
                <a:gridCol w="2360780">
                  <a:extLst>
                    <a:ext uri="{9D8B030D-6E8A-4147-A177-3AD203B41FA5}">
                      <a16:colId xmlns:a16="http://schemas.microsoft.com/office/drawing/2014/main" val="946091691"/>
                    </a:ext>
                  </a:extLst>
                </a:gridCol>
                <a:gridCol w="192630">
                  <a:extLst>
                    <a:ext uri="{9D8B030D-6E8A-4147-A177-3AD203B41FA5}">
                      <a16:colId xmlns:a16="http://schemas.microsoft.com/office/drawing/2014/main" val="1729550602"/>
                    </a:ext>
                  </a:extLst>
                </a:gridCol>
                <a:gridCol w="2360780">
                  <a:extLst>
                    <a:ext uri="{9D8B030D-6E8A-4147-A177-3AD203B41FA5}">
                      <a16:colId xmlns:a16="http://schemas.microsoft.com/office/drawing/2014/main" val="1614543895"/>
                    </a:ext>
                  </a:extLst>
                </a:gridCol>
                <a:gridCol w="192630">
                  <a:extLst>
                    <a:ext uri="{9D8B030D-6E8A-4147-A177-3AD203B41FA5}">
                      <a16:colId xmlns:a16="http://schemas.microsoft.com/office/drawing/2014/main" val="4208229438"/>
                    </a:ext>
                  </a:extLst>
                </a:gridCol>
                <a:gridCol w="2360780">
                  <a:extLst>
                    <a:ext uri="{9D8B030D-6E8A-4147-A177-3AD203B41FA5}">
                      <a16:colId xmlns:a16="http://schemas.microsoft.com/office/drawing/2014/main" val="1081490778"/>
                    </a:ext>
                  </a:extLst>
                </a:gridCol>
              </a:tblGrid>
              <a:tr h="416716">
                <a:tc>
                  <a:txBody>
                    <a:bodyPr/>
                    <a:lstStyle/>
                    <a:p>
                      <a:r>
                        <a:rPr kumimoji="1" lang="en-US" sz="1600" b="0" kern="1200" dirty="0">
                          <a:solidFill>
                            <a:schemeClr val="accent2">
                              <a:lumMod val="75000"/>
                            </a:schemeClr>
                          </a:solidFill>
                          <a:latin typeface="+mn-lt"/>
                          <a:ea typeface="+mn-ea"/>
                          <a:cs typeface="+mn-cs"/>
                        </a:rPr>
                        <a:t>Business need</a:t>
                      </a:r>
                      <a:r>
                        <a:rPr kumimoji="1" lang="en-US" sz="1800" b="0" kern="1200" dirty="0">
                          <a:solidFill>
                            <a:schemeClr val="accent2">
                              <a:lumMod val="75000"/>
                            </a:schemeClr>
                          </a:solidFill>
                          <a:latin typeface="+mn-lt"/>
                          <a:ea typeface="+mn-ea"/>
                          <a:cs typeface="+mn-cs"/>
                        </a:rPr>
                        <a:t> </a:t>
                      </a: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tc>
                  <a:txBody>
                    <a:bodyPr/>
                    <a:lstStyle/>
                    <a:p>
                      <a:endParaRPr kumimoji="1" lang="en-US" sz="1800" b="0" kern="1200" dirty="0">
                        <a:solidFill>
                          <a:schemeClr val="accent2">
                            <a:lumMod val="75000"/>
                          </a:schemeClr>
                        </a:solidFill>
                        <a:latin typeface="+mn-lt"/>
                        <a:ea typeface="+mn-ea"/>
                        <a:cs typeface="+mn-cs"/>
                      </a:endParaRP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sz="1600" b="0" kern="1200" dirty="0">
                          <a:solidFill>
                            <a:schemeClr val="accent2">
                              <a:lumMod val="75000"/>
                            </a:schemeClr>
                          </a:solidFill>
                          <a:latin typeface="+mn-lt"/>
                          <a:ea typeface="+mn-ea"/>
                          <a:cs typeface="+mn-cs"/>
                        </a:rPr>
                        <a:t>Solution</a:t>
                      </a: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tc>
                  <a:txBody>
                    <a:bodyPr/>
                    <a:lstStyle/>
                    <a:p>
                      <a:endParaRPr kumimoji="1" lang="en-US" sz="1800" b="0" kern="1200" dirty="0">
                        <a:solidFill>
                          <a:schemeClr val="accent2">
                            <a:lumMod val="75000"/>
                          </a:schemeClr>
                        </a:solidFill>
                        <a:latin typeface="+mn-lt"/>
                        <a:ea typeface="+mn-ea"/>
                        <a:cs typeface="+mn-cs"/>
                      </a:endParaRP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sz="1600" b="0" kern="1200" dirty="0">
                          <a:solidFill>
                            <a:schemeClr val="accent2">
                              <a:lumMod val="75000"/>
                            </a:schemeClr>
                          </a:solidFill>
                          <a:latin typeface="+mn-lt"/>
                          <a:ea typeface="+mn-ea"/>
                          <a:cs typeface="+mn-cs"/>
                        </a:rPr>
                        <a:t>Outcomes</a:t>
                      </a: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4164790786"/>
                  </a:ext>
                </a:extLst>
              </a:tr>
            </a:tbl>
          </a:graphicData>
        </a:graphic>
      </p:graphicFrame>
      <p:sp>
        <p:nvSpPr>
          <p:cNvPr id="9" name="Title 3">
            <a:extLst>
              <a:ext uri="{FF2B5EF4-FFF2-40B4-BE49-F238E27FC236}">
                <a16:creationId xmlns:a16="http://schemas.microsoft.com/office/drawing/2014/main" id="{4403474F-4C11-4C2F-9EC3-2AA63BBDF25F}"/>
              </a:ext>
            </a:extLst>
          </p:cNvPr>
          <p:cNvSpPr>
            <a:spLocks noGrp="1"/>
          </p:cNvSpPr>
          <p:nvPr>
            <p:ph type="title" hasCustomPrompt="1"/>
          </p:nvPr>
        </p:nvSpPr>
        <p:spPr>
          <a:xfrm>
            <a:off x="4419600" y="549046"/>
            <a:ext cx="6414655" cy="552204"/>
          </a:xfrm>
          <a:prstGeom prst="rect">
            <a:avLst/>
          </a:prstGeom>
        </p:spPr>
        <p:txBody>
          <a:bodyPr lIns="0" tIns="0" rIns="0" bIns="0" anchor="ctr" anchorCtr="0"/>
          <a:lstStyle>
            <a:lvl1pPr marL="0" indent="0">
              <a:defRPr lang="en-US" sz="1800" b="1" dirty="0">
                <a:solidFill>
                  <a:schemeClr val="tx1"/>
                </a:solidFill>
                <a:latin typeface="+mj-lt"/>
              </a:defRPr>
            </a:lvl1pPr>
          </a:lstStyle>
          <a:p>
            <a:r>
              <a:rPr lang="en-US" dirty="0"/>
              <a:t>Published Case Study Headline in Title Case</a:t>
            </a:r>
          </a:p>
        </p:txBody>
      </p:sp>
      <p:sp>
        <p:nvSpPr>
          <p:cNvPr id="11" name="Text Placeholder 10">
            <a:extLst>
              <a:ext uri="{FF2B5EF4-FFF2-40B4-BE49-F238E27FC236}">
                <a16:creationId xmlns:a16="http://schemas.microsoft.com/office/drawing/2014/main" id="{0C834197-400F-446C-8C06-80562BDF75A9}"/>
              </a:ext>
            </a:extLst>
          </p:cNvPr>
          <p:cNvSpPr>
            <a:spLocks noGrp="1"/>
          </p:cNvSpPr>
          <p:nvPr>
            <p:ph type="body" sz="quarter" idx="14"/>
          </p:nvPr>
        </p:nvSpPr>
        <p:spPr>
          <a:xfrm>
            <a:off x="4419599" y="1717037"/>
            <a:ext cx="2359152" cy="3683175"/>
          </a:xfrm>
          <a:prstGeom prst="rect">
            <a:avLst/>
          </a:prstGeom>
        </p:spPr>
        <p:txBody>
          <a:bodyPr lIns="0"/>
          <a:lstStyle>
            <a:lvl1pPr marL="0" indent="0" fontAlgn="base">
              <a:spcBef>
                <a:spcPct val="0"/>
              </a:spcBef>
              <a:spcAft>
                <a:spcPct val="0"/>
              </a:spcAft>
              <a:buNone/>
              <a:defRPr sz="1050">
                <a:solidFill>
                  <a:schemeClr val="tx1"/>
                </a:solidFill>
              </a:defRPr>
            </a:lvl1pPr>
            <a:lvl2pPr marL="609556" indent="0">
              <a:buNone/>
              <a:defRPr sz="1050"/>
            </a:lvl2pPr>
            <a:lvl3pPr marL="1219109" indent="0">
              <a:buNone/>
              <a:defRPr sz="1050"/>
            </a:lvl3pPr>
            <a:lvl4pPr marL="1828662" indent="0">
              <a:buNone/>
              <a:defRPr sz="1050"/>
            </a:lvl4pPr>
            <a:lvl5pPr marL="2438216" indent="0">
              <a:buNone/>
              <a:defRPr sz="1050"/>
            </a:lvl5pPr>
          </a:lstStyle>
          <a:p>
            <a:endParaRPr lang="en-GB" sz="1050" dirty="0"/>
          </a:p>
        </p:txBody>
      </p:sp>
      <p:sp>
        <p:nvSpPr>
          <p:cNvPr id="13" name="Text Placeholder 10">
            <a:extLst>
              <a:ext uri="{FF2B5EF4-FFF2-40B4-BE49-F238E27FC236}">
                <a16:creationId xmlns:a16="http://schemas.microsoft.com/office/drawing/2014/main" id="{E09CAB2B-0D59-4F3A-8262-32034F757D11}"/>
              </a:ext>
            </a:extLst>
          </p:cNvPr>
          <p:cNvSpPr>
            <a:spLocks noGrp="1"/>
          </p:cNvSpPr>
          <p:nvPr>
            <p:ph type="body" sz="quarter" idx="15"/>
          </p:nvPr>
        </p:nvSpPr>
        <p:spPr>
          <a:xfrm>
            <a:off x="6981825" y="1717037"/>
            <a:ext cx="2359152" cy="3683175"/>
          </a:xfrm>
          <a:prstGeom prst="rect">
            <a:avLst/>
          </a:prstGeom>
        </p:spPr>
        <p:txBody>
          <a:bodyPr lIns="0"/>
          <a:lstStyle>
            <a:lvl1pPr marL="0" indent="0" fontAlgn="base">
              <a:spcBef>
                <a:spcPct val="0"/>
              </a:spcBef>
              <a:spcAft>
                <a:spcPct val="0"/>
              </a:spcAft>
              <a:buNone/>
              <a:defRPr kumimoji="1" lang="en-GB" sz="1050" b="0" i="0" u="none" strike="noStrike" kern="1200" cap="none" spc="0" normalizeH="0" baseline="0" noProof="0" smtClean="0">
                <a:ln>
                  <a:noFill/>
                </a:ln>
                <a:solidFill>
                  <a:schemeClr val="tx1"/>
                </a:solidFill>
                <a:effectLst/>
                <a:uLnTx/>
                <a:uFillTx/>
              </a:defRPr>
            </a:lvl1pPr>
            <a:lvl2pPr marL="609556" indent="0">
              <a:buNone/>
              <a:defRPr sz="1050"/>
            </a:lvl2pPr>
            <a:lvl3pPr marL="1219109" indent="0">
              <a:buNone/>
              <a:defRPr sz="1050"/>
            </a:lvl3pPr>
            <a:lvl4pPr marL="1828662" indent="0">
              <a:buNone/>
              <a:defRPr sz="1050"/>
            </a:lvl4pPr>
            <a:lvl5pPr marL="2438216" indent="0">
              <a:buNone/>
              <a:defRPr sz="1050"/>
            </a:lvl5pPr>
          </a:lstStyle>
          <a:p>
            <a:endParaRPr lang="en-US" sz="1050" dirty="0"/>
          </a:p>
        </p:txBody>
      </p:sp>
      <p:sp>
        <p:nvSpPr>
          <p:cNvPr id="14" name="Text Placeholder 10">
            <a:extLst>
              <a:ext uri="{FF2B5EF4-FFF2-40B4-BE49-F238E27FC236}">
                <a16:creationId xmlns:a16="http://schemas.microsoft.com/office/drawing/2014/main" id="{04C75FEB-4BF0-4940-9459-71F22DCD8AD5}"/>
              </a:ext>
            </a:extLst>
          </p:cNvPr>
          <p:cNvSpPr>
            <a:spLocks noGrp="1"/>
          </p:cNvSpPr>
          <p:nvPr>
            <p:ph type="body" sz="quarter" idx="16"/>
          </p:nvPr>
        </p:nvSpPr>
        <p:spPr>
          <a:xfrm>
            <a:off x="9528048" y="1717037"/>
            <a:ext cx="2359152" cy="3683175"/>
          </a:xfrm>
          <a:prstGeom prst="rect">
            <a:avLst/>
          </a:prstGeom>
        </p:spPr>
        <p:txBody>
          <a:bodyPr lIns="0"/>
          <a:lstStyle>
            <a:lvl1pPr marL="55563" indent="0" fontAlgn="base">
              <a:spcBef>
                <a:spcPct val="0"/>
              </a:spcBef>
              <a:spcAft>
                <a:spcPts val="600"/>
              </a:spcAft>
              <a:buClr>
                <a:schemeClr val="accent2"/>
              </a:buClr>
              <a:buFontTx/>
              <a:buNone/>
              <a:defRPr kumimoji="1" lang="en-GB" sz="1050" b="0" i="0" u="none" strike="noStrike" kern="1200" cap="none" spc="0" normalizeH="0" baseline="0" noProof="0" smtClean="0">
                <a:ln>
                  <a:noFill/>
                </a:ln>
                <a:solidFill>
                  <a:schemeClr val="tx1"/>
                </a:solidFill>
                <a:effectLst/>
                <a:uLnTx/>
                <a:uFillTx/>
              </a:defRPr>
            </a:lvl1pPr>
            <a:lvl2pPr marL="609556" indent="0">
              <a:buNone/>
              <a:defRPr sz="1050"/>
            </a:lvl2pPr>
            <a:lvl3pPr marL="1219109" indent="0">
              <a:buNone/>
              <a:defRPr sz="1050"/>
            </a:lvl3pPr>
            <a:lvl4pPr marL="1828662" indent="0">
              <a:buNone/>
              <a:defRPr sz="1050"/>
            </a:lvl4pPr>
            <a:lvl5pPr marL="2438216" indent="0">
              <a:buNone/>
              <a:defRPr sz="1050"/>
            </a:lvl5pPr>
          </a:lstStyle>
          <a:p>
            <a:pPr marL="227013" marR="0" lvl="0" indent="-171450" algn="l" defTabSz="609555" rtl="0" eaLnBrk="1" fontAlgn="base" latinLnBrk="0" hangingPunct="1">
              <a:lnSpc>
                <a:spcPct val="100000"/>
              </a:lnSpc>
              <a:spcBef>
                <a:spcPct val="0"/>
              </a:spcBef>
              <a:spcAft>
                <a:spcPts val="600"/>
              </a:spcAft>
              <a:buClr>
                <a:schemeClr val="accent2"/>
              </a:buClr>
              <a:buSzTx/>
              <a:buFont typeface="Arial" panose="020B0604020202020204" pitchFamily="34" charset="0"/>
              <a:buChar char="•"/>
              <a:tabLst/>
              <a:defRPr/>
            </a:pPr>
            <a:endParaRPr kumimoji="1" lang="en-US" sz="1050" dirty="0">
              <a:solidFill>
                <a:srgbClr val="444444"/>
              </a:solidFill>
              <a:ea typeface="Museo Sans For Dell" pitchFamily="2" charset="0"/>
            </a:endParaRPr>
          </a:p>
        </p:txBody>
      </p:sp>
      <p:sp>
        <p:nvSpPr>
          <p:cNvPr id="5" name="Content Placeholder 4">
            <a:extLst>
              <a:ext uri="{FF2B5EF4-FFF2-40B4-BE49-F238E27FC236}">
                <a16:creationId xmlns:a16="http://schemas.microsoft.com/office/drawing/2014/main" id="{9B500611-86D1-47D6-81ED-99234D6492DB}"/>
              </a:ext>
            </a:extLst>
          </p:cNvPr>
          <p:cNvSpPr>
            <a:spLocks noGrp="1"/>
          </p:cNvSpPr>
          <p:nvPr>
            <p:ph sz="quarter" idx="19" hasCustomPrompt="1"/>
          </p:nvPr>
        </p:nvSpPr>
        <p:spPr>
          <a:xfrm>
            <a:off x="10945813" y="565610"/>
            <a:ext cx="941387" cy="552450"/>
          </a:xfrm>
          <a:prstGeom prst="rect">
            <a:avLst/>
          </a:prstGeom>
        </p:spPr>
        <p:txBody>
          <a:bodyPr/>
          <a:lstStyle>
            <a:lvl1pPr marL="0" indent="0" algn="ctr">
              <a:buNone/>
              <a:defRPr sz="1050"/>
            </a:lvl1pPr>
            <a:lvl2pPr>
              <a:buNone/>
              <a:defRPr sz="1000"/>
            </a:lvl2pPr>
            <a:lvl3pPr>
              <a:buNone/>
              <a:defRPr sz="1000"/>
            </a:lvl3pPr>
            <a:lvl4pPr>
              <a:buNone/>
              <a:defRPr sz="1000"/>
            </a:lvl4pPr>
            <a:lvl5pPr>
              <a:buNone/>
              <a:defRPr sz="1000"/>
            </a:lvl5pPr>
          </a:lstStyle>
          <a:p>
            <a:pPr lvl="0"/>
            <a:r>
              <a:rPr lang="en-US" dirty="0"/>
              <a:t>Logo should fit in this area</a:t>
            </a:r>
          </a:p>
        </p:txBody>
      </p:sp>
      <p:sp>
        <p:nvSpPr>
          <p:cNvPr id="10" name="Text Placeholder 9">
            <a:extLst>
              <a:ext uri="{FF2B5EF4-FFF2-40B4-BE49-F238E27FC236}">
                <a16:creationId xmlns:a16="http://schemas.microsoft.com/office/drawing/2014/main" id="{3EE4AB24-9081-497B-9837-5F6FFC203E33}"/>
              </a:ext>
            </a:extLst>
          </p:cNvPr>
          <p:cNvSpPr>
            <a:spLocks noGrp="1"/>
          </p:cNvSpPr>
          <p:nvPr>
            <p:ph type="body" sz="quarter" idx="20" hasCustomPrompt="1"/>
          </p:nvPr>
        </p:nvSpPr>
        <p:spPr>
          <a:xfrm>
            <a:off x="4419599" y="5404672"/>
            <a:ext cx="7467600" cy="576410"/>
          </a:xfrm>
          <a:prstGeom prst="rect">
            <a:avLst/>
          </a:prstGeom>
        </p:spPr>
        <p:txBody>
          <a:bodyPr/>
          <a:lstStyle>
            <a:lvl1pPr marL="0" indent="0">
              <a:buFontTx/>
              <a:buNone/>
              <a:defRPr sz="1200" i="0">
                <a:solidFill>
                  <a:schemeClr val="bg1"/>
                </a:solidFill>
              </a:defRPr>
            </a:lvl1pPr>
          </a:lstStyle>
          <a:p>
            <a:pPr lvl="0"/>
            <a:r>
              <a:rPr lang="en-US" dirty="0"/>
              <a:t>Enter a quote here, up to three lines, beginning and ending with quotation marks. </a:t>
            </a:r>
          </a:p>
          <a:p>
            <a:pPr lvl="0"/>
            <a:endParaRPr lang="en-US" dirty="0"/>
          </a:p>
        </p:txBody>
      </p:sp>
      <p:sp>
        <p:nvSpPr>
          <p:cNvPr id="21" name="Text Placeholder 20">
            <a:extLst>
              <a:ext uri="{FF2B5EF4-FFF2-40B4-BE49-F238E27FC236}">
                <a16:creationId xmlns:a16="http://schemas.microsoft.com/office/drawing/2014/main" id="{CCD48BF2-48F6-46DC-91F6-F36BEC0F038F}"/>
              </a:ext>
            </a:extLst>
          </p:cNvPr>
          <p:cNvSpPr>
            <a:spLocks noGrp="1"/>
          </p:cNvSpPr>
          <p:nvPr>
            <p:ph type="body" sz="quarter" idx="22" hasCustomPrompt="1"/>
          </p:nvPr>
        </p:nvSpPr>
        <p:spPr>
          <a:xfrm>
            <a:off x="5368924" y="6092236"/>
            <a:ext cx="6518275" cy="339873"/>
          </a:xfrm>
          <a:prstGeom prst="rect">
            <a:avLst/>
          </a:prstGeom>
        </p:spPr>
        <p:txBody>
          <a:bodyPr/>
          <a:lstStyle>
            <a:lvl1pPr marL="0" indent="0" algn="r">
              <a:buFontTx/>
              <a:buNone/>
              <a:defRPr sz="1200" b="0" i="1">
                <a:solidFill>
                  <a:schemeClr val="bg1"/>
                </a:solidFill>
              </a:defRPr>
            </a:lvl1pPr>
          </a:lstStyle>
          <a:p>
            <a:pPr lvl="0"/>
            <a:r>
              <a:rPr lang="en-US" sz="1200" dirty="0"/>
              <a:t>- Client’s First and Last Name in bold type, Job Title, Organization Name</a:t>
            </a:r>
            <a:endParaRPr lang="en-US" dirty="0"/>
          </a:p>
        </p:txBody>
      </p:sp>
      <p:sp>
        <p:nvSpPr>
          <p:cNvPr id="29" name="Text Placeholder 28">
            <a:extLst>
              <a:ext uri="{FF2B5EF4-FFF2-40B4-BE49-F238E27FC236}">
                <a16:creationId xmlns:a16="http://schemas.microsoft.com/office/drawing/2014/main" id="{090093CD-BB1C-4B90-B24C-4BA444F754BC}"/>
              </a:ext>
            </a:extLst>
          </p:cNvPr>
          <p:cNvSpPr>
            <a:spLocks noGrp="1"/>
          </p:cNvSpPr>
          <p:nvPr>
            <p:ph type="body" sz="quarter" idx="23" hasCustomPrompt="1"/>
          </p:nvPr>
        </p:nvSpPr>
        <p:spPr>
          <a:xfrm>
            <a:off x="9707526" y="6492548"/>
            <a:ext cx="2179674" cy="261938"/>
          </a:xfrm>
          <a:prstGeom prst="rect">
            <a:avLst/>
          </a:prstGeom>
        </p:spPr>
        <p:txBody>
          <a:bodyPr/>
          <a:lstStyle>
            <a:lvl1pPr marL="0" indent="0" algn="r">
              <a:buFontTx/>
              <a:buNone/>
              <a:defRPr sz="1100" b="1">
                <a:solidFill>
                  <a:schemeClr val="bg2"/>
                </a:solidFill>
              </a:defRPr>
            </a:lvl1pPr>
          </a:lstStyle>
          <a:p>
            <a:pPr lvl="0"/>
            <a:r>
              <a:rPr lang="en-US" sz="1100" dirty="0"/>
              <a:t>READ THE CASE STUDY &gt;&gt;</a:t>
            </a:r>
            <a:endParaRPr lang="en-US" dirty="0"/>
          </a:p>
        </p:txBody>
      </p:sp>
      <p:sp>
        <p:nvSpPr>
          <p:cNvPr id="30" name="Text Placeholder 28">
            <a:extLst>
              <a:ext uri="{FF2B5EF4-FFF2-40B4-BE49-F238E27FC236}">
                <a16:creationId xmlns:a16="http://schemas.microsoft.com/office/drawing/2014/main" id="{11324375-FF8B-40FF-8241-997A048B5F31}"/>
              </a:ext>
            </a:extLst>
          </p:cNvPr>
          <p:cNvSpPr>
            <a:spLocks noGrp="1"/>
          </p:cNvSpPr>
          <p:nvPr>
            <p:ph type="body" sz="quarter" idx="24" hasCustomPrompt="1"/>
          </p:nvPr>
        </p:nvSpPr>
        <p:spPr>
          <a:xfrm>
            <a:off x="7495826" y="6492548"/>
            <a:ext cx="2032222" cy="261938"/>
          </a:xfrm>
          <a:prstGeom prst="rect">
            <a:avLst/>
          </a:prstGeom>
        </p:spPr>
        <p:txBody>
          <a:bodyPr/>
          <a:lstStyle>
            <a:lvl1pPr marL="0" indent="0" algn="r">
              <a:buFontTx/>
              <a:buNone/>
              <a:defRPr sz="1100" b="1">
                <a:solidFill>
                  <a:schemeClr val="bg2"/>
                </a:solidFill>
              </a:defRPr>
            </a:lvl1pPr>
          </a:lstStyle>
          <a:p>
            <a:pPr lvl="0"/>
            <a:r>
              <a:rPr lang="en-US" sz="1100" dirty="0"/>
              <a:t>WATCH THE VIDEO &gt;&gt;</a:t>
            </a:r>
            <a:endParaRPr lang="en-US" dirty="0"/>
          </a:p>
        </p:txBody>
      </p:sp>
    </p:spTree>
    <p:extLst>
      <p:ext uri="{BB962C8B-B14F-4D97-AF65-F5344CB8AC3E}">
        <p14:creationId xmlns:p14="http://schemas.microsoft.com/office/powerpoint/2010/main" val="425375228"/>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Agenda Slide - BH-H">
    <p:bg>
      <p:bgPr>
        <a:solidFill>
          <a:schemeClr val="bg1"/>
        </a:solidFill>
        <a:effectLst/>
      </p:bgPr>
    </p:bg>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
        <p:nvSpPr>
          <p:cNvPr id="2" name="Footer Placeholder 1">
            <a:extLst>
              <a:ext uri="{FF2B5EF4-FFF2-40B4-BE49-F238E27FC236}">
                <a16:creationId xmlns:a16="http://schemas.microsoft.com/office/drawing/2014/main" id="{D12832EA-CDD3-468B-986D-C2A74387AB5D}"/>
              </a:ext>
            </a:extLst>
          </p:cNvPr>
          <p:cNvSpPr>
            <a:spLocks noGrp="1"/>
          </p:cNvSpPr>
          <p:nvPr>
            <p:ph type="ftr" sz="quarter" idx="10"/>
          </p:nvPr>
        </p:nvSpPr>
        <p:spPr>
          <a:xfrm>
            <a:off x="1752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3" name="Slide Number Placeholder 2">
            <a:extLst>
              <a:ext uri="{FF2B5EF4-FFF2-40B4-BE49-F238E27FC236}">
                <a16:creationId xmlns:a16="http://schemas.microsoft.com/office/drawing/2014/main" id="{094DD751-D7CE-4A02-94D3-1F2D41366F01}"/>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8" name="Content Placeholder 2">
            <a:extLst>
              <a:ext uri="{FF2B5EF4-FFF2-40B4-BE49-F238E27FC236}">
                <a16:creationId xmlns:a16="http://schemas.microsoft.com/office/drawing/2014/main" id="{16E4D8CF-0D05-45F7-8EE6-FF44BB9F9B97}"/>
              </a:ext>
            </a:extLst>
          </p:cNvPr>
          <p:cNvSpPr>
            <a:spLocks noGrp="1"/>
          </p:cNvSpPr>
          <p:nvPr>
            <p:ph idx="1"/>
          </p:nvPr>
        </p:nvSpPr>
        <p:spPr>
          <a:xfrm>
            <a:off x="3352800" y="1371600"/>
            <a:ext cx="8229600" cy="4495800"/>
          </a:xfrm>
          <a:prstGeom prst="rect">
            <a:avLst/>
          </a:prstGeom>
        </p:spPr>
        <p:txBody>
          <a:bodyPr/>
          <a:lstStyle>
            <a:lvl1pPr marL="457200" indent="-457200" algn="l" defTabSz="914400" rtl="0" eaLnBrk="1" latinLnBrk="0" hangingPunct="1">
              <a:lnSpc>
                <a:spcPct val="100000"/>
              </a:lnSpc>
              <a:buClr>
                <a:schemeClr val="bg2"/>
              </a:buClr>
              <a:buSzPct val="100000"/>
              <a:buFont typeface="+mj-lt"/>
              <a:buAutoNum type="arabicPeriod"/>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Title 3">
            <a:extLst>
              <a:ext uri="{FF2B5EF4-FFF2-40B4-BE49-F238E27FC236}">
                <a16:creationId xmlns:a16="http://schemas.microsoft.com/office/drawing/2014/main" id="{0BA10AE1-3D57-4205-BB6A-E3BB463E32A5}"/>
              </a:ext>
            </a:extLst>
          </p:cNvPr>
          <p:cNvSpPr>
            <a:spLocks noGrp="1"/>
          </p:cNvSpPr>
          <p:nvPr>
            <p:ph type="title" hasCustomPrompt="1"/>
          </p:nvPr>
        </p:nvSpPr>
        <p:spPr>
          <a:xfrm>
            <a:off x="304800" y="381000"/>
            <a:ext cx="11582400" cy="811284"/>
          </a:xfrm>
          <a:prstGeom prst="rect">
            <a:avLst/>
          </a:prstGeom>
        </p:spPr>
        <p:txBody>
          <a:bodyPr lIns="0" tIns="0" rIns="0" bIns="0" anchor="t" anchorCtr="0">
            <a:noAutofit/>
          </a:bodyPr>
          <a:lstStyle>
            <a:lvl1pPr marL="0" indent="0">
              <a:defRPr lang="en-US" dirty="0"/>
            </a:lvl1pPr>
          </a:lstStyle>
          <a:p>
            <a:r>
              <a:rPr lang="en-US" dirty="0"/>
              <a:t>[Title]</a:t>
            </a:r>
          </a:p>
        </p:txBody>
      </p:sp>
      <p:sp>
        <p:nvSpPr>
          <p:cNvPr id="12" name="Freeform 5">
            <a:extLst>
              <a:ext uri="{FF2B5EF4-FFF2-40B4-BE49-F238E27FC236}">
                <a16:creationId xmlns:a16="http://schemas.microsoft.com/office/drawing/2014/main" id="{6FD1BB08-7F92-4AC5-95F5-578AB569465F}"/>
              </a:ext>
            </a:extLst>
          </p:cNvPr>
          <p:cNvSpPr>
            <a:spLocks noEditPoints="1"/>
          </p:cNvSpPr>
          <p:nvPr userDrawn="1"/>
        </p:nvSpPr>
        <p:spPr bwMode="auto">
          <a:xfrm>
            <a:off x="10853738" y="6554313"/>
            <a:ext cx="1021556" cy="151287"/>
          </a:xfrm>
          <a:custGeom>
            <a:avLst/>
            <a:gdLst>
              <a:gd name="T0" fmla="*/ 375 w 1361"/>
              <a:gd name="T1" fmla="*/ 43 h 199"/>
              <a:gd name="T2" fmla="*/ 313 w 1361"/>
              <a:gd name="T3" fmla="*/ 196 h 199"/>
              <a:gd name="T4" fmla="*/ 269 w 1361"/>
              <a:gd name="T5" fmla="*/ 43 h 199"/>
              <a:gd name="T6" fmla="*/ 207 w 1361"/>
              <a:gd name="T7" fmla="*/ 2 h 199"/>
              <a:gd name="T8" fmla="*/ 995 w 1361"/>
              <a:gd name="T9" fmla="*/ 69 h 199"/>
              <a:gd name="T10" fmla="*/ 864 w 1361"/>
              <a:gd name="T11" fmla="*/ 196 h 199"/>
              <a:gd name="T12" fmla="*/ 811 w 1361"/>
              <a:gd name="T13" fmla="*/ 132 h 199"/>
              <a:gd name="T14" fmla="*/ 951 w 1361"/>
              <a:gd name="T15" fmla="*/ 76 h 199"/>
              <a:gd name="T16" fmla="*/ 929 w 1361"/>
              <a:gd name="T17" fmla="*/ 44 h 199"/>
              <a:gd name="T18" fmla="*/ 821 w 1361"/>
              <a:gd name="T19" fmla="*/ 2 h 199"/>
              <a:gd name="T20" fmla="*/ 995 w 1361"/>
              <a:gd name="T21" fmla="*/ 69 h 199"/>
              <a:gd name="T22" fmla="*/ 951 w 1361"/>
              <a:gd name="T23" fmla="*/ 115 h 199"/>
              <a:gd name="T24" fmla="*/ 854 w 1361"/>
              <a:gd name="T25" fmla="*/ 135 h 199"/>
              <a:gd name="T26" fmla="*/ 951 w 1361"/>
              <a:gd name="T27" fmla="*/ 155 h 199"/>
              <a:gd name="T28" fmla="*/ 1361 w 1361"/>
              <a:gd name="T29" fmla="*/ 196 h 199"/>
              <a:gd name="T30" fmla="*/ 1177 w 1361"/>
              <a:gd name="T31" fmla="*/ 141 h 199"/>
              <a:gd name="T32" fmla="*/ 1228 w 1361"/>
              <a:gd name="T33" fmla="*/ 76 h 199"/>
              <a:gd name="T34" fmla="*/ 1317 w 1361"/>
              <a:gd name="T35" fmla="*/ 69 h 199"/>
              <a:gd name="T36" fmla="*/ 1187 w 1361"/>
              <a:gd name="T37" fmla="*/ 44 h 199"/>
              <a:gd name="T38" fmla="*/ 1298 w 1361"/>
              <a:gd name="T39" fmla="*/ 2 h 199"/>
              <a:gd name="T40" fmla="*/ 1317 w 1361"/>
              <a:gd name="T41" fmla="*/ 155 h 199"/>
              <a:gd name="T42" fmla="*/ 1234 w 1361"/>
              <a:gd name="T43" fmla="*/ 115 h 199"/>
              <a:gd name="T44" fmla="*/ 1234 w 1361"/>
              <a:gd name="T45" fmla="*/ 155 h 199"/>
              <a:gd name="T46" fmla="*/ 389 w 1361"/>
              <a:gd name="T47" fmla="*/ 2 h 199"/>
              <a:gd name="T48" fmla="*/ 452 w 1361"/>
              <a:gd name="T49" fmla="*/ 43 h 199"/>
              <a:gd name="T50" fmla="*/ 496 w 1361"/>
              <a:gd name="T51" fmla="*/ 196 h 199"/>
              <a:gd name="T52" fmla="*/ 558 w 1361"/>
              <a:gd name="T53" fmla="*/ 43 h 199"/>
              <a:gd name="T54" fmla="*/ 389 w 1361"/>
              <a:gd name="T55" fmla="*/ 2 h 199"/>
              <a:gd name="T56" fmla="*/ 1004 w 1361"/>
              <a:gd name="T57" fmla="*/ 43 h 199"/>
              <a:gd name="T58" fmla="*/ 1066 w 1361"/>
              <a:gd name="T59" fmla="*/ 196 h 199"/>
              <a:gd name="T60" fmla="*/ 1110 w 1361"/>
              <a:gd name="T61" fmla="*/ 43 h 199"/>
              <a:gd name="T62" fmla="*/ 1173 w 1361"/>
              <a:gd name="T63" fmla="*/ 2 h 199"/>
              <a:gd name="T64" fmla="*/ 732 w 1361"/>
              <a:gd name="T65" fmla="*/ 196 h 199"/>
              <a:gd name="T66" fmla="*/ 612 w 1361"/>
              <a:gd name="T67" fmla="*/ 2 h 199"/>
              <a:gd name="T68" fmla="*/ 794 w 1361"/>
              <a:gd name="T69" fmla="*/ 70 h 199"/>
              <a:gd name="T70" fmla="*/ 732 w 1361"/>
              <a:gd name="T71" fmla="*/ 196 h 199"/>
              <a:gd name="T72" fmla="*/ 727 w 1361"/>
              <a:gd name="T73" fmla="*/ 44 h 199"/>
              <a:gd name="T74" fmla="*/ 656 w 1361"/>
              <a:gd name="T75" fmla="*/ 155 h 199"/>
              <a:gd name="T76" fmla="*/ 749 w 1361"/>
              <a:gd name="T77" fmla="*/ 129 h 199"/>
              <a:gd name="T78" fmla="*/ 145 w 1361"/>
              <a:gd name="T79" fmla="*/ 150 h 199"/>
              <a:gd name="T80" fmla="*/ 40 w 1361"/>
              <a:gd name="T81" fmla="*/ 0 h 199"/>
              <a:gd name="T82" fmla="*/ 0 w 1361"/>
              <a:gd name="T83" fmla="*/ 197 h 199"/>
              <a:gd name="T84" fmla="*/ 44 w 1361"/>
              <a:gd name="T85" fmla="*/ 76 h 199"/>
              <a:gd name="T86" fmla="*/ 44 w 1361"/>
              <a:gd name="T87" fmla="*/ 47 h 199"/>
              <a:gd name="T88" fmla="*/ 115 w 1361"/>
              <a:gd name="T89" fmla="*/ 177 h 199"/>
              <a:gd name="T90" fmla="*/ 192 w 1361"/>
              <a:gd name="T91" fmla="*/ 147 h 199"/>
              <a:gd name="T92" fmla="*/ 148 w 1361"/>
              <a:gd name="T93" fmla="*/ 2 h 199"/>
              <a:gd name="T94" fmla="*/ 149 w 1361"/>
              <a:gd name="T95" fmla="*/ 148 h 199"/>
              <a:gd name="T96" fmla="*/ 145 w 1361"/>
              <a:gd name="T97"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61" h="199">
                <a:moveTo>
                  <a:pt x="375" y="2"/>
                </a:moveTo>
                <a:cubicBezTo>
                  <a:pt x="375" y="43"/>
                  <a:pt x="375" y="43"/>
                  <a:pt x="375" y="43"/>
                </a:cubicBezTo>
                <a:cubicBezTo>
                  <a:pt x="375" y="43"/>
                  <a:pt x="318" y="43"/>
                  <a:pt x="313" y="43"/>
                </a:cubicBezTo>
                <a:cubicBezTo>
                  <a:pt x="313" y="48"/>
                  <a:pt x="313" y="196"/>
                  <a:pt x="313" y="196"/>
                </a:cubicBezTo>
                <a:cubicBezTo>
                  <a:pt x="269" y="196"/>
                  <a:pt x="269" y="196"/>
                  <a:pt x="269" y="196"/>
                </a:cubicBezTo>
                <a:cubicBezTo>
                  <a:pt x="269" y="196"/>
                  <a:pt x="269" y="48"/>
                  <a:pt x="269" y="43"/>
                </a:cubicBezTo>
                <a:cubicBezTo>
                  <a:pt x="265" y="43"/>
                  <a:pt x="207" y="43"/>
                  <a:pt x="207" y="43"/>
                </a:cubicBezTo>
                <a:cubicBezTo>
                  <a:pt x="207" y="2"/>
                  <a:pt x="207" y="2"/>
                  <a:pt x="207" y="2"/>
                </a:cubicBezTo>
                <a:lnTo>
                  <a:pt x="375" y="2"/>
                </a:lnTo>
                <a:close/>
                <a:moveTo>
                  <a:pt x="995" y="69"/>
                </a:moveTo>
                <a:cubicBezTo>
                  <a:pt x="995" y="196"/>
                  <a:pt x="995" y="196"/>
                  <a:pt x="995" y="196"/>
                </a:cubicBezTo>
                <a:cubicBezTo>
                  <a:pt x="864" y="196"/>
                  <a:pt x="864" y="196"/>
                  <a:pt x="864" y="196"/>
                </a:cubicBezTo>
                <a:cubicBezTo>
                  <a:pt x="828" y="196"/>
                  <a:pt x="811" y="181"/>
                  <a:pt x="811" y="141"/>
                </a:cubicBezTo>
                <a:cubicBezTo>
                  <a:pt x="811" y="132"/>
                  <a:pt x="811" y="132"/>
                  <a:pt x="811" y="132"/>
                </a:cubicBezTo>
                <a:cubicBezTo>
                  <a:pt x="811" y="93"/>
                  <a:pt x="828" y="76"/>
                  <a:pt x="862" y="76"/>
                </a:cubicBezTo>
                <a:cubicBezTo>
                  <a:pt x="862" y="76"/>
                  <a:pt x="947" y="76"/>
                  <a:pt x="951" y="76"/>
                </a:cubicBezTo>
                <a:cubicBezTo>
                  <a:pt x="951" y="75"/>
                  <a:pt x="951" y="69"/>
                  <a:pt x="951" y="69"/>
                </a:cubicBezTo>
                <a:cubicBezTo>
                  <a:pt x="951" y="51"/>
                  <a:pt x="945" y="44"/>
                  <a:pt x="929" y="44"/>
                </a:cubicBezTo>
                <a:cubicBezTo>
                  <a:pt x="821" y="44"/>
                  <a:pt x="821" y="44"/>
                  <a:pt x="821" y="44"/>
                </a:cubicBezTo>
                <a:cubicBezTo>
                  <a:pt x="821" y="2"/>
                  <a:pt x="821" y="2"/>
                  <a:pt x="821" y="2"/>
                </a:cubicBezTo>
                <a:cubicBezTo>
                  <a:pt x="932" y="2"/>
                  <a:pt x="932" y="2"/>
                  <a:pt x="932" y="2"/>
                </a:cubicBezTo>
                <a:cubicBezTo>
                  <a:pt x="979" y="2"/>
                  <a:pt x="995" y="20"/>
                  <a:pt x="995" y="69"/>
                </a:cubicBezTo>
                <a:close/>
                <a:moveTo>
                  <a:pt x="951" y="155"/>
                </a:moveTo>
                <a:cubicBezTo>
                  <a:pt x="951" y="115"/>
                  <a:pt x="951" y="115"/>
                  <a:pt x="951" y="115"/>
                </a:cubicBezTo>
                <a:cubicBezTo>
                  <a:pt x="947" y="115"/>
                  <a:pt x="868" y="115"/>
                  <a:pt x="868" y="115"/>
                </a:cubicBezTo>
                <a:cubicBezTo>
                  <a:pt x="862" y="115"/>
                  <a:pt x="854" y="118"/>
                  <a:pt x="854" y="135"/>
                </a:cubicBezTo>
                <a:cubicBezTo>
                  <a:pt x="854" y="152"/>
                  <a:pt x="862" y="155"/>
                  <a:pt x="868" y="155"/>
                </a:cubicBezTo>
                <a:cubicBezTo>
                  <a:pt x="868" y="155"/>
                  <a:pt x="947" y="155"/>
                  <a:pt x="951" y="155"/>
                </a:cubicBezTo>
                <a:close/>
                <a:moveTo>
                  <a:pt x="1361" y="69"/>
                </a:moveTo>
                <a:cubicBezTo>
                  <a:pt x="1361" y="196"/>
                  <a:pt x="1361" y="196"/>
                  <a:pt x="1361" y="196"/>
                </a:cubicBezTo>
                <a:cubicBezTo>
                  <a:pt x="1230" y="196"/>
                  <a:pt x="1230" y="196"/>
                  <a:pt x="1230" y="196"/>
                </a:cubicBezTo>
                <a:cubicBezTo>
                  <a:pt x="1194" y="196"/>
                  <a:pt x="1177" y="181"/>
                  <a:pt x="1177" y="141"/>
                </a:cubicBezTo>
                <a:cubicBezTo>
                  <a:pt x="1177" y="132"/>
                  <a:pt x="1177" y="132"/>
                  <a:pt x="1177" y="132"/>
                </a:cubicBezTo>
                <a:cubicBezTo>
                  <a:pt x="1177" y="93"/>
                  <a:pt x="1194" y="76"/>
                  <a:pt x="1228" y="76"/>
                </a:cubicBezTo>
                <a:cubicBezTo>
                  <a:pt x="1228" y="76"/>
                  <a:pt x="1313" y="76"/>
                  <a:pt x="1317" y="76"/>
                </a:cubicBezTo>
                <a:cubicBezTo>
                  <a:pt x="1317" y="75"/>
                  <a:pt x="1317" y="69"/>
                  <a:pt x="1317" y="69"/>
                </a:cubicBezTo>
                <a:cubicBezTo>
                  <a:pt x="1317" y="51"/>
                  <a:pt x="1311" y="44"/>
                  <a:pt x="1295" y="44"/>
                </a:cubicBezTo>
                <a:cubicBezTo>
                  <a:pt x="1187" y="44"/>
                  <a:pt x="1187" y="44"/>
                  <a:pt x="1187" y="44"/>
                </a:cubicBezTo>
                <a:cubicBezTo>
                  <a:pt x="1187" y="2"/>
                  <a:pt x="1187" y="2"/>
                  <a:pt x="1187" y="2"/>
                </a:cubicBezTo>
                <a:cubicBezTo>
                  <a:pt x="1298" y="2"/>
                  <a:pt x="1298" y="2"/>
                  <a:pt x="1298" y="2"/>
                </a:cubicBezTo>
                <a:cubicBezTo>
                  <a:pt x="1345" y="2"/>
                  <a:pt x="1361" y="20"/>
                  <a:pt x="1361" y="69"/>
                </a:cubicBezTo>
                <a:close/>
                <a:moveTo>
                  <a:pt x="1317" y="155"/>
                </a:moveTo>
                <a:cubicBezTo>
                  <a:pt x="1317" y="115"/>
                  <a:pt x="1317" y="115"/>
                  <a:pt x="1317" y="115"/>
                </a:cubicBezTo>
                <a:cubicBezTo>
                  <a:pt x="1313" y="115"/>
                  <a:pt x="1234" y="115"/>
                  <a:pt x="1234" y="115"/>
                </a:cubicBezTo>
                <a:cubicBezTo>
                  <a:pt x="1228" y="115"/>
                  <a:pt x="1220" y="118"/>
                  <a:pt x="1220" y="135"/>
                </a:cubicBezTo>
                <a:cubicBezTo>
                  <a:pt x="1220" y="152"/>
                  <a:pt x="1228" y="155"/>
                  <a:pt x="1234" y="155"/>
                </a:cubicBezTo>
                <a:cubicBezTo>
                  <a:pt x="1234" y="155"/>
                  <a:pt x="1313" y="155"/>
                  <a:pt x="1317" y="155"/>
                </a:cubicBezTo>
                <a:close/>
                <a:moveTo>
                  <a:pt x="389" y="2"/>
                </a:moveTo>
                <a:cubicBezTo>
                  <a:pt x="389" y="43"/>
                  <a:pt x="389" y="43"/>
                  <a:pt x="389" y="43"/>
                </a:cubicBezTo>
                <a:cubicBezTo>
                  <a:pt x="389" y="43"/>
                  <a:pt x="447" y="43"/>
                  <a:pt x="452" y="43"/>
                </a:cubicBezTo>
                <a:cubicBezTo>
                  <a:pt x="452" y="48"/>
                  <a:pt x="452" y="196"/>
                  <a:pt x="452" y="196"/>
                </a:cubicBezTo>
                <a:cubicBezTo>
                  <a:pt x="496" y="196"/>
                  <a:pt x="496" y="196"/>
                  <a:pt x="496" y="196"/>
                </a:cubicBezTo>
                <a:cubicBezTo>
                  <a:pt x="496" y="196"/>
                  <a:pt x="496" y="48"/>
                  <a:pt x="496" y="43"/>
                </a:cubicBezTo>
                <a:cubicBezTo>
                  <a:pt x="500" y="43"/>
                  <a:pt x="558" y="43"/>
                  <a:pt x="558" y="43"/>
                </a:cubicBezTo>
                <a:cubicBezTo>
                  <a:pt x="558" y="2"/>
                  <a:pt x="558" y="2"/>
                  <a:pt x="558" y="2"/>
                </a:cubicBezTo>
                <a:lnTo>
                  <a:pt x="389" y="2"/>
                </a:lnTo>
                <a:close/>
                <a:moveTo>
                  <a:pt x="1004" y="2"/>
                </a:moveTo>
                <a:cubicBezTo>
                  <a:pt x="1004" y="43"/>
                  <a:pt x="1004" y="43"/>
                  <a:pt x="1004" y="43"/>
                </a:cubicBezTo>
                <a:cubicBezTo>
                  <a:pt x="1004" y="43"/>
                  <a:pt x="1062" y="43"/>
                  <a:pt x="1066" y="43"/>
                </a:cubicBezTo>
                <a:cubicBezTo>
                  <a:pt x="1066" y="48"/>
                  <a:pt x="1066" y="196"/>
                  <a:pt x="1066" y="196"/>
                </a:cubicBezTo>
                <a:cubicBezTo>
                  <a:pt x="1110" y="196"/>
                  <a:pt x="1110" y="196"/>
                  <a:pt x="1110" y="196"/>
                </a:cubicBezTo>
                <a:cubicBezTo>
                  <a:pt x="1110" y="196"/>
                  <a:pt x="1110" y="48"/>
                  <a:pt x="1110" y="43"/>
                </a:cubicBezTo>
                <a:cubicBezTo>
                  <a:pt x="1115" y="43"/>
                  <a:pt x="1173" y="43"/>
                  <a:pt x="1173" y="43"/>
                </a:cubicBezTo>
                <a:cubicBezTo>
                  <a:pt x="1173" y="2"/>
                  <a:pt x="1173" y="2"/>
                  <a:pt x="1173" y="2"/>
                </a:cubicBezTo>
                <a:lnTo>
                  <a:pt x="1004" y="2"/>
                </a:lnTo>
                <a:close/>
                <a:moveTo>
                  <a:pt x="732" y="196"/>
                </a:moveTo>
                <a:cubicBezTo>
                  <a:pt x="612" y="196"/>
                  <a:pt x="612" y="196"/>
                  <a:pt x="612" y="196"/>
                </a:cubicBezTo>
                <a:cubicBezTo>
                  <a:pt x="612" y="2"/>
                  <a:pt x="612" y="2"/>
                  <a:pt x="612" y="2"/>
                </a:cubicBezTo>
                <a:cubicBezTo>
                  <a:pt x="730" y="2"/>
                  <a:pt x="730" y="2"/>
                  <a:pt x="730" y="2"/>
                </a:cubicBezTo>
                <a:cubicBezTo>
                  <a:pt x="774" y="2"/>
                  <a:pt x="794" y="20"/>
                  <a:pt x="794" y="70"/>
                </a:cubicBezTo>
                <a:cubicBezTo>
                  <a:pt x="794" y="128"/>
                  <a:pt x="794" y="128"/>
                  <a:pt x="794" y="128"/>
                </a:cubicBezTo>
                <a:cubicBezTo>
                  <a:pt x="794" y="173"/>
                  <a:pt x="779" y="196"/>
                  <a:pt x="732" y="196"/>
                </a:cubicBezTo>
                <a:close/>
                <a:moveTo>
                  <a:pt x="749" y="70"/>
                </a:moveTo>
                <a:cubicBezTo>
                  <a:pt x="749" y="51"/>
                  <a:pt x="743" y="44"/>
                  <a:pt x="727" y="44"/>
                </a:cubicBezTo>
                <a:cubicBezTo>
                  <a:pt x="727" y="44"/>
                  <a:pt x="660" y="44"/>
                  <a:pt x="656" y="44"/>
                </a:cubicBezTo>
                <a:cubicBezTo>
                  <a:pt x="656" y="155"/>
                  <a:pt x="656" y="155"/>
                  <a:pt x="656" y="155"/>
                </a:cubicBezTo>
                <a:cubicBezTo>
                  <a:pt x="660" y="155"/>
                  <a:pt x="727" y="155"/>
                  <a:pt x="727" y="155"/>
                </a:cubicBezTo>
                <a:cubicBezTo>
                  <a:pt x="743" y="155"/>
                  <a:pt x="749" y="148"/>
                  <a:pt x="749" y="129"/>
                </a:cubicBezTo>
                <a:cubicBezTo>
                  <a:pt x="749" y="129"/>
                  <a:pt x="749" y="70"/>
                  <a:pt x="749" y="70"/>
                </a:cubicBezTo>
                <a:close/>
                <a:moveTo>
                  <a:pt x="145" y="150"/>
                </a:moveTo>
                <a:cubicBezTo>
                  <a:pt x="144" y="148"/>
                  <a:pt x="85" y="34"/>
                  <a:pt x="78" y="22"/>
                </a:cubicBezTo>
                <a:cubicBezTo>
                  <a:pt x="69" y="9"/>
                  <a:pt x="59" y="0"/>
                  <a:pt x="40" y="0"/>
                </a:cubicBezTo>
                <a:cubicBezTo>
                  <a:pt x="22" y="0"/>
                  <a:pt x="0" y="8"/>
                  <a:pt x="0" y="51"/>
                </a:cubicBezTo>
                <a:cubicBezTo>
                  <a:pt x="0" y="197"/>
                  <a:pt x="0" y="197"/>
                  <a:pt x="0" y="197"/>
                </a:cubicBezTo>
                <a:cubicBezTo>
                  <a:pt x="44" y="197"/>
                  <a:pt x="44" y="197"/>
                  <a:pt x="44" y="197"/>
                </a:cubicBezTo>
                <a:cubicBezTo>
                  <a:pt x="44" y="197"/>
                  <a:pt x="44" y="84"/>
                  <a:pt x="44" y="76"/>
                </a:cubicBezTo>
                <a:cubicBezTo>
                  <a:pt x="44" y="67"/>
                  <a:pt x="43" y="54"/>
                  <a:pt x="43" y="51"/>
                </a:cubicBezTo>
                <a:cubicBezTo>
                  <a:pt x="43" y="49"/>
                  <a:pt x="43" y="47"/>
                  <a:pt x="44" y="47"/>
                </a:cubicBezTo>
                <a:cubicBezTo>
                  <a:pt x="46" y="46"/>
                  <a:pt x="47" y="47"/>
                  <a:pt x="48" y="49"/>
                </a:cubicBezTo>
                <a:cubicBezTo>
                  <a:pt x="49" y="50"/>
                  <a:pt x="103" y="158"/>
                  <a:pt x="115" y="177"/>
                </a:cubicBezTo>
                <a:cubicBezTo>
                  <a:pt x="123" y="190"/>
                  <a:pt x="133" y="199"/>
                  <a:pt x="153" y="199"/>
                </a:cubicBezTo>
                <a:cubicBezTo>
                  <a:pt x="171" y="199"/>
                  <a:pt x="192" y="191"/>
                  <a:pt x="192" y="147"/>
                </a:cubicBezTo>
                <a:cubicBezTo>
                  <a:pt x="192" y="2"/>
                  <a:pt x="192" y="2"/>
                  <a:pt x="192" y="2"/>
                </a:cubicBezTo>
                <a:cubicBezTo>
                  <a:pt x="148" y="2"/>
                  <a:pt x="148" y="2"/>
                  <a:pt x="148" y="2"/>
                </a:cubicBezTo>
                <a:cubicBezTo>
                  <a:pt x="148" y="2"/>
                  <a:pt x="148" y="115"/>
                  <a:pt x="148" y="123"/>
                </a:cubicBezTo>
                <a:cubicBezTo>
                  <a:pt x="148" y="132"/>
                  <a:pt x="149" y="145"/>
                  <a:pt x="149" y="148"/>
                </a:cubicBezTo>
                <a:cubicBezTo>
                  <a:pt x="149" y="150"/>
                  <a:pt x="149" y="152"/>
                  <a:pt x="148" y="152"/>
                </a:cubicBezTo>
                <a:cubicBezTo>
                  <a:pt x="147" y="153"/>
                  <a:pt x="145" y="152"/>
                  <a:pt x="145" y="150"/>
                </a:cubicBezTo>
                <a:close/>
              </a:path>
            </a:pathLst>
          </a:custGeom>
          <a:solidFill>
            <a:srgbClr val="6785C1"/>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513438462"/>
      </p:ext>
    </p:extLst>
  </p:cSld>
  <p:clrMapOvr>
    <a:masterClrMapping/>
  </p:clrMapOvr>
  <p:extLst>
    <p:ext uri="{DCECCB84-F9BA-43D5-87BE-67443E8EF086}">
      <p15:sldGuideLst xmlns:p15="http://schemas.microsoft.com/office/powerpoint/2012/main">
        <p15:guide id="1" pos="3840">
          <p15:clr>
            <a:srgbClr val="FBAE40"/>
          </p15:clr>
        </p15:guide>
        <p15:guide id="2" pos="192">
          <p15:clr>
            <a:srgbClr val="FBAE40"/>
          </p15:clr>
        </p15:guide>
        <p15:guide id="3" pos="7488">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Human Agenda Slide - BH-H">
    <p:bg>
      <p:bgPr>
        <a:solidFill>
          <a:schemeClr val="accent2"/>
        </a:solidFill>
        <a:effectLst/>
      </p:bgPr>
    </p:bg>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
        <p:nvSpPr>
          <p:cNvPr id="17" name="Content Placeholder 2">
            <a:extLst>
              <a:ext uri="{FF2B5EF4-FFF2-40B4-BE49-F238E27FC236}">
                <a16:creationId xmlns:a16="http://schemas.microsoft.com/office/drawing/2014/main" id="{A97DDC82-36D5-4738-989D-30338EA824B8}"/>
              </a:ext>
            </a:extLst>
          </p:cNvPr>
          <p:cNvSpPr>
            <a:spLocks noGrp="1"/>
          </p:cNvSpPr>
          <p:nvPr>
            <p:ph idx="1"/>
          </p:nvPr>
        </p:nvSpPr>
        <p:spPr>
          <a:xfrm>
            <a:off x="3352800" y="1371600"/>
            <a:ext cx="8153400" cy="4800600"/>
          </a:xfrm>
          <a:prstGeom prst="rect">
            <a:avLst/>
          </a:prstGeom>
        </p:spPr>
        <p:txBody>
          <a:bodyPr/>
          <a:lstStyle>
            <a:lvl1pPr marL="457200" indent="-457200" algn="l" defTabSz="914400" rtl="0" eaLnBrk="1" latinLnBrk="0" hangingPunct="1">
              <a:lnSpc>
                <a:spcPct val="100000"/>
              </a:lnSpc>
              <a:buClr>
                <a:schemeClr val="bg1"/>
              </a:buClr>
              <a:buSzPct val="100000"/>
              <a:buFont typeface="+mj-lt"/>
              <a:buAutoNum type="arabicPeriod"/>
              <a:defRPr lang="en-US" sz="2000" kern="1200" dirty="0" smtClean="0">
                <a:solidFill>
                  <a:schemeClr val="bg1"/>
                </a:solidFill>
                <a:latin typeface="+mn-lt"/>
                <a:ea typeface="+mn-ea"/>
                <a:cs typeface="+mn-cs"/>
              </a:defRPr>
            </a:lvl1pPr>
            <a:lvl2pPr marL="910099" indent="-300543" algn="l" defTabSz="914400" rtl="0" eaLnBrk="1" latinLnBrk="0" hangingPunct="1">
              <a:lnSpc>
                <a:spcPct val="100000"/>
              </a:lnSpc>
              <a:buClr>
                <a:schemeClr val="bg1"/>
              </a:buClr>
              <a:buSzPct val="100000"/>
              <a:buFont typeface="Arial" panose="020B0604020202020204" pitchFamily="34" charset="0"/>
              <a:buChar char="»"/>
              <a:defRPr lang="en-US" sz="2000" kern="1200" dirty="0" smtClean="0">
                <a:solidFill>
                  <a:schemeClr val="bg1"/>
                </a:solidFill>
                <a:latin typeface="+mn-lt"/>
                <a:ea typeface="+mn-ea"/>
                <a:cs typeface="+mn-cs"/>
              </a:defRPr>
            </a:lvl2pPr>
            <a:lvl3pPr algn="l" defTabSz="914400" rtl="0" eaLnBrk="1" latinLnBrk="0" hangingPunct="1">
              <a:lnSpc>
                <a:spcPct val="100000"/>
              </a:lnSpc>
              <a:buClr>
                <a:schemeClr val="bg1"/>
              </a:buClr>
              <a:buSzPct val="100000"/>
              <a:defRPr lang="en-US" sz="2000" kern="1200" dirty="0" smtClean="0">
                <a:solidFill>
                  <a:schemeClr val="bg1"/>
                </a:solidFill>
                <a:latin typeface="+mn-lt"/>
                <a:ea typeface="+mn-ea"/>
                <a:cs typeface="+mn-cs"/>
              </a:defRPr>
            </a:lvl3pPr>
            <a:lvl4pPr marL="2059363" indent="-230701" algn="l" defTabSz="914400" rtl="0" eaLnBrk="1" latinLnBrk="0" hangingPunct="1">
              <a:lnSpc>
                <a:spcPct val="100000"/>
              </a:lnSpc>
              <a:buClr>
                <a:schemeClr val="bg1"/>
              </a:buClr>
              <a:buSzPct val="100000"/>
              <a:buFont typeface="Arial" panose="020B0604020202020204" pitchFamily="34" charset="0"/>
              <a:buChar char="»"/>
              <a:defRPr kumimoji="1" lang="en-US" sz="2000" kern="1200" dirty="0" smtClean="0">
                <a:solidFill>
                  <a:schemeClr val="bg1"/>
                </a:solidFill>
                <a:latin typeface="+mn-lt"/>
                <a:ea typeface="+mn-ea"/>
                <a:cs typeface="+mn-cs"/>
              </a:defRPr>
            </a:lvl4pPr>
            <a:lvl5pPr marL="2666800" indent="-228584" algn="l" defTabSz="914400" rtl="0" eaLnBrk="1" latinLnBrk="0" hangingPunct="1">
              <a:lnSpc>
                <a:spcPct val="100000"/>
              </a:lnSpc>
              <a:buClr>
                <a:schemeClr val="bg1"/>
              </a:buClr>
              <a:buSzPct val="100000"/>
              <a:buFont typeface="Arial" panose="020B0604020202020204" pitchFamily="34" charset="0"/>
              <a:buChar char="•"/>
              <a:defRPr sz="2000" kern="1200" dirty="0">
                <a:solidFill>
                  <a:schemeClr val="bg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2" name="Footer Placeholder 1">
            <a:extLst>
              <a:ext uri="{FF2B5EF4-FFF2-40B4-BE49-F238E27FC236}">
                <a16:creationId xmlns:a16="http://schemas.microsoft.com/office/drawing/2014/main" id="{D12832EA-CDD3-468B-986D-C2A74387AB5D}"/>
              </a:ext>
            </a:extLst>
          </p:cNvPr>
          <p:cNvSpPr>
            <a:spLocks noGrp="1"/>
          </p:cNvSpPr>
          <p:nvPr>
            <p:ph type="ftr" sz="quarter" idx="10"/>
          </p:nvPr>
        </p:nvSpPr>
        <p:spPr>
          <a:xfrm>
            <a:off x="1752600" y="6556248"/>
            <a:ext cx="3017520" cy="182880"/>
          </a:xfrm>
          <a:prstGeom prst="rect">
            <a:avLst/>
          </a:prstGeom>
        </p:spPr>
        <p:txBody>
          <a:bodyPr anchor="ctr"/>
          <a:lstStyle>
            <a:lvl1pPr>
              <a:defRPr sz="800">
                <a:solidFill>
                  <a:schemeClr val="bg1"/>
                </a:solidFill>
              </a:defRPr>
            </a:lvl1pPr>
          </a:lstStyle>
          <a:p>
            <a:pPr defTabSz="609555"/>
            <a:r>
              <a:rPr lang="en-US" dirty="0"/>
              <a:t>© 2020 NTT DATA, Inc. All rights reserved.</a:t>
            </a:r>
          </a:p>
        </p:txBody>
      </p:sp>
      <p:sp>
        <p:nvSpPr>
          <p:cNvPr id="3" name="Slide Number Placeholder 2">
            <a:extLst>
              <a:ext uri="{FF2B5EF4-FFF2-40B4-BE49-F238E27FC236}">
                <a16:creationId xmlns:a16="http://schemas.microsoft.com/office/drawing/2014/main" id="{094DD751-D7CE-4A02-94D3-1F2D41366F01}"/>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sp>
        <p:nvSpPr>
          <p:cNvPr id="10" name="Title 3">
            <a:extLst>
              <a:ext uri="{FF2B5EF4-FFF2-40B4-BE49-F238E27FC236}">
                <a16:creationId xmlns:a16="http://schemas.microsoft.com/office/drawing/2014/main" id="{1084B5D6-E13F-49DD-9723-965CD01789C5}"/>
              </a:ext>
            </a:extLst>
          </p:cNvPr>
          <p:cNvSpPr>
            <a:spLocks noGrp="1"/>
          </p:cNvSpPr>
          <p:nvPr>
            <p:ph type="title" hasCustomPrompt="1"/>
          </p:nvPr>
        </p:nvSpPr>
        <p:spPr>
          <a:xfrm>
            <a:off x="304800" y="381000"/>
            <a:ext cx="11582400" cy="811284"/>
          </a:xfrm>
          <a:prstGeom prst="rect">
            <a:avLst/>
          </a:prstGeom>
        </p:spPr>
        <p:txBody>
          <a:bodyPr lIns="0" tIns="0" rIns="0" bIns="0" anchor="t" anchorCtr="0">
            <a:noAutofit/>
          </a:bodyPr>
          <a:lstStyle>
            <a:lvl1pPr marL="0" indent="0">
              <a:defRPr lang="en-US" dirty="0">
                <a:solidFill>
                  <a:schemeClr val="bg1"/>
                </a:solidFill>
              </a:defRPr>
            </a:lvl1pPr>
          </a:lstStyle>
          <a:p>
            <a:r>
              <a:rPr lang="en-US" dirty="0"/>
              <a:t>[Title]</a:t>
            </a:r>
          </a:p>
        </p:txBody>
      </p:sp>
      <p:sp>
        <p:nvSpPr>
          <p:cNvPr id="8" name="Freeform 5">
            <a:extLst>
              <a:ext uri="{FF2B5EF4-FFF2-40B4-BE49-F238E27FC236}">
                <a16:creationId xmlns:a16="http://schemas.microsoft.com/office/drawing/2014/main" id="{FC4CCBF6-B1C3-46CC-A9D2-020E4383864E}"/>
              </a:ext>
            </a:extLst>
          </p:cNvPr>
          <p:cNvSpPr>
            <a:spLocks noEditPoints="1"/>
          </p:cNvSpPr>
          <p:nvPr userDrawn="1"/>
        </p:nvSpPr>
        <p:spPr bwMode="auto">
          <a:xfrm>
            <a:off x="10853738" y="6554313"/>
            <a:ext cx="1021556" cy="151287"/>
          </a:xfrm>
          <a:custGeom>
            <a:avLst/>
            <a:gdLst>
              <a:gd name="T0" fmla="*/ 375 w 1361"/>
              <a:gd name="T1" fmla="*/ 43 h 199"/>
              <a:gd name="T2" fmla="*/ 313 w 1361"/>
              <a:gd name="T3" fmla="*/ 196 h 199"/>
              <a:gd name="T4" fmla="*/ 269 w 1361"/>
              <a:gd name="T5" fmla="*/ 43 h 199"/>
              <a:gd name="T6" fmla="*/ 207 w 1361"/>
              <a:gd name="T7" fmla="*/ 2 h 199"/>
              <a:gd name="T8" fmla="*/ 995 w 1361"/>
              <a:gd name="T9" fmla="*/ 69 h 199"/>
              <a:gd name="T10" fmla="*/ 864 w 1361"/>
              <a:gd name="T11" fmla="*/ 196 h 199"/>
              <a:gd name="T12" fmla="*/ 811 w 1361"/>
              <a:gd name="T13" fmla="*/ 132 h 199"/>
              <a:gd name="T14" fmla="*/ 951 w 1361"/>
              <a:gd name="T15" fmla="*/ 76 h 199"/>
              <a:gd name="T16" fmla="*/ 929 w 1361"/>
              <a:gd name="T17" fmla="*/ 44 h 199"/>
              <a:gd name="T18" fmla="*/ 821 w 1361"/>
              <a:gd name="T19" fmla="*/ 2 h 199"/>
              <a:gd name="T20" fmla="*/ 995 w 1361"/>
              <a:gd name="T21" fmla="*/ 69 h 199"/>
              <a:gd name="T22" fmla="*/ 951 w 1361"/>
              <a:gd name="T23" fmla="*/ 115 h 199"/>
              <a:gd name="T24" fmla="*/ 854 w 1361"/>
              <a:gd name="T25" fmla="*/ 135 h 199"/>
              <a:gd name="T26" fmla="*/ 951 w 1361"/>
              <a:gd name="T27" fmla="*/ 155 h 199"/>
              <a:gd name="T28" fmla="*/ 1361 w 1361"/>
              <a:gd name="T29" fmla="*/ 196 h 199"/>
              <a:gd name="T30" fmla="*/ 1177 w 1361"/>
              <a:gd name="T31" fmla="*/ 141 h 199"/>
              <a:gd name="T32" fmla="*/ 1228 w 1361"/>
              <a:gd name="T33" fmla="*/ 76 h 199"/>
              <a:gd name="T34" fmla="*/ 1317 w 1361"/>
              <a:gd name="T35" fmla="*/ 69 h 199"/>
              <a:gd name="T36" fmla="*/ 1187 w 1361"/>
              <a:gd name="T37" fmla="*/ 44 h 199"/>
              <a:gd name="T38" fmla="*/ 1298 w 1361"/>
              <a:gd name="T39" fmla="*/ 2 h 199"/>
              <a:gd name="T40" fmla="*/ 1317 w 1361"/>
              <a:gd name="T41" fmla="*/ 155 h 199"/>
              <a:gd name="T42" fmla="*/ 1234 w 1361"/>
              <a:gd name="T43" fmla="*/ 115 h 199"/>
              <a:gd name="T44" fmla="*/ 1234 w 1361"/>
              <a:gd name="T45" fmla="*/ 155 h 199"/>
              <a:gd name="T46" fmla="*/ 389 w 1361"/>
              <a:gd name="T47" fmla="*/ 2 h 199"/>
              <a:gd name="T48" fmla="*/ 452 w 1361"/>
              <a:gd name="T49" fmla="*/ 43 h 199"/>
              <a:gd name="T50" fmla="*/ 496 w 1361"/>
              <a:gd name="T51" fmla="*/ 196 h 199"/>
              <a:gd name="T52" fmla="*/ 558 w 1361"/>
              <a:gd name="T53" fmla="*/ 43 h 199"/>
              <a:gd name="T54" fmla="*/ 389 w 1361"/>
              <a:gd name="T55" fmla="*/ 2 h 199"/>
              <a:gd name="T56" fmla="*/ 1004 w 1361"/>
              <a:gd name="T57" fmla="*/ 43 h 199"/>
              <a:gd name="T58" fmla="*/ 1066 w 1361"/>
              <a:gd name="T59" fmla="*/ 196 h 199"/>
              <a:gd name="T60" fmla="*/ 1110 w 1361"/>
              <a:gd name="T61" fmla="*/ 43 h 199"/>
              <a:gd name="T62" fmla="*/ 1173 w 1361"/>
              <a:gd name="T63" fmla="*/ 2 h 199"/>
              <a:gd name="T64" fmla="*/ 732 w 1361"/>
              <a:gd name="T65" fmla="*/ 196 h 199"/>
              <a:gd name="T66" fmla="*/ 612 w 1361"/>
              <a:gd name="T67" fmla="*/ 2 h 199"/>
              <a:gd name="T68" fmla="*/ 794 w 1361"/>
              <a:gd name="T69" fmla="*/ 70 h 199"/>
              <a:gd name="T70" fmla="*/ 732 w 1361"/>
              <a:gd name="T71" fmla="*/ 196 h 199"/>
              <a:gd name="T72" fmla="*/ 727 w 1361"/>
              <a:gd name="T73" fmla="*/ 44 h 199"/>
              <a:gd name="T74" fmla="*/ 656 w 1361"/>
              <a:gd name="T75" fmla="*/ 155 h 199"/>
              <a:gd name="T76" fmla="*/ 749 w 1361"/>
              <a:gd name="T77" fmla="*/ 129 h 199"/>
              <a:gd name="T78" fmla="*/ 145 w 1361"/>
              <a:gd name="T79" fmla="*/ 150 h 199"/>
              <a:gd name="T80" fmla="*/ 40 w 1361"/>
              <a:gd name="T81" fmla="*/ 0 h 199"/>
              <a:gd name="T82" fmla="*/ 0 w 1361"/>
              <a:gd name="T83" fmla="*/ 197 h 199"/>
              <a:gd name="T84" fmla="*/ 44 w 1361"/>
              <a:gd name="T85" fmla="*/ 76 h 199"/>
              <a:gd name="T86" fmla="*/ 44 w 1361"/>
              <a:gd name="T87" fmla="*/ 47 h 199"/>
              <a:gd name="T88" fmla="*/ 115 w 1361"/>
              <a:gd name="T89" fmla="*/ 177 h 199"/>
              <a:gd name="T90" fmla="*/ 192 w 1361"/>
              <a:gd name="T91" fmla="*/ 147 h 199"/>
              <a:gd name="T92" fmla="*/ 148 w 1361"/>
              <a:gd name="T93" fmla="*/ 2 h 199"/>
              <a:gd name="T94" fmla="*/ 149 w 1361"/>
              <a:gd name="T95" fmla="*/ 148 h 199"/>
              <a:gd name="T96" fmla="*/ 145 w 1361"/>
              <a:gd name="T97"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61" h="199">
                <a:moveTo>
                  <a:pt x="375" y="2"/>
                </a:moveTo>
                <a:cubicBezTo>
                  <a:pt x="375" y="43"/>
                  <a:pt x="375" y="43"/>
                  <a:pt x="375" y="43"/>
                </a:cubicBezTo>
                <a:cubicBezTo>
                  <a:pt x="375" y="43"/>
                  <a:pt x="318" y="43"/>
                  <a:pt x="313" y="43"/>
                </a:cubicBezTo>
                <a:cubicBezTo>
                  <a:pt x="313" y="48"/>
                  <a:pt x="313" y="196"/>
                  <a:pt x="313" y="196"/>
                </a:cubicBezTo>
                <a:cubicBezTo>
                  <a:pt x="269" y="196"/>
                  <a:pt x="269" y="196"/>
                  <a:pt x="269" y="196"/>
                </a:cubicBezTo>
                <a:cubicBezTo>
                  <a:pt x="269" y="196"/>
                  <a:pt x="269" y="48"/>
                  <a:pt x="269" y="43"/>
                </a:cubicBezTo>
                <a:cubicBezTo>
                  <a:pt x="265" y="43"/>
                  <a:pt x="207" y="43"/>
                  <a:pt x="207" y="43"/>
                </a:cubicBezTo>
                <a:cubicBezTo>
                  <a:pt x="207" y="2"/>
                  <a:pt x="207" y="2"/>
                  <a:pt x="207" y="2"/>
                </a:cubicBezTo>
                <a:lnTo>
                  <a:pt x="375" y="2"/>
                </a:lnTo>
                <a:close/>
                <a:moveTo>
                  <a:pt x="995" y="69"/>
                </a:moveTo>
                <a:cubicBezTo>
                  <a:pt x="995" y="196"/>
                  <a:pt x="995" y="196"/>
                  <a:pt x="995" y="196"/>
                </a:cubicBezTo>
                <a:cubicBezTo>
                  <a:pt x="864" y="196"/>
                  <a:pt x="864" y="196"/>
                  <a:pt x="864" y="196"/>
                </a:cubicBezTo>
                <a:cubicBezTo>
                  <a:pt x="828" y="196"/>
                  <a:pt x="811" y="181"/>
                  <a:pt x="811" y="141"/>
                </a:cubicBezTo>
                <a:cubicBezTo>
                  <a:pt x="811" y="132"/>
                  <a:pt x="811" y="132"/>
                  <a:pt x="811" y="132"/>
                </a:cubicBezTo>
                <a:cubicBezTo>
                  <a:pt x="811" y="93"/>
                  <a:pt x="828" y="76"/>
                  <a:pt x="862" y="76"/>
                </a:cubicBezTo>
                <a:cubicBezTo>
                  <a:pt x="862" y="76"/>
                  <a:pt x="947" y="76"/>
                  <a:pt x="951" y="76"/>
                </a:cubicBezTo>
                <a:cubicBezTo>
                  <a:pt x="951" y="75"/>
                  <a:pt x="951" y="69"/>
                  <a:pt x="951" y="69"/>
                </a:cubicBezTo>
                <a:cubicBezTo>
                  <a:pt x="951" y="51"/>
                  <a:pt x="945" y="44"/>
                  <a:pt x="929" y="44"/>
                </a:cubicBezTo>
                <a:cubicBezTo>
                  <a:pt x="821" y="44"/>
                  <a:pt x="821" y="44"/>
                  <a:pt x="821" y="44"/>
                </a:cubicBezTo>
                <a:cubicBezTo>
                  <a:pt x="821" y="2"/>
                  <a:pt x="821" y="2"/>
                  <a:pt x="821" y="2"/>
                </a:cubicBezTo>
                <a:cubicBezTo>
                  <a:pt x="932" y="2"/>
                  <a:pt x="932" y="2"/>
                  <a:pt x="932" y="2"/>
                </a:cubicBezTo>
                <a:cubicBezTo>
                  <a:pt x="979" y="2"/>
                  <a:pt x="995" y="20"/>
                  <a:pt x="995" y="69"/>
                </a:cubicBezTo>
                <a:close/>
                <a:moveTo>
                  <a:pt x="951" y="155"/>
                </a:moveTo>
                <a:cubicBezTo>
                  <a:pt x="951" y="115"/>
                  <a:pt x="951" y="115"/>
                  <a:pt x="951" y="115"/>
                </a:cubicBezTo>
                <a:cubicBezTo>
                  <a:pt x="947" y="115"/>
                  <a:pt x="868" y="115"/>
                  <a:pt x="868" y="115"/>
                </a:cubicBezTo>
                <a:cubicBezTo>
                  <a:pt x="862" y="115"/>
                  <a:pt x="854" y="118"/>
                  <a:pt x="854" y="135"/>
                </a:cubicBezTo>
                <a:cubicBezTo>
                  <a:pt x="854" y="152"/>
                  <a:pt x="862" y="155"/>
                  <a:pt x="868" y="155"/>
                </a:cubicBezTo>
                <a:cubicBezTo>
                  <a:pt x="868" y="155"/>
                  <a:pt x="947" y="155"/>
                  <a:pt x="951" y="155"/>
                </a:cubicBezTo>
                <a:close/>
                <a:moveTo>
                  <a:pt x="1361" y="69"/>
                </a:moveTo>
                <a:cubicBezTo>
                  <a:pt x="1361" y="196"/>
                  <a:pt x="1361" y="196"/>
                  <a:pt x="1361" y="196"/>
                </a:cubicBezTo>
                <a:cubicBezTo>
                  <a:pt x="1230" y="196"/>
                  <a:pt x="1230" y="196"/>
                  <a:pt x="1230" y="196"/>
                </a:cubicBezTo>
                <a:cubicBezTo>
                  <a:pt x="1194" y="196"/>
                  <a:pt x="1177" y="181"/>
                  <a:pt x="1177" y="141"/>
                </a:cubicBezTo>
                <a:cubicBezTo>
                  <a:pt x="1177" y="132"/>
                  <a:pt x="1177" y="132"/>
                  <a:pt x="1177" y="132"/>
                </a:cubicBezTo>
                <a:cubicBezTo>
                  <a:pt x="1177" y="93"/>
                  <a:pt x="1194" y="76"/>
                  <a:pt x="1228" y="76"/>
                </a:cubicBezTo>
                <a:cubicBezTo>
                  <a:pt x="1228" y="76"/>
                  <a:pt x="1313" y="76"/>
                  <a:pt x="1317" y="76"/>
                </a:cubicBezTo>
                <a:cubicBezTo>
                  <a:pt x="1317" y="75"/>
                  <a:pt x="1317" y="69"/>
                  <a:pt x="1317" y="69"/>
                </a:cubicBezTo>
                <a:cubicBezTo>
                  <a:pt x="1317" y="51"/>
                  <a:pt x="1311" y="44"/>
                  <a:pt x="1295" y="44"/>
                </a:cubicBezTo>
                <a:cubicBezTo>
                  <a:pt x="1187" y="44"/>
                  <a:pt x="1187" y="44"/>
                  <a:pt x="1187" y="44"/>
                </a:cubicBezTo>
                <a:cubicBezTo>
                  <a:pt x="1187" y="2"/>
                  <a:pt x="1187" y="2"/>
                  <a:pt x="1187" y="2"/>
                </a:cubicBezTo>
                <a:cubicBezTo>
                  <a:pt x="1298" y="2"/>
                  <a:pt x="1298" y="2"/>
                  <a:pt x="1298" y="2"/>
                </a:cubicBezTo>
                <a:cubicBezTo>
                  <a:pt x="1345" y="2"/>
                  <a:pt x="1361" y="20"/>
                  <a:pt x="1361" y="69"/>
                </a:cubicBezTo>
                <a:close/>
                <a:moveTo>
                  <a:pt x="1317" y="155"/>
                </a:moveTo>
                <a:cubicBezTo>
                  <a:pt x="1317" y="115"/>
                  <a:pt x="1317" y="115"/>
                  <a:pt x="1317" y="115"/>
                </a:cubicBezTo>
                <a:cubicBezTo>
                  <a:pt x="1313" y="115"/>
                  <a:pt x="1234" y="115"/>
                  <a:pt x="1234" y="115"/>
                </a:cubicBezTo>
                <a:cubicBezTo>
                  <a:pt x="1228" y="115"/>
                  <a:pt x="1220" y="118"/>
                  <a:pt x="1220" y="135"/>
                </a:cubicBezTo>
                <a:cubicBezTo>
                  <a:pt x="1220" y="152"/>
                  <a:pt x="1228" y="155"/>
                  <a:pt x="1234" y="155"/>
                </a:cubicBezTo>
                <a:cubicBezTo>
                  <a:pt x="1234" y="155"/>
                  <a:pt x="1313" y="155"/>
                  <a:pt x="1317" y="155"/>
                </a:cubicBezTo>
                <a:close/>
                <a:moveTo>
                  <a:pt x="389" y="2"/>
                </a:moveTo>
                <a:cubicBezTo>
                  <a:pt x="389" y="43"/>
                  <a:pt x="389" y="43"/>
                  <a:pt x="389" y="43"/>
                </a:cubicBezTo>
                <a:cubicBezTo>
                  <a:pt x="389" y="43"/>
                  <a:pt x="447" y="43"/>
                  <a:pt x="452" y="43"/>
                </a:cubicBezTo>
                <a:cubicBezTo>
                  <a:pt x="452" y="48"/>
                  <a:pt x="452" y="196"/>
                  <a:pt x="452" y="196"/>
                </a:cubicBezTo>
                <a:cubicBezTo>
                  <a:pt x="496" y="196"/>
                  <a:pt x="496" y="196"/>
                  <a:pt x="496" y="196"/>
                </a:cubicBezTo>
                <a:cubicBezTo>
                  <a:pt x="496" y="196"/>
                  <a:pt x="496" y="48"/>
                  <a:pt x="496" y="43"/>
                </a:cubicBezTo>
                <a:cubicBezTo>
                  <a:pt x="500" y="43"/>
                  <a:pt x="558" y="43"/>
                  <a:pt x="558" y="43"/>
                </a:cubicBezTo>
                <a:cubicBezTo>
                  <a:pt x="558" y="2"/>
                  <a:pt x="558" y="2"/>
                  <a:pt x="558" y="2"/>
                </a:cubicBezTo>
                <a:lnTo>
                  <a:pt x="389" y="2"/>
                </a:lnTo>
                <a:close/>
                <a:moveTo>
                  <a:pt x="1004" y="2"/>
                </a:moveTo>
                <a:cubicBezTo>
                  <a:pt x="1004" y="43"/>
                  <a:pt x="1004" y="43"/>
                  <a:pt x="1004" y="43"/>
                </a:cubicBezTo>
                <a:cubicBezTo>
                  <a:pt x="1004" y="43"/>
                  <a:pt x="1062" y="43"/>
                  <a:pt x="1066" y="43"/>
                </a:cubicBezTo>
                <a:cubicBezTo>
                  <a:pt x="1066" y="48"/>
                  <a:pt x="1066" y="196"/>
                  <a:pt x="1066" y="196"/>
                </a:cubicBezTo>
                <a:cubicBezTo>
                  <a:pt x="1110" y="196"/>
                  <a:pt x="1110" y="196"/>
                  <a:pt x="1110" y="196"/>
                </a:cubicBezTo>
                <a:cubicBezTo>
                  <a:pt x="1110" y="196"/>
                  <a:pt x="1110" y="48"/>
                  <a:pt x="1110" y="43"/>
                </a:cubicBezTo>
                <a:cubicBezTo>
                  <a:pt x="1115" y="43"/>
                  <a:pt x="1173" y="43"/>
                  <a:pt x="1173" y="43"/>
                </a:cubicBezTo>
                <a:cubicBezTo>
                  <a:pt x="1173" y="2"/>
                  <a:pt x="1173" y="2"/>
                  <a:pt x="1173" y="2"/>
                </a:cubicBezTo>
                <a:lnTo>
                  <a:pt x="1004" y="2"/>
                </a:lnTo>
                <a:close/>
                <a:moveTo>
                  <a:pt x="732" y="196"/>
                </a:moveTo>
                <a:cubicBezTo>
                  <a:pt x="612" y="196"/>
                  <a:pt x="612" y="196"/>
                  <a:pt x="612" y="196"/>
                </a:cubicBezTo>
                <a:cubicBezTo>
                  <a:pt x="612" y="2"/>
                  <a:pt x="612" y="2"/>
                  <a:pt x="612" y="2"/>
                </a:cubicBezTo>
                <a:cubicBezTo>
                  <a:pt x="730" y="2"/>
                  <a:pt x="730" y="2"/>
                  <a:pt x="730" y="2"/>
                </a:cubicBezTo>
                <a:cubicBezTo>
                  <a:pt x="774" y="2"/>
                  <a:pt x="794" y="20"/>
                  <a:pt x="794" y="70"/>
                </a:cubicBezTo>
                <a:cubicBezTo>
                  <a:pt x="794" y="128"/>
                  <a:pt x="794" y="128"/>
                  <a:pt x="794" y="128"/>
                </a:cubicBezTo>
                <a:cubicBezTo>
                  <a:pt x="794" y="173"/>
                  <a:pt x="779" y="196"/>
                  <a:pt x="732" y="196"/>
                </a:cubicBezTo>
                <a:close/>
                <a:moveTo>
                  <a:pt x="749" y="70"/>
                </a:moveTo>
                <a:cubicBezTo>
                  <a:pt x="749" y="51"/>
                  <a:pt x="743" y="44"/>
                  <a:pt x="727" y="44"/>
                </a:cubicBezTo>
                <a:cubicBezTo>
                  <a:pt x="727" y="44"/>
                  <a:pt x="660" y="44"/>
                  <a:pt x="656" y="44"/>
                </a:cubicBezTo>
                <a:cubicBezTo>
                  <a:pt x="656" y="155"/>
                  <a:pt x="656" y="155"/>
                  <a:pt x="656" y="155"/>
                </a:cubicBezTo>
                <a:cubicBezTo>
                  <a:pt x="660" y="155"/>
                  <a:pt x="727" y="155"/>
                  <a:pt x="727" y="155"/>
                </a:cubicBezTo>
                <a:cubicBezTo>
                  <a:pt x="743" y="155"/>
                  <a:pt x="749" y="148"/>
                  <a:pt x="749" y="129"/>
                </a:cubicBezTo>
                <a:cubicBezTo>
                  <a:pt x="749" y="129"/>
                  <a:pt x="749" y="70"/>
                  <a:pt x="749" y="70"/>
                </a:cubicBezTo>
                <a:close/>
                <a:moveTo>
                  <a:pt x="145" y="150"/>
                </a:moveTo>
                <a:cubicBezTo>
                  <a:pt x="144" y="148"/>
                  <a:pt x="85" y="34"/>
                  <a:pt x="78" y="22"/>
                </a:cubicBezTo>
                <a:cubicBezTo>
                  <a:pt x="69" y="9"/>
                  <a:pt x="59" y="0"/>
                  <a:pt x="40" y="0"/>
                </a:cubicBezTo>
                <a:cubicBezTo>
                  <a:pt x="22" y="0"/>
                  <a:pt x="0" y="8"/>
                  <a:pt x="0" y="51"/>
                </a:cubicBezTo>
                <a:cubicBezTo>
                  <a:pt x="0" y="197"/>
                  <a:pt x="0" y="197"/>
                  <a:pt x="0" y="197"/>
                </a:cubicBezTo>
                <a:cubicBezTo>
                  <a:pt x="44" y="197"/>
                  <a:pt x="44" y="197"/>
                  <a:pt x="44" y="197"/>
                </a:cubicBezTo>
                <a:cubicBezTo>
                  <a:pt x="44" y="197"/>
                  <a:pt x="44" y="84"/>
                  <a:pt x="44" y="76"/>
                </a:cubicBezTo>
                <a:cubicBezTo>
                  <a:pt x="44" y="67"/>
                  <a:pt x="43" y="54"/>
                  <a:pt x="43" y="51"/>
                </a:cubicBezTo>
                <a:cubicBezTo>
                  <a:pt x="43" y="49"/>
                  <a:pt x="43" y="47"/>
                  <a:pt x="44" y="47"/>
                </a:cubicBezTo>
                <a:cubicBezTo>
                  <a:pt x="46" y="46"/>
                  <a:pt x="47" y="47"/>
                  <a:pt x="48" y="49"/>
                </a:cubicBezTo>
                <a:cubicBezTo>
                  <a:pt x="49" y="50"/>
                  <a:pt x="103" y="158"/>
                  <a:pt x="115" y="177"/>
                </a:cubicBezTo>
                <a:cubicBezTo>
                  <a:pt x="123" y="190"/>
                  <a:pt x="133" y="199"/>
                  <a:pt x="153" y="199"/>
                </a:cubicBezTo>
                <a:cubicBezTo>
                  <a:pt x="171" y="199"/>
                  <a:pt x="192" y="191"/>
                  <a:pt x="192" y="147"/>
                </a:cubicBezTo>
                <a:cubicBezTo>
                  <a:pt x="192" y="2"/>
                  <a:pt x="192" y="2"/>
                  <a:pt x="192" y="2"/>
                </a:cubicBezTo>
                <a:cubicBezTo>
                  <a:pt x="148" y="2"/>
                  <a:pt x="148" y="2"/>
                  <a:pt x="148" y="2"/>
                </a:cubicBezTo>
                <a:cubicBezTo>
                  <a:pt x="148" y="2"/>
                  <a:pt x="148" y="115"/>
                  <a:pt x="148" y="123"/>
                </a:cubicBezTo>
                <a:cubicBezTo>
                  <a:pt x="148" y="132"/>
                  <a:pt x="149" y="145"/>
                  <a:pt x="149" y="148"/>
                </a:cubicBezTo>
                <a:cubicBezTo>
                  <a:pt x="149" y="150"/>
                  <a:pt x="149" y="152"/>
                  <a:pt x="148" y="152"/>
                </a:cubicBezTo>
                <a:cubicBezTo>
                  <a:pt x="147" y="153"/>
                  <a:pt x="145" y="152"/>
                  <a:pt x="145" y="15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65315271"/>
      </p:ext>
    </p:extLst>
  </p:cSld>
  <p:clrMapOvr>
    <a:masterClrMapping/>
  </p:clrMapOvr>
  <p:extLst>
    <p:ext uri="{DCECCB84-F9BA-43D5-87BE-67443E8EF086}">
      <p15:sldGuideLst xmlns:p15="http://schemas.microsoft.com/office/powerpoint/2012/main">
        <p15:guide id="1" pos="3840">
          <p15:clr>
            <a:srgbClr val="FBAE40"/>
          </p15:clr>
        </p15:guide>
        <p15:guide id="2" pos="192">
          <p15:clr>
            <a:srgbClr val="FBAE40"/>
          </p15:clr>
        </p15:guide>
        <p15:guide id="3" pos="7488">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s - BH-H">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09FEE01-6D38-4AFF-8E39-8403A0C9ED3A}"/>
              </a:ext>
            </a:extLst>
          </p:cNvPr>
          <p:cNvSpPr>
            <a:spLocks noGrp="1"/>
          </p:cNvSpPr>
          <p:nvPr>
            <p:ph idx="1"/>
          </p:nvPr>
        </p:nvSpPr>
        <p:spPr>
          <a:xfrm>
            <a:off x="304800" y="1447800"/>
            <a:ext cx="11582400" cy="477012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 name="Footer Placeholder 1">
            <a:extLst>
              <a:ext uri="{FF2B5EF4-FFF2-40B4-BE49-F238E27FC236}">
                <a16:creationId xmlns:a16="http://schemas.microsoft.com/office/drawing/2014/main" id="{50BA91AD-94D7-45DB-9DC0-AA0B54CD6909}"/>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3" name="Slide Number Placeholder 2">
            <a:extLst>
              <a:ext uri="{FF2B5EF4-FFF2-40B4-BE49-F238E27FC236}">
                <a16:creationId xmlns:a16="http://schemas.microsoft.com/office/drawing/2014/main" id="{D2875DB9-62CF-4691-983F-E0B1CA6CEBD8}"/>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7" name="Title 3">
            <a:extLst>
              <a:ext uri="{FF2B5EF4-FFF2-40B4-BE49-F238E27FC236}">
                <a16:creationId xmlns:a16="http://schemas.microsoft.com/office/drawing/2014/main" id="{C2FECC32-09FA-4F0A-99B9-53FF86115D02}"/>
              </a:ext>
            </a:extLst>
          </p:cNvPr>
          <p:cNvSpPr>
            <a:spLocks noGrp="1"/>
          </p:cNvSpPr>
          <p:nvPr>
            <p:ph type="title" hasCustomPrompt="1"/>
          </p:nvPr>
        </p:nvSpPr>
        <p:spPr>
          <a:xfrm>
            <a:off x="304800" y="640080"/>
            <a:ext cx="11582400" cy="552204"/>
          </a:xfrm>
          <a:prstGeom prst="rect">
            <a:avLst/>
          </a:prstGeom>
        </p:spPr>
        <p:txBody>
          <a:bodyPr lIns="0" tIns="0" rIns="0" bIns="0" anchor="t" anchorCtr="0">
            <a:noAutofit/>
          </a:bodyPr>
          <a:lstStyle>
            <a:lvl1pPr marL="0" indent="0">
              <a:defRPr lang="en-US" dirty="0"/>
            </a:lvl1pPr>
          </a:lstStyle>
          <a:p>
            <a:r>
              <a:rPr lang="en-US" dirty="0"/>
              <a:t>[Title]</a:t>
            </a:r>
          </a:p>
        </p:txBody>
      </p:sp>
    </p:spTree>
    <p:extLst>
      <p:ext uri="{BB962C8B-B14F-4D97-AF65-F5344CB8AC3E}">
        <p14:creationId xmlns:p14="http://schemas.microsoft.com/office/powerpoint/2010/main" val="1982101964"/>
      </p:ext>
    </p:extLst>
  </p:cSld>
  <p:clrMapOvr>
    <a:masterClrMapping/>
  </p:clrMapOvr>
  <p:extLst>
    <p:ext uri="{DCECCB84-F9BA-43D5-87BE-67443E8EF086}">
      <p15:sldGuideLst xmlns:p15="http://schemas.microsoft.com/office/powerpoint/2012/main">
        <p15:guide id="1" orient="horz" pos="912">
          <p15:clr>
            <a:srgbClr val="FBAE40"/>
          </p15:clr>
        </p15:guide>
        <p15:guide id="2" pos="3840">
          <p15:clr>
            <a:srgbClr val="FBAE40"/>
          </p15:clr>
        </p15:guide>
        <p15:guide id="3" pos="192">
          <p15:clr>
            <a:srgbClr val="FBAE40"/>
          </p15:clr>
        </p15:guide>
        <p15:guide id="4" pos="7488">
          <p15:clr>
            <a:srgbClr val="FBAE40"/>
          </p15:clr>
        </p15:guide>
        <p15:guide id="5" orient="horz" pos="288">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2 Column - BH-H">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D32AD7-4EC4-4336-8E66-DAF3CD63E129}"/>
              </a:ext>
            </a:extLst>
          </p:cNvPr>
          <p:cNvCxnSpPr>
            <a:cxnSpLocks/>
          </p:cNvCxnSpPr>
          <p:nvPr userDrawn="1"/>
        </p:nvCxnSpPr>
        <p:spPr>
          <a:xfrm>
            <a:off x="6094413"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9A3F0FF2-9D07-4173-8901-D515EA8C808F}"/>
              </a:ext>
            </a:extLst>
          </p:cNvPr>
          <p:cNvSpPr>
            <a:spLocks noGrp="1"/>
          </p:cNvSpPr>
          <p:nvPr>
            <p:ph idx="1"/>
          </p:nvPr>
        </p:nvSpPr>
        <p:spPr>
          <a:xfrm>
            <a:off x="457201" y="1447800"/>
            <a:ext cx="5410200" cy="4953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Content Placeholder 2">
            <a:extLst>
              <a:ext uri="{FF2B5EF4-FFF2-40B4-BE49-F238E27FC236}">
                <a16:creationId xmlns:a16="http://schemas.microsoft.com/office/drawing/2014/main" id="{A5085B24-6983-47FE-AA4D-FD610A3D3BE7}"/>
              </a:ext>
            </a:extLst>
          </p:cNvPr>
          <p:cNvSpPr>
            <a:spLocks noGrp="1"/>
          </p:cNvSpPr>
          <p:nvPr>
            <p:ph idx="11"/>
          </p:nvPr>
        </p:nvSpPr>
        <p:spPr>
          <a:xfrm>
            <a:off x="6321426" y="1447800"/>
            <a:ext cx="5413362" cy="4953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Title 3">
            <a:extLst>
              <a:ext uri="{FF2B5EF4-FFF2-40B4-BE49-F238E27FC236}">
                <a16:creationId xmlns:a16="http://schemas.microsoft.com/office/drawing/2014/main" id="{5135ECDE-9650-420F-B887-80D8299F5C67}"/>
              </a:ext>
            </a:extLst>
          </p:cNvPr>
          <p:cNvSpPr>
            <a:spLocks noGrp="1"/>
          </p:cNvSpPr>
          <p:nvPr>
            <p:ph type="title" hasCustomPrompt="1"/>
          </p:nvPr>
        </p:nvSpPr>
        <p:spPr>
          <a:xfrm>
            <a:off x="304800" y="640080"/>
            <a:ext cx="11582399" cy="552204"/>
          </a:xfrm>
          <a:prstGeom prst="rect">
            <a:avLst/>
          </a:prstGeom>
        </p:spPr>
        <p:txBody>
          <a:bodyPr lIns="0" tIns="0" rIns="0" bIns="0" anchor="t" anchorCtr="0"/>
          <a:lstStyle>
            <a:lvl1pPr marL="0" indent="0">
              <a:defRPr lang="en-US" dirty="0"/>
            </a:lvl1pPr>
          </a:lstStyle>
          <a:p>
            <a:r>
              <a:rPr lang="en-US" dirty="0"/>
              <a:t>[Title]</a:t>
            </a:r>
          </a:p>
        </p:txBody>
      </p:sp>
      <p:sp>
        <p:nvSpPr>
          <p:cNvPr id="8" name="Footer Placeholder 1">
            <a:extLst>
              <a:ext uri="{FF2B5EF4-FFF2-40B4-BE49-F238E27FC236}">
                <a16:creationId xmlns:a16="http://schemas.microsoft.com/office/drawing/2014/main" id="{C28CFF88-D122-4C72-90AF-98AEC7B19CF9}"/>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9" name="Slide Number Placeholder 2">
            <a:extLst>
              <a:ext uri="{FF2B5EF4-FFF2-40B4-BE49-F238E27FC236}">
                <a16:creationId xmlns:a16="http://schemas.microsoft.com/office/drawing/2014/main" id="{A4634491-90BC-4AE1-BB5A-332230E4AAF1}"/>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3050920566"/>
      </p:ext>
    </p:extLst>
  </p:cSld>
  <p:clrMapOvr>
    <a:masterClrMapping/>
  </p:clrMapOvr>
  <p:extLst>
    <p:ext uri="{DCECCB84-F9BA-43D5-87BE-67443E8EF086}">
      <p15:sldGuideLst xmlns:p15="http://schemas.microsoft.com/office/powerpoint/2012/main">
        <p15:guide id="1" orient="horz" pos="912">
          <p15:clr>
            <a:srgbClr val="FBAE40"/>
          </p15:clr>
        </p15:guide>
        <p15:guide id="2" pos="3840">
          <p15:clr>
            <a:srgbClr val="FBAE40"/>
          </p15:clr>
        </p15:guide>
        <p15:guide id="3" pos="192">
          <p15:clr>
            <a:srgbClr val="FBAE40"/>
          </p15:clr>
        </p15:guide>
        <p15:guide id="4" pos="7488">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3 Column - BH-H">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5A4AC4E7-4E1D-4EEA-B383-BA8B1F15F772}"/>
              </a:ext>
            </a:extLst>
          </p:cNvPr>
          <p:cNvSpPr>
            <a:spLocks noGrp="1"/>
          </p:cNvSpPr>
          <p:nvPr>
            <p:ph idx="1"/>
          </p:nvPr>
        </p:nvSpPr>
        <p:spPr>
          <a:xfrm>
            <a:off x="457199"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cxnSp>
        <p:nvCxnSpPr>
          <p:cNvPr id="10" name="Straight Connector 9">
            <a:extLst>
              <a:ext uri="{FF2B5EF4-FFF2-40B4-BE49-F238E27FC236}">
                <a16:creationId xmlns:a16="http://schemas.microsoft.com/office/drawing/2014/main" id="{153D318D-5BC0-4FD7-84F6-570AAD7A014D}"/>
              </a:ext>
            </a:extLst>
          </p:cNvPr>
          <p:cNvCxnSpPr>
            <a:cxnSpLocks/>
          </p:cNvCxnSpPr>
          <p:nvPr userDrawn="1"/>
        </p:nvCxnSpPr>
        <p:spPr>
          <a:xfrm>
            <a:off x="4184986"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9893623-AAB5-4C02-BC15-F45AA3A235AA}"/>
              </a:ext>
            </a:extLst>
          </p:cNvPr>
          <p:cNvCxnSpPr>
            <a:cxnSpLocks/>
          </p:cNvCxnSpPr>
          <p:nvPr userDrawn="1"/>
        </p:nvCxnSpPr>
        <p:spPr>
          <a:xfrm>
            <a:off x="8007007"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itle 3">
            <a:extLst>
              <a:ext uri="{FF2B5EF4-FFF2-40B4-BE49-F238E27FC236}">
                <a16:creationId xmlns:a16="http://schemas.microsoft.com/office/drawing/2014/main" id="{767CBE20-A9B1-4A35-83D8-A73BEBC38B23}"/>
              </a:ext>
            </a:extLst>
          </p:cNvPr>
          <p:cNvSpPr>
            <a:spLocks noGrp="1"/>
          </p:cNvSpPr>
          <p:nvPr>
            <p:ph type="title" hasCustomPrompt="1"/>
          </p:nvPr>
        </p:nvSpPr>
        <p:spPr>
          <a:xfrm>
            <a:off x="304800" y="640080"/>
            <a:ext cx="11582393" cy="552204"/>
          </a:xfrm>
          <a:prstGeom prst="rect">
            <a:avLst/>
          </a:prstGeom>
        </p:spPr>
        <p:txBody>
          <a:bodyPr lIns="0" tIns="0" rIns="0" bIns="0" anchor="t" anchorCtr="0"/>
          <a:lstStyle>
            <a:lvl1pPr marL="0" indent="0">
              <a:defRPr lang="en-US" dirty="0"/>
            </a:lvl1pPr>
          </a:lstStyle>
          <a:p>
            <a:r>
              <a:rPr lang="en-US" dirty="0"/>
              <a:t>[Title]</a:t>
            </a:r>
          </a:p>
        </p:txBody>
      </p:sp>
      <p:sp>
        <p:nvSpPr>
          <p:cNvPr id="14" name="Footer Placeholder 1">
            <a:extLst>
              <a:ext uri="{FF2B5EF4-FFF2-40B4-BE49-F238E27FC236}">
                <a16:creationId xmlns:a16="http://schemas.microsoft.com/office/drawing/2014/main" id="{53B5A437-9046-4D9A-B9A8-6545E19F54E3}"/>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15" name="Slide Number Placeholder 2">
            <a:extLst>
              <a:ext uri="{FF2B5EF4-FFF2-40B4-BE49-F238E27FC236}">
                <a16:creationId xmlns:a16="http://schemas.microsoft.com/office/drawing/2014/main" id="{B101C1CC-2FB9-44F0-AA12-C9ED76564408}"/>
              </a:ext>
            </a:extLst>
          </p:cNvPr>
          <p:cNvSpPr>
            <a:spLocks noGrp="1"/>
          </p:cNvSpPr>
          <p:nvPr>
            <p:ph type="sldNum" sz="quarter" idx="13"/>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17" name="Content Placeholder 2">
            <a:extLst>
              <a:ext uri="{FF2B5EF4-FFF2-40B4-BE49-F238E27FC236}">
                <a16:creationId xmlns:a16="http://schemas.microsoft.com/office/drawing/2014/main" id="{5D0EF105-BA09-4670-B8E9-4C9C082BED03}"/>
              </a:ext>
            </a:extLst>
          </p:cNvPr>
          <p:cNvSpPr>
            <a:spLocks noGrp="1"/>
          </p:cNvSpPr>
          <p:nvPr>
            <p:ph idx="14"/>
          </p:nvPr>
        </p:nvSpPr>
        <p:spPr>
          <a:xfrm>
            <a:off x="4279220"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8" name="Content Placeholder 2">
            <a:extLst>
              <a:ext uri="{FF2B5EF4-FFF2-40B4-BE49-F238E27FC236}">
                <a16:creationId xmlns:a16="http://schemas.microsoft.com/office/drawing/2014/main" id="{8C807397-FCCB-47FB-AD0D-F4EF80200F39}"/>
              </a:ext>
            </a:extLst>
          </p:cNvPr>
          <p:cNvSpPr>
            <a:spLocks noGrp="1"/>
          </p:cNvSpPr>
          <p:nvPr>
            <p:ph idx="15"/>
          </p:nvPr>
        </p:nvSpPr>
        <p:spPr>
          <a:xfrm>
            <a:off x="8101242"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Tree>
    <p:extLst>
      <p:ext uri="{BB962C8B-B14F-4D97-AF65-F5344CB8AC3E}">
        <p14:creationId xmlns:p14="http://schemas.microsoft.com/office/powerpoint/2010/main" val="2623712437"/>
      </p:ext>
    </p:extLst>
  </p:cSld>
  <p:clrMapOvr>
    <a:masterClrMapping/>
  </p:clrMapOvr>
  <p:extLst>
    <p:ext uri="{DCECCB84-F9BA-43D5-87BE-67443E8EF086}">
      <p15:sldGuideLst xmlns:p15="http://schemas.microsoft.com/office/powerpoint/2012/main">
        <p15:guide id="1" orient="horz" pos="912">
          <p15:clr>
            <a:srgbClr val="FBAE40"/>
          </p15:clr>
        </p15:guide>
        <p15:guide id="2" pos="3840">
          <p15:clr>
            <a:srgbClr val="FBAE40"/>
          </p15:clr>
        </p15:guide>
        <p15:guide id="3" pos="7488">
          <p15:clr>
            <a:srgbClr val="FBAE40"/>
          </p15:clr>
        </p15:guide>
        <p15:guide id="4" pos="19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3 Horiz Column - BH-H">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CD1B004D-3DA5-4FB1-86C3-AEE8370F2FDB}"/>
              </a:ext>
            </a:extLst>
          </p:cNvPr>
          <p:cNvCxnSpPr>
            <a:cxnSpLocks/>
          </p:cNvCxnSpPr>
          <p:nvPr userDrawn="1"/>
        </p:nvCxnSpPr>
        <p:spPr>
          <a:xfrm>
            <a:off x="446181" y="2955131"/>
            <a:ext cx="11282172" cy="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2C906EE-1306-469E-9B3A-03111095D817}"/>
              </a:ext>
            </a:extLst>
          </p:cNvPr>
          <p:cNvCxnSpPr>
            <a:cxnSpLocks/>
          </p:cNvCxnSpPr>
          <p:nvPr userDrawn="1"/>
        </p:nvCxnSpPr>
        <p:spPr>
          <a:xfrm>
            <a:off x="446181" y="4591845"/>
            <a:ext cx="11282172" cy="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8B054C7E-EC6C-4C07-AE9B-BE8CF5827384}"/>
              </a:ext>
            </a:extLst>
          </p:cNvPr>
          <p:cNvSpPr>
            <a:spLocks noGrp="1"/>
          </p:cNvSpPr>
          <p:nvPr>
            <p:ph sz="half" idx="1"/>
          </p:nvPr>
        </p:nvSpPr>
        <p:spPr>
          <a:xfrm>
            <a:off x="457200" y="1447800"/>
            <a:ext cx="11277600" cy="1377948"/>
          </a:xfrm>
          <a:prstGeom prst="rect">
            <a:avLst/>
          </a:prstGeom>
        </p:spPr>
        <p:txBody>
          <a:bodyPr lIns="0" rIns="0" anchor="ctr"/>
          <a:lstStyle>
            <a:lvl1pPr marL="225425" indent="-225425"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p:txBody>
      </p:sp>
      <p:sp>
        <p:nvSpPr>
          <p:cNvPr id="22" name="Content Placeholder 2">
            <a:extLst>
              <a:ext uri="{FF2B5EF4-FFF2-40B4-BE49-F238E27FC236}">
                <a16:creationId xmlns:a16="http://schemas.microsoft.com/office/drawing/2014/main" id="{AE00503B-625A-40D6-A09F-268AABD4BA0D}"/>
              </a:ext>
            </a:extLst>
          </p:cNvPr>
          <p:cNvSpPr>
            <a:spLocks noGrp="1"/>
          </p:cNvSpPr>
          <p:nvPr>
            <p:ph sz="half" idx="10"/>
          </p:nvPr>
        </p:nvSpPr>
        <p:spPr>
          <a:xfrm>
            <a:off x="469743" y="3084514"/>
            <a:ext cx="11277600" cy="1377948"/>
          </a:xfrm>
          <a:prstGeom prst="rect">
            <a:avLst/>
          </a:prstGeom>
        </p:spPr>
        <p:txBody>
          <a:bodyPr lIns="0" rIns="0"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62085E28-D41A-4AB4-A103-F6E2760E09CD}"/>
              </a:ext>
            </a:extLst>
          </p:cNvPr>
          <p:cNvSpPr>
            <a:spLocks noGrp="1"/>
          </p:cNvSpPr>
          <p:nvPr>
            <p:ph sz="half" idx="11"/>
          </p:nvPr>
        </p:nvSpPr>
        <p:spPr>
          <a:xfrm>
            <a:off x="457200" y="4721227"/>
            <a:ext cx="11277600" cy="1377948"/>
          </a:xfrm>
          <a:prstGeom prst="rect">
            <a:avLst/>
          </a:prstGeom>
        </p:spPr>
        <p:txBody>
          <a:bodyPr lIns="0" rIns="0"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12" name="Title 3">
            <a:extLst>
              <a:ext uri="{FF2B5EF4-FFF2-40B4-BE49-F238E27FC236}">
                <a16:creationId xmlns:a16="http://schemas.microsoft.com/office/drawing/2014/main" id="{DD620418-EEB2-4760-B008-A8F072EDD22B}"/>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10" name="Footer Placeholder 1">
            <a:extLst>
              <a:ext uri="{FF2B5EF4-FFF2-40B4-BE49-F238E27FC236}">
                <a16:creationId xmlns:a16="http://schemas.microsoft.com/office/drawing/2014/main" id="{39B2C728-A5A1-4484-A619-4E9E480843EA}"/>
              </a:ext>
            </a:extLst>
          </p:cNvPr>
          <p:cNvSpPr>
            <a:spLocks noGrp="1"/>
          </p:cNvSpPr>
          <p:nvPr>
            <p:ph type="ftr" sz="quarter" idx="12"/>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11" name="Slide Number Placeholder 2">
            <a:extLst>
              <a:ext uri="{FF2B5EF4-FFF2-40B4-BE49-F238E27FC236}">
                <a16:creationId xmlns:a16="http://schemas.microsoft.com/office/drawing/2014/main" id="{EB014FE1-F0E6-4EE1-923A-906D66CBAB52}"/>
              </a:ext>
            </a:extLst>
          </p:cNvPr>
          <p:cNvSpPr>
            <a:spLocks noGrp="1"/>
          </p:cNvSpPr>
          <p:nvPr>
            <p:ph type="sldNum" sz="quarter" idx="13"/>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2004672924"/>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guide id="4" orient="horz" pos="912">
          <p15:clr>
            <a:srgbClr val="FBAE40"/>
          </p15:clr>
        </p15:guide>
        <p15:guide id="5" orient="horz"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w/Subtitle and Contents - BH-H">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5C3BFEB-E3E2-40B7-A253-8DF9A4ADA8FA}"/>
              </a:ext>
            </a:extLst>
          </p:cNvPr>
          <p:cNvSpPr>
            <a:spLocks noGrp="1"/>
          </p:cNvSpPr>
          <p:nvPr>
            <p:ph type="body" sz="quarter" idx="12" hasCustomPrompt="1"/>
          </p:nvPr>
        </p:nvSpPr>
        <p:spPr>
          <a:xfrm>
            <a:off x="304800" y="1347732"/>
            <a:ext cx="11582400" cy="404868"/>
          </a:xfrm>
          <a:prstGeom prst="rect">
            <a:avLst/>
          </a:prstGeom>
        </p:spPr>
        <p:txBody>
          <a:bodyPr lIns="0" rIns="0" anchor="t" anchorCtr="0"/>
          <a:lstStyle>
            <a:lvl1pPr marL="0" indent="0">
              <a:spcBef>
                <a:spcPts val="0"/>
              </a:spcBef>
              <a:buNone/>
              <a:defRPr sz="2000"/>
            </a:lvl1pPr>
          </a:lstStyle>
          <a:p>
            <a:pPr lvl="0"/>
            <a:r>
              <a:rPr lang="en-US" dirty="0"/>
              <a:t>[Subtitle]</a:t>
            </a:r>
          </a:p>
        </p:txBody>
      </p:sp>
      <p:sp>
        <p:nvSpPr>
          <p:cNvPr id="6" name="Content Placeholder 2">
            <a:extLst>
              <a:ext uri="{FF2B5EF4-FFF2-40B4-BE49-F238E27FC236}">
                <a16:creationId xmlns:a16="http://schemas.microsoft.com/office/drawing/2014/main" id="{0162BD97-CE5D-4353-8684-0E76CAC1F56F}"/>
              </a:ext>
            </a:extLst>
          </p:cNvPr>
          <p:cNvSpPr>
            <a:spLocks noGrp="1"/>
          </p:cNvSpPr>
          <p:nvPr>
            <p:ph idx="1"/>
          </p:nvPr>
        </p:nvSpPr>
        <p:spPr>
          <a:xfrm>
            <a:off x="304800" y="1828800"/>
            <a:ext cx="11582400" cy="4572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0" name="Title 3">
            <a:extLst>
              <a:ext uri="{FF2B5EF4-FFF2-40B4-BE49-F238E27FC236}">
                <a16:creationId xmlns:a16="http://schemas.microsoft.com/office/drawing/2014/main" id="{76293CAC-E1C7-430F-9B47-1D1372474C26}"/>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7" name="Footer Placeholder 1">
            <a:extLst>
              <a:ext uri="{FF2B5EF4-FFF2-40B4-BE49-F238E27FC236}">
                <a16:creationId xmlns:a16="http://schemas.microsoft.com/office/drawing/2014/main" id="{9DBFC91C-8CCE-4BFA-A2DB-040D53241C3D}"/>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8" name="Slide Number Placeholder 2">
            <a:extLst>
              <a:ext uri="{FF2B5EF4-FFF2-40B4-BE49-F238E27FC236}">
                <a16:creationId xmlns:a16="http://schemas.microsoft.com/office/drawing/2014/main" id="{92BDF944-3173-46A4-AE85-8B2DF233C29F}"/>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4254484550"/>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EBCAF-3648-48E6-94AE-A0754A0732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416C2DE-7ADB-4101-BB21-F4BEAAD70F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A3ED58-DE53-42E0-A321-BA73EAD15F1E}"/>
              </a:ext>
            </a:extLst>
          </p:cNvPr>
          <p:cNvSpPr>
            <a:spLocks noGrp="1"/>
          </p:cNvSpPr>
          <p:nvPr>
            <p:ph type="dt" sz="half" idx="10"/>
          </p:nvPr>
        </p:nvSpPr>
        <p:spPr/>
        <p:txBody>
          <a:bodyPr/>
          <a:lstStyle/>
          <a:p>
            <a:fld id="{B01C868D-D0C0-499C-9188-4627C2F5494B}" type="datetimeFigureOut">
              <a:rPr lang="en-US" smtClean="0"/>
              <a:t>7/8/2022</a:t>
            </a:fld>
            <a:endParaRPr lang="en-US"/>
          </a:p>
        </p:txBody>
      </p:sp>
      <p:sp>
        <p:nvSpPr>
          <p:cNvPr id="5" name="Footer Placeholder 4">
            <a:extLst>
              <a:ext uri="{FF2B5EF4-FFF2-40B4-BE49-F238E27FC236}">
                <a16:creationId xmlns:a16="http://schemas.microsoft.com/office/drawing/2014/main" id="{7F509393-F508-4A34-88F9-500F342ED0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362604-64CB-4B4C-81D0-CEF29D4B401C}"/>
              </a:ext>
            </a:extLst>
          </p:cNvPr>
          <p:cNvSpPr>
            <a:spLocks noGrp="1"/>
          </p:cNvSpPr>
          <p:nvPr>
            <p:ph type="sldNum" sz="quarter" idx="12"/>
          </p:nvPr>
        </p:nvSpPr>
        <p:spPr/>
        <p:txBody>
          <a:bodyPr/>
          <a:lstStyle/>
          <a:p>
            <a:fld id="{33297694-D32B-46F8-AB87-97A1957502B1}" type="slidenum">
              <a:rPr lang="en-US" smtClean="0"/>
              <a:t>‹#›</a:t>
            </a:fld>
            <a:endParaRPr lang="en-US"/>
          </a:p>
        </p:txBody>
      </p:sp>
    </p:spTree>
    <p:extLst>
      <p:ext uri="{BB962C8B-B14F-4D97-AF65-F5344CB8AC3E}">
        <p14:creationId xmlns:p14="http://schemas.microsoft.com/office/powerpoint/2010/main" val="38161703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mpany Profile - BH-H">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133D873-0981-44B3-9F23-FE6A66F25CCB}"/>
              </a:ext>
            </a:extLst>
          </p:cNvPr>
          <p:cNvSpPr/>
          <p:nvPr userDrawn="1"/>
        </p:nvSpPr>
        <p:spPr bwMode="gray">
          <a:xfrm>
            <a:off x="4060824" y="1981200"/>
            <a:ext cx="4067176" cy="355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latin typeface="+mn-lt"/>
            </a:endParaRPr>
          </a:p>
        </p:txBody>
      </p:sp>
      <p:sp>
        <p:nvSpPr>
          <p:cNvPr id="6" name="Picture Placeholder 7">
            <a:extLst>
              <a:ext uri="{FF2B5EF4-FFF2-40B4-BE49-F238E27FC236}">
                <a16:creationId xmlns:a16="http://schemas.microsoft.com/office/drawing/2014/main" id="{7F5A84BC-8CC7-416E-9A02-8994A246FEE1}"/>
              </a:ext>
            </a:extLst>
          </p:cNvPr>
          <p:cNvSpPr>
            <a:spLocks noGrp="1"/>
          </p:cNvSpPr>
          <p:nvPr>
            <p:ph type="pic" sz="quarter" idx="13"/>
          </p:nvPr>
        </p:nvSpPr>
        <p:spPr>
          <a:xfrm>
            <a:off x="0" y="1981200"/>
            <a:ext cx="4060825" cy="3556000"/>
          </a:xfrm>
          <a:prstGeom prst="rect">
            <a:avLst/>
          </a:prstGeom>
        </p:spPr>
        <p:txBody>
          <a:bodyPr tIns="457200"/>
          <a:lstStyle>
            <a:lvl1pPr marL="0" indent="0" algn="ctr">
              <a:buNone/>
              <a:defRPr sz="2000"/>
            </a:lvl1pPr>
          </a:lstStyle>
          <a:p>
            <a:r>
              <a:rPr lang="en-US"/>
              <a:t>Click icon to add picture</a:t>
            </a:r>
            <a:endParaRPr dirty="0"/>
          </a:p>
        </p:txBody>
      </p:sp>
      <p:sp>
        <p:nvSpPr>
          <p:cNvPr id="7" name="Picture Placeholder 7">
            <a:extLst>
              <a:ext uri="{FF2B5EF4-FFF2-40B4-BE49-F238E27FC236}">
                <a16:creationId xmlns:a16="http://schemas.microsoft.com/office/drawing/2014/main" id="{24F236D9-79B7-45F4-A450-3A5A22D976BE}"/>
              </a:ext>
            </a:extLst>
          </p:cNvPr>
          <p:cNvSpPr>
            <a:spLocks noGrp="1"/>
          </p:cNvSpPr>
          <p:nvPr>
            <p:ph type="pic" sz="quarter" idx="14"/>
          </p:nvPr>
        </p:nvSpPr>
        <p:spPr>
          <a:xfrm>
            <a:off x="8128000" y="1981200"/>
            <a:ext cx="4060825" cy="3556000"/>
          </a:xfrm>
          <a:prstGeom prst="rect">
            <a:avLst/>
          </a:prstGeom>
        </p:spPr>
        <p:txBody>
          <a:bodyPr tIns="457200"/>
          <a:lstStyle>
            <a:lvl1pPr marL="0" indent="0" algn="ctr">
              <a:buNone/>
              <a:defRPr sz="2000"/>
            </a:lvl1pPr>
          </a:lstStyle>
          <a:p>
            <a:r>
              <a:rPr lang="en-US"/>
              <a:t>Click icon to add picture</a:t>
            </a:r>
            <a:endParaRPr/>
          </a:p>
        </p:txBody>
      </p:sp>
      <p:sp>
        <p:nvSpPr>
          <p:cNvPr id="8" name="Text Placeholder 10">
            <a:extLst>
              <a:ext uri="{FF2B5EF4-FFF2-40B4-BE49-F238E27FC236}">
                <a16:creationId xmlns:a16="http://schemas.microsoft.com/office/drawing/2014/main" id="{62C69F86-EB6F-4E6A-A481-EF2943D418E2}"/>
              </a:ext>
            </a:extLst>
          </p:cNvPr>
          <p:cNvSpPr>
            <a:spLocks noGrp="1"/>
          </p:cNvSpPr>
          <p:nvPr>
            <p:ph type="body" sz="quarter" idx="15" hasCustomPrompt="1"/>
          </p:nvPr>
        </p:nvSpPr>
        <p:spPr bwMode="white">
          <a:xfrm>
            <a:off x="4265612" y="3419022"/>
            <a:ext cx="3657600" cy="752020"/>
          </a:xfrm>
          <a:prstGeom prst="rect">
            <a:avLst/>
          </a:prstGeom>
        </p:spPr>
        <p:txBody>
          <a:bodyPr anchor="t">
            <a:normAutofit/>
          </a:bodyPr>
          <a:lstStyle>
            <a:lvl1pPr marL="0" indent="0" algn="ctr">
              <a:spcBef>
                <a:spcPts val="0"/>
              </a:spcBef>
              <a:buNone/>
              <a:defRPr sz="2400" b="1">
                <a:solidFill>
                  <a:srgbClr val="FFFFFF"/>
                </a:solidFill>
              </a:defRPr>
            </a:lvl1pPr>
            <a:lvl2pPr marL="0" indent="0" algn="ctr">
              <a:spcBef>
                <a:spcPts val="0"/>
              </a:spcBef>
              <a:buNone/>
              <a:defRPr sz="2400" b="1">
                <a:solidFill>
                  <a:srgbClr val="FFFFFF"/>
                </a:solidFill>
              </a:defRPr>
            </a:lvl2pPr>
            <a:lvl3pPr marL="0" indent="0" algn="ctr">
              <a:spcBef>
                <a:spcPts val="0"/>
              </a:spcBef>
              <a:buNone/>
              <a:defRPr sz="2400" b="1">
                <a:solidFill>
                  <a:srgbClr val="FFFFFF"/>
                </a:solidFill>
              </a:defRPr>
            </a:lvl3pPr>
            <a:lvl4pPr marL="0" indent="0" algn="ctr">
              <a:spcBef>
                <a:spcPts val="0"/>
              </a:spcBef>
              <a:buNone/>
              <a:defRPr sz="2400" b="1">
                <a:solidFill>
                  <a:srgbClr val="FFFFFF"/>
                </a:solidFill>
              </a:defRPr>
            </a:lvl4pPr>
            <a:lvl5pPr marL="0" indent="0" algn="ctr">
              <a:spcBef>
                <a:spcPts val="0"/>
              </a:spcBef>
              <a:buNone/>
              <a:defRPr sz="2400" b="1">
                <a:solidFill>
                  <a:srgbClr val="FFFFFF"/>
                </a:solidFill>
              </a:defRPr>
            </a:lvl5pPr>
            <a:lvl6pPr marL="0" indent="0" algn="ctr">
              <a:spcBef>
                <a:spcPts val="0"/>
              </a:spcBef>
              <a:buNone/>
              <a:defRPr sz="2400" b="1">
                <a:solidFill>
                  <a:srgbClr val="FFFFFF"/>
                </a:solidFill>
              </a:defRPr>
            </a:lvl6pPr>
            <a:lvl7pPr marL="0" indent="0" algn="ctr">
              <a:spcBef>
                <a:spcPts val="0"/>
              </a:spcBef>
              <a:buNone/>
              <a:defRPr sz="2400" b="1">
                <a:solidFill>
                  <a:srgbClr val="FFFFFF"/>
                </a:solidFill>
              </a:defRPr>
            </a:lvl7pPr>
            <a:lvl8pPr marL="0" indent="0" algn="ctr">
              <a:spcBef>
                <a:spcPts val="0"/>
              </a:spcBef>
              <a:buNone/>
              <a:defRPr sz="2400" b="1">
                <a:solidFill>
                  <a:srgbClr val="FFFFFF"/>
                </a:solidFill>
              </a:defRPr>
            </a:lvl8pPr>
            <a:lvl9pPr marL="0" indent="0" algn="ctr">
              <a:spcBef>
                <a:spcPts val="0"/>
              </a:spcBef>
              <a:buNone/>
              <a:defRPr sz="2400" b="1">
                <a:solidFill>
                  <a:srgbClr val="FFFFFF"/>
                </a:solidFill>
              </a:defRPr>
            </a:lvl9pPr>
          </a:lstStyle>
          <a:p>
            <a:pPr lvl="0"/>
            <a:r>
              <a:rPr dirty="0"/>
              <a:t>Click to add heading</a:t>
            </a:r>
          </a:p>
        </p:txBody>
      </p:sp>
      <p:sp>
        <p:nvSpPr>
          <p:cNvPr id="10" name="Text Placeholder 10">
            <a:extLst>
              <a:ext uri="{FF2B5EF4-FFF2-40B4-BE49-F238E27FC236}">
                <a16:creationId xmlns:a16="http://schemas.microsoft.com/office/drawing/2014/main" id="{72265DCB-702C-4B39-866D-759DBA9B8EFF}"/>
              </a:ext>
            </a:extLst>
          </p:cNvPr>
          <p:cNvSpPr>
            <a:spLocks noGrp="1"/>
          </p:cNvSpPr>
          <p:nvPr>
            <p:ph type="body" sz="quarter" idx="16"/>
          </p:nvPr>
        </p:nvSpPr>
        <p:spPr bwMode="white">
          <a:xfrm>
            <a:off x="4265612" y="4267200"/>
            <a:ext cx="3657600" cy="726620"/>
          </a:xfrm>
          <a:prstGeom prst="rect">
            <a:avLst/>
          </a:prstGeom>
        </p:spPr>
        <p:txBody>
          <a:bodyPr>
            <a:noAutofit/>
          </a:bodyPr>
          <a:lstStyle>
            <a:lvl1pPr marL="0" indent="0" algn="ctr">
              <a:spcBef>
                <a:spcPts val="0"/>
              </a:spcBef>
              <a:buNone/>
              <a:defRPr sz="1600" b="0">
                <a:solidFill>
                  <a:srgbClr val="FFFFFF"/>
                </a:solidFill>
              </a:defRPr>
            </a:lvl1pPr>
            <a:lvl2pPr marL="0" indent="0" algn="ctr">
              <a:spcBef>
                <a:spcPts val="0"/>
              </a:spcBef>
              <a:buNone/>
              <a:defRPr sz="1600" b="0">
                <a:solidFill>
                  <a:srgbClr val="FFFFFF"/>
                </a:solidFill>
              </a:defRPr>
            </a:lvl2pPr>
            <a:lvl3pPr marL="0" indent="0" algn="ctr">
              <a:spcBef>
                <a:spcPts val="0"/>
              </a:spcBef>
              <a:buNone/>
              <a:defRPr sz="1600" b="0">
                <a:solidFill>
                  <a:srgbClr val="FFFFFF"/>
                </a:solidFill>
              </a:defRPr>
            </a:lvl3pPr>
            <a:lvl4pPr marL="0" indent="0" algn="ctr">
              <a:spcBef>
                <a:spcPts val="0"/>
              </a:spcBef>
              <a:buNone/>
              <a:defRPr sz="1600" b="0">
                <a:solidFill>
                  <a:srgbClr val="FFFFFF"/>
                </a:solidFill>
              </a:defRPr>
            </a:lvl4pPr>
            <a:lvl5pPr marL="0" indent="0" algn="ctr">
              <a:spcBef>
                <a:spcPts val="0"/>
              </a:spcBef>
              <a:buNone/>
              <a:defRPr sz="1600" b="0">
                <a:solidFill>
                  <a:srgbClr val="FFFFFF"/>
                </a:solidFill>
              </a:defRPr>
            </a:lvl5pPr>
            <a:lvl6pPr marL="0" indent="0" algn="ctr">
              <a:spcBef>
                <a:spcPts val="0"/>
              </a:spcBef>
              <a:buNone/>
              <a:defRPr sz="1600" b="0">
                <a:solidFill>
                  <a:srgbClr val="FFFFFF"/>
                </a:solidFill>
              </a:defRPr>
            </a:lvl6pPr>
            <a:lvl7pPr marL="0" indent="0" algn="ctr">
              <a:spcBef>
                <a:spcPts val="0"/>
              </a:spcBef>
              <a:buNone/>
              <a:defRPr sz="1600" b="0">
                <a:solidFill>
                  <a:srgbClr val="FFFFFF"/>
                </a:solidFill>
              </a:defRPr>
            </a:lvl7pPr>
            <a:lvl8pPr marL="0" indent="0" algn="ctr">
              <a:spcBef>
                <a:spcPts val="0"/>
              </a:spcBef>
              <a:buNone/>
              <a:defRPr sz="1600" b="0">
                <a:solidFill>
                  <a:srgbClr val="FFFFFF"/>
                </a:solidFill>
              </a:defRPr>
            </a:lvl8pPr>
            <a:lvl9pPr marL="0" indent="0" algn="ctr">
              <a:spcBef>
                <a:spcPts val="0"/>
              </a:spcBef>
              <a:buNone/>
              <a:defRPr sz="1600" b="0">
                <a:solidFill>
                  <a:srgbClr val="FFFFFF"/>
                </a:solidFill>
              </a:defRPr>
            </a:lvl9pPr>
          </a:lstStyle>
          <a:p>
            <a:pPr lvl="0"/>
            <a:r>
              <a:rPr lang="en-US"/>
              <a:t>Click to edit Master text styles</a:t>
            </a:r>
          </a:p>
        </p:txBody>
      </p:sp>
      <p:sp>
        <p:nvSpPr>
          <p:cNvPr id="12" name="Title 3">
            <a:extLst>
              <a:ext uri="{FF2B5EF4-FFF2-40B4-BE49-F238E27FC236}">
                <a16:creationId xmlns:a16="http://schemas.microsoft.com/office/drawing/2014/main" id="{7229CF78-FD03-4D68-8B06-A070ACC258D5}"/>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11" name="Footer Placeholder 1">
            <a:extLst>
              <a:ext uri="{FF2B5EF4-FFF2-40B4-BE49-F238E27FC236}">
                <a16:creationId xmlns:a16="http://schemas.microsoft.com/office/drawing/2014/main" id="{F3E5A779-8138-44AD-8594-A3305B7734CF}"/>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13" name="Slide Number Placeholder 2">
            <a:extLst>
              <a:ext uri="{FF2B5EF4-FFF2-40B4-BE49-F238E27FC236}">
                <a16:creationId xmlns:a16="http://schemas.microsoft.com/office/drawing/2014/main" id="{C64B3573-DB9B-417D-84AB-8F4B046431B3}"/>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407369609"/>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with Full Image - BH-H">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0E9BC70B-1571-475A-A3CC-BC50D4D7BFD0}"/>
              </a:ext>
            </a:extLst>
          </p:cNvPr>
          <p:cNvSpPr>
            <a:spLocks noGrp="1"/>
          </p:cNvSpPr>
          <p:nvPr>
            <p:ph type="pic" sz="quarter" idx="10"/>
          </p:nvPr>
        </p:nvSpPr>
        <p:spPr>
          <a:xfrm>
            <a:off x="0" y="457200"/>
            <a:ext cx="12192000" cy="6400800"/>
          </a:xfrm>
          <a:prstGeom prst="rect">
            <a:avLst/>
          </a:prstGeom>
        </p:spPr>
        <p:txBody>
          <a:bodyPr anchor="ctr"/>
          <a:lstStyle>
            <a:lvl1pPr marL="0" indent="0" algn="ctr">
              <a:buNone/>
              <a:defRPr/>
            </a:lvl1pPr>
          </a:lstStyle>
          <a:p>
            <a:r>
              <a:rPr lang="en-US"/>
              <a:t>Click icon to add picture</a:t>
            </a:r>
          </a:p>
        </p:txBody>
      </p:sp>
      <p:sp>
        <p:nvSpPr>
          <p:cNvPr id="5" name="Title 3">
            <a:extLst>
              <a:ext uri="{FF2B5EF4-FFF2-40B4-BE49-F238E27FC236}">
                <a16:creationId xmlns:a16="http://schemas.microsoft.com/office/drawing/2014/main" id="{9EF93357-ACE0-401E-B673-E62DD3B4B614}"/>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6" name="Footer Placeholder 1">
            <a:extLst>
              <a:ext uri="{FF2B5EF4-FFF2-40B4-BE49-F238E27FC236}">
                <a16:creationId xmlns:a16="http://schemas.microsoft.com/office/drawing/2014/main" id="{422B1381-D1EC-4B1F-A760-D0DE414C1F94}"/>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7" name="Slide Number Placeholder 2">
            <a:extLst>
              <a:ext uri="{FF2B5EF4-FFF2-40B4-BE49-F238E27FC236}">
                <a16:creationId xmlns:a16="http://schemas.microsoft.com/office/drawing/2014/main" id="{387C637C-368D-4D98-8DB5-ECF98C4A6203}"/>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4115077412"/>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with Image Band - BH-H">
    <p:spTree>
      <p:nvGrpSpPr>
        <p:cNvPr id="1" name=""/>
        <p:cNvGrpSpPr/>
        <p:nvPr/>
      </p:nvGrpSpPr>
      <p:grpSpPr>
        <a:xfrm>
          <a:off x="0" y="0"/>
          <a:ext cx="0" cy="0"/>
          <a:chOff x="0" y="0"/>
          <a:chExt cx="0" cy="0"/>
        </a:xfrm>
      </p:grpSpPr>
      <p:sp>
        <p:nvSpPr>
          <p:cNvPr id="6" name="Picture Placeholder 15">
            <a:extLst>
              <a:ext uri="{FF2B5EF4-FFF2-40B4-BE49-F238E27FC236}">
                <a16:creationId xmlns:a16="http://schemas.microsoft.com/office/drawing/2014/main" id="{28220791-D495-4D87-90C8-E922F6083CCD}"/>
              </a:ext>
            </a:extLst>
          </p:cNvPr>
          <p:cNvSpPr>
            <a:spLocks noGrp="1"/>
          </p:cNvSpPr>
          <p:nvPr>
            <p:ph type="pic" sz="quarter" idx="10"/>
          </p:nvPr>
        </p:nvSpPr>
        <p:spPr>
          <a:xfrm>
            <a:off x="0" y="1752600"/>
            <a:ext cx="12192000" cy="3378200"/>
          </a:xfrm>
          <a:prstGeom prst="rect">
            <a:avLst/>
          </a:prstGeom>
        </p:spPr>
        <p:txBody>
          <a:bodyPr anchor="ctr"/>
          <a:lstStyle>
            <a:lvl1pPr marL="0" indent="0" algn="ctr">
              <a:buNone/>
              <a:defRPr/>
            </a:lvl1pPr>
          </a:lstStyle>
          <a:p>
            <a:r>
              <a:rPr lang="en-US"/>
              <a:t>Click icon to add picture</a:t>
            </a:r>
          </a:p>
        </p:txBody>
      </p:sp>
      <p:sp>
        <p:nvSpPr>
          <p:cNvPr id="5" name="Footer Placeholder 1">
            <a:extLst>
              <a:ext uri="{FF2B5EF4-FFF2-40B4-BE49-F238E27FC236}">
                <a16:creationId xmlns:a16="http://schemas.microsoft.com/office/drawing/2014/main" id="{982ECDED-16BD-46CC-9E54-CE94F6377953}"/>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7" name="Slide Number Placeholder 2">
            <a:extLst>
              <a:ext uri="{FF2B5EF4-FFF2-40B4-BE49-F238E27FC236}">
                <a16:creationId xmlns:a16="http://schemas.microsoft.com/office/drawing/2014/main" id="{E5BC33B8-03C1-47C6-B7A6-54A669710B80}"/>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3884619679"/>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uccess Story (Unnamed)">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0E9BC70B-1571-475A-A3CC-BC50D4D7BFD0}"/>
              </a:ext>
            </a:extLst>
          </p:cNvPr>
          <p:cNvSpPr>
            <a:spLocks noGrp="1"/>
          </p:cNvSpPr>
          <p:nvPr>
            <p:ph type="pic" sz="quarter" idx="10" hasCustomPrompt="1"/>
          </p:nvPr>
        </p:nvSpPr>
        <p:spPr>
          <a:xfrm>
            <a:off x="0" y="457200"/>
            <a:ext cx="4114800" cy="6400800"/>
          </a:xfrm>
          <a:prstGeom prst="rect">
            <a:avLst/>
          </a:prstGeom>
        </p:spPr>
        <p:txBody>
          <a:bodyPr anchor="ctr"/>
          <a:lstStyle>
            <a:lvl1pPr marL="0" indent="0" algn="ctr">
              <a:buNone/>
              <a:defRPr sz="2000"/>
            </a:lvl1pPr>
          </a:lstStyle>
          <a:p>
            <a:r>
              <a:rPr lang="en-US" dirty="0"/>
              <a:t>7” x ‘ 4.5” @ 96dpi</a:t>
            </a:r>
          </a:p>
        </p:txBody>
      </p:sp>
      <p:sp>
        <p:nvSpPr>
          <p:cNvPr id="6" name="Footer Placeholder 1">
            <a:extLst>
              <a:ext uri="{FF2B5EF4-FFF2-40B4-BE49-F238E27FC236}">
                <a16:creationId xmlns:a16="http://schemas.microsoft.com/office/drawing/2014/main" id="{422B1381-D1EC-4B1F-A760-D0DE414C1F94}"/>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7" name="Slide Number Placeholder 2">
            <a:extLst>
              <a:ext uri="{FF2B5EF4-FFF2-40B4-BE49-F238E27FC236}">
                <a16:creationId xmlns:a16="http://schemas.microsoft.com/office/drawing/2014/main" id="{387C637C-368D-4D98-8DB5-ECF98C4A6203}"/>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graphicFrame>
        <p:nvGraphicFramePr>
          <p:cNvPr id="8" name="Body Copy">
            <a:extLst>
              <a:ext uri="{FF2B5EF4-FFF2-40B4-BE49-F238E27FC236}">
                <a16:creationId xmlns:a16="http://schemas.microsoft.com/office/drawing/2014/main" id="{97B60F81-633F-4646-AA98-205101671A2A}"/>
              </a:ext>
            </a:extLst>
          </p:cNvPr>
          <p:cNvGraphicFramePr>
            <a:graphicFrameLocks noGrp="1"/>
          </p:cNvGraphicFramePr>
          <p:nvPr userDrawn="1">
            <p:extLst>
              <p:ext uri="{D42A27DB-BD31-4B8C-83A1-F6EECF244321}">
                <p14:modId xmlns:p14="http://schemas.microsoft.com/office/powerpoint/2010/main" val="426143046"/>
              </p:ext>
            </p:extLst>
          </p:nvPr>
        </p:nvGraphicFramePr>
        <p:xfrm>
          <a:off x="4419600" y="1855716"/>
          <a:ext cx="7467600" cy="416716"/>
        </p:xfrm>
        <a:graphic>
          <a:graphicData uri="http://schemas.openxmlformats.org/drawingml/2006/table">
            <a:tbl>
              <a:tblPr firstRow="1" bandRow="1">
                <a:tableStyleId>{5C22544A-7EE6-4342-B048-85BDC9FD1C3A}</a:tableStyleId>
              </a:tblPr>
              <a:tblGrid>
                <a:gridCol w="2360780">
                  <a:extLst>
                    <a:ext uri="{9D8B030D-6E8A-4147-A177-3AD203B41FA5}">
                      <a16:colId xmlns:a16="http://schemas.microsoft.com/office/drawing/2014/main" val="946091691"/>
                    </a:ext>
                  </a:extLst>
                </a:gridCol>
                <a:gridCol w="192630">
                  <a:extLst>
                    <a:ext uri="{9D8B030D-6E8A-4147-A177-3AD203B41FA5}">
                      <a16:colId xmlns:a16="http://schemas.microsoft.com/office/drawing/2014/main" val="1729550602"/>
                    </a:ext>
                  </a:extLst>
                </a:gridCol>
                <a:gridCol w="2360780">
                  <a:extLst>
                    <a:ext uri="{9D8B030D-6E8A-4147-A177-3AD203B41FA5}">
                      <a16:colId xmlns:a16="http://schemas.microsoft.com/office/drawing/2014/main" val="1614543895"/>
                    </a:ext>
                  </a:extLst>
                </a:gridCol>
                <a:gridCol w="192630">
                  <a:extLst>
                    <a:ext uri="{9D8B030D-6E8A-4147-A177-3AD203B41FA5}">
                      <a16:colId xmlns:a16="http://schemas.microsoft.com/office/drawing/2014/main" val="4208229438"/>
                    </a:ext>
                  </a:extLst>
                </a:gridCol>
                <a:gridCol w="2360780">
                  <a:extLst>
                    <a:ext uri="{9D8B030D-6E8A-4147-A177-3AD203B41FA5}">
                      <a16:colId xmlns:a16="http://schemas.microsoft.com/office/drawing/2014/main" val="1081490778"/>
                    </a:ext>
                  </a:extLst>
                </a:gridCol>
              </a:tblGrid>
              <a:tr h="416716">
                <a:tc>
                  <a:txBody>
                    <a:bodyPr/>
                    <a:lstStyle/>
                    <a:p>
                      <a:r>
                        <a:rPr kumimoji="1" lang="en-US" sz="1800" b="0" kern="1200" dirty="0">
                          <a:solidFill>
                            <a:schemeClr val="accent2">
                              <a:lumMod val="75000"/>
                            </a:schemeClr>
                          </a:solidFill>
                          <a:latin typeface="+mn-lt"/>
                          <a:ea typeface="+mn-ea"/>
                          <a:cs typeface="+mn-cs"/>
                        </a:rPr>
                        <a:t>Business need</a:t>
                      </a:r>
                      <a:r>
                        <a:rPr kumimoji="1" lang="en-US" sz="2000" b="0" kern="1200" dirty="0">
                          <a:solidFill>
                            <a:schemeClr val="accent2">
                              <a:lumMod val="75000"/>
                            </a:schemeClr>
                          </a:solidFill>
                          <a:latin typeface="+mn-lt"/>
                          <a:ea typeface="+mn-ea"/>
                          <a:cs typeface="+mn-cs"/>
                        </a:rPr>
                        <a:t> </a:t>
                      </a: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tc>
                  <a:txBody>
                    <a:bodyPr/>
                    <a:lstStyle/>
                    <a:p>
                      <a:endParaRPr kumimoji="1" lang="en-US" sz="2000" b="0" kern="1200" dirty="0">
                        <a:solidFill>
                          <a:schemeClr val="accent2">
                            <a:lumMod val="75000"/>
                          </a:schemeClr>
                        </a:solidFill>
                        <a:latin typeface="+mn-lt"/>
                        <a:ea typeface="+mn-ea"/>
                        <a:cs typeface="+mn-cs"/>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sz="1800" b="0" kern="1200" dirty="0">
                          <a:solidFill>
                            <a:schemeClr val="accent2">
                              <a:lumMod val="75000"/>
                            </a:schemeClr>
                          </a:solidFill>
                          <a:latin typeface="+mn-lt"/>
                          <a:ea typeface="+mn-ea"/>
                          <a:cs typeface="+mn-cs"/>
                        </a:rPr>
                        <a:t>Solution</a:t>
                      </a: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tc>
                  <a:txBody>
                    <a:bodyPr/>
                    <a:lstStyle/>
                    <a:p>
                      <a:endParaRPr kumimoji="1" lang="en-US" sz="2000" b="0" kern="1200" dirty="0">
                        <a:solidFill>
                          <a:schemeClr val="accent2">
                            <a:lumMod val="75000"/>
                          </a:schemeClr>
                        </a:solidFill>
                        <a:latin typeface="+mn-lt"/>
                        <a:ea typeface="+mn-ea"/>
                        <a:cs typeface="+mn-cs"/>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sz="1800" b="0" kern="1200" dirty="0">
                          <a:solidFill>
                            <a:schemeClr val="accent2">
                              <a:lumMod val="75000"/>
                            </a:schemeClr>
                          </a:solidFill>
                          <a:latin typeface="+mn-lt"/>
                          <a:ea typeface="+mn-ea"/>
                          <a:cs typeface="+mn-cs"/>
                        </a:rPr>
                        <a:t>Outcomes</a:t>
                      </a: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4164790786"/>
                  </a:ext>
                </a:extLst>
              </a:tr>
            </a:tbl>
          </a:graphicData>
        </a:graphic>
      </p:graphicFrame>
      <p:sp>
        <p:nvSpPr>
          <p:cNvPr id="9" name="Title 3">
            <a:extLst>
              <a:ext uri="{FF2B5EF4-FFF2-40B4-BE49-F238E27FC236}">
                <a16:creationId xmlns:a16="http://schemas.microsoft.com/office/drawing/2014/main" id="{4403474F-4C11-4C2F-9EC3-2AA63BBDF25F}"/>
              </a:ext>
            </a:extLst>
          </p:cNvPr>
          <p:cNvSpPr>
            <a:spLocks noGrp="1"/>
          </p:cNvSpPr>
          <p:nvPr>
            <p:ph type="title" hasCustomPrompt="1"/>
          </p:nvPr>
        </p:nvSpPr>
        <p:spPr>
          <a:xfrm>
            <a:off x="4419600" y="640080"/>
            <a:ext cx="7467600" cy="552204"/>
          </a:xfrm>
          <a:prstGeom prst="rect">
            <a:avLst/>
          </a:prstGeom>
        </p:spPr>
        <p:txBody>
          <a:bodyPr lIns="0" tIns="0" rIns="0" bIns="0" anchor="ctr" anchorCtr="0"/>
          <a:lstStyle>
            <a:lvl1pPr marL="0" indent="0">
              <a:defRPr lang="en-US" b="1" dirty="0">
                <a:solidFill>
                  <a:schemeClr val="accent2">
                    <a:lumMod val="75000"/>
                  </a:schemeClr>
                </a:solidFill>
              </a:defRPr>
            </a:lvl1pPr>
          </a:lstStyle>
          <a:p>
            <a:r>
              <a:rPr lang="en-US" dirty="0"/>
              <a:t>Generic Description of Client (Title Case)</a:t>
            </a:r>
          </a:p>
        </p:txBody>
      </p:sp>
      <p:sp>
        <p:nvSpPr>
          <p:cNvPr id="4" name="Text Placeholder 3">
            <a:extLst>
              <a:ext uri="{FF2B5EF4-FFF2-40B4-BE49-F238E27FC236}">
                <a16:creationId xmlns:a16="http://schemas.microsoft.com/office/drawing/2014/main" id="{B72E2D38-5330-481A-8A2D-27515EAB606D}"/>
              </a:ext>
            </a:extLst>
          </p:cNvPr>
          <p:cNvSpPr>
            <a:spLocks noGrp="1"/>
          </p:cNvSpPr>
          <p:nvPr>
            <p:ph type="body" sz="quarter" idx="13" hasCustomPrompt="1"/>
          </p:nvPr>
        </p:nvSpPr>
        <p:spPr>
          <a:xfrm>
            <a:off x="4419600" y="1295400"/>
            <a:ext cx="7467600" cy="457200"/>
          </a:xfrm>
          <a:prstGeom prst="rect">
            <a:avLst/>
          </a:prstGeom>
        </p:spPr>
        <p:txBody>
          <a:bodyPr lIns="0"/>
          <a:lstStyle>
            <a:lvl1pPr marL="0" indent="0">
              <a:buNone/>
              <a:defRPr sz="1800">
                <a:solidFill>
                  <a:schemeClr val="bg1">
                    <a:lumMod val="50000"/>
                  </a:schemeClr>
                </a:solidFill>
              </a:defRPr>
            </a:lvl1pPr>
            <a:lvl2pPr marL="609556" indent="0">
              <a:buNone/>
              <a:defRPr sz="1800">
                <a:solidFill>
                  <a:schemeClr val="bg1">
                    <a:lumMod val="50000"/>
                  </a:schemeClr>
                </a:solidFill>
              </a:defRPr>
            </a:lvl2pPr>
            <a:lvl3pPr marL="1219109" indent="0">
              <a:buNone/>
              <a:defRPr sz="1800">
                <a:solidFill>
                  <a:schemeClr val="bg1">
                    <a:lumMod val="50000"/>
                  </a:schemeClr>
                </a:solidFill>
              </a:defRPr>
            </a:lvl3pPr>
            <a:lvl4pPr marL="1828662" indent="0">
              <a:buNone/>
              <a:defRPr sz="1800">
                <a:solidFill>
                  <a:schemeClr val="bg1">
                    <a:lumMod val="50000"/>
                  </a:schemeClr>
                </a:solidFill>
              </a:defRPr>
            </a:lvl4pPr>
            <a:lvl5pPr marL="2438216" indent="0">
              <a:buNone/>
              <a:defRPr sz="1800">
                <a:solidFill>
                  <a:schemeClr val="bg1">
                    <a:lumMod val="50000"/>
                  </a:schemeClr>
                </a:solidFill>
              </a:defRPr>
            </a:lvl5pPr>
          </a:lstStyle>
          <a:p>
            <a:pPr lvl="0"/>
            <a:r>
              <a:rPr lang="en-US" dirty="0"/>
              <a:t>Subhead (Sentence case, no punctuation)</a:t>
            </a:r>
          </a:p>
        </p:txBody>
      </p:sp>
      <p:sp>
        <p:nvSpPr>
          <p:cNvPr id="11" name="Text Placeholder 10">
            <a:extLst>
              <a:ext uri="{FF2B5EF4-FFF2-40B4-BE49-F238E27FC236}">
                <a16:creationId xmlns:a16="http://schemas.microsoft.com/office/drawing/2014/main" id="{0C834197-400F-446C-8C06-80562BDF75A9}"/>
              </a:ext>
            </a:extLst>
          </p:cNvPr>
          <p:cNvSpPr>
            <a:spLocks noGrp="1"/>
          </p:cNvSpPr>
          <p:nvPr>
            <p:ph type="body" sz="quarter" idx="14" hasCustomPrompt="1"/>
          </p:nvPr>
        </p:nvSpPr>
        <p:spPr>
          <a:xfrm>
            <a:off x="4419599" y="2341245"/>
            <a:ext cx="2359152" cy="3886200"/>
          </a:xfrm>
          <a:prstGeom prst="rect">
            <a:avLst/>
          </a:prstGeom>
        </p:spPr>
        <p:txBody>
          <a:bodyPr lIns="0"/>
          <a:lstStyle>
            <a:lvl1pPr marL="0" indent="0" fontAlgn="base">
              <a:spcBef>
                <a:spcPct val="0"/>
              </a:spcBef>
              <a:spcAft>
                <a:spcPct val="0"/>
              </a:spcAft>
              <a:buNone/>
              <a:defRPr sz="1050"/>
            </a:lvl1pPr>
            <a:lvl2pPr marL="609556" indent="0">
              <a:buNone/>
              <a:defRPr sz="1050"/>
            </a:lvl2pPr>
            <a:lvl3pPr marL="1219109" indent="0">
              <a:buNone/>
              <a:defRPr sz="1050"/>
            </a:lvl3pPr>
            <a:lvl4pPr marL="1828662" indent="0">
              <a:buNone/>
              <a:defRPr sz="1050"/>
            </a:lvl4pPr>
            <a:lvl5pPr marL="2438216" indent="0">
              <a:buNone/>
              <a:defRPr sz="1050"/>
            </a:lvl5pPr>
          </a:lstStyle>
          <a:p>
            <a:r>
              <a:rPr lang="en-GB" sz="1050" dirty="0"/>
              <a:t>Example: The client needed to boost operational efficiency, flexibility and agility so it could continuously respond to customer demand.</a:t>
            </a:r>
          </a:p>
        </p:txBody>
      </p:sp>
      <p:sp>
        <p:nvSpPr>
          <p:cNvPr id="13" name="Text Placeholder 10">
            <a:extLst>
              <a:ext uri="{FF2B5EF4-FFF2-40B4-BE49-F238E27FC236}">
                <a16:creationId xmlns:a16="http://schemas.microsoft.com/office/drawing/2014/main" id="{E09CAB2B-0D59-4F3A-8262-32034F757D11}"/>
              </a:ext>
            </a:extLst>
          </p:cNvPr>
          <p:cNvSpPr>
            <a:spLocks noGrp="1"/>
          </p:cNvSpPr>
          <p:nvPr>
            <p:ph type="body" sz="quarter" idx="15" hasCustomPrompt="1"/>
          </p:nvPr>
        </p:nvSpPr>
        <p:spPr>
          <a:xfrm>
            <a:off x="6981825" y="2341245"/>
            <a:ext cx="2359152" cy="3886200"/>
          </a:xfrm>
          <a:prstGeom prst="rect">
            <a:avLst/>
          </a:prstGeom>
        </p:spPr>
        <p:txBody>
          <a:bodyPr lIns="0"/>
          <a:lstStyle>
            <a:lvl1pPr marL="0" indent="0" fontAlgn="base">
              <a:spcBef>
                <a:spcPct val="0"/>
              </a:spcBef>
              <a:spcAft>
                <a:spcPct val="0"/>
              </a:spcAft>
              <a:buNone/>
              <a:defRPr kumimoji="1" lang="en-GB" sz="1200" b="0" i="0" u="none" strike="noStrike" kern="1200" cap="none" spc="0" normalizeH="0" baseline="0" noProof="0" smtClean="0">
                <a:ln>
                  <a:noFill/>
                </a:ln>
                <a:solidFill>
                  <a:srgbClr val="404040"/>
                </a:solidFill>
                <a:effectLst/>
                <a:uLnTx/>
                <a:uFillTx/>
              </a:defRPr>
            </a:lvl1pPr>
            <a:lvl2pPr marL="609556" indent="0">
              <a:buNone/>
              <a:defRPr sz="1050"/>
            </a:lvl2pPr>
            <a:lvl3pPr marL="1219109" indent="0">
              <a:buNone/>
              <a:defRPr sz="1050"/>
            </a:lvl3pPr>
            <a:lvl4pPr marL="1828662" indent="0">
              <a:buNone/>
              <a:defRPr sz="1050"/>
            </a:lvl4pPr>
            <a:lvl5pPr marL="2438216" indent="0">
              <a:buNone/>
              <a:defRPr sz="1050"/>
            </a:lvl5pPr>
          </a:lstStyle>
          <a:p>
            <a:r>
              <a:rPr kumimoji="1" lang="en-GB" sz="1050" b="0" i="0" u="none" strike="noStrike" kern="1200" cap="none" spc="0" normalizeH="0" baseline="0" noProof="0" dirty="0">
                <a:ln>
                  <a:noFill/>
                </a:ln>
                <a:solidFill>
                  <a:srgbClr val="404040"/>
                </a:solidFill>
                <a:effectLst/>
                <a:uLnTx/>
                <a:uFillTx/>
                <a:latin typeface="+mn-lt"/>
                <a:cs typeface="+mn-cs"/>
              </a:rPr>
              <a:t>The client partners with </a:t>
            </a:r>
            <a:br>
              <a:rPr kumimoji="1" lang="en-GB" sz="1050" b="0" i="0" u="none" strike="noStrike" kern="1200" cap="none" spc="0" normalizeH="0" baseline="0" noProof="0" dirty="0">
                <a:ln>
                  <a:noFill/>
                </a:ln>
                <a:solidFill>
                  <a:srgbClr val="404040"/>
                </a:solidFill>
                <a:effectLst/>
                <a:uLnTx/>
                <a:uFillTx/>
                <a:latin typeface="+mn-lt"/>
                <a:cs typeface="+mn-cs"/>
              </a:rPr>
            </a:br>
            <a:r>
              <a:rPr kumimoji="1" lang="en-GB" sz="1050" b="0" i="0" u="none" strike="noStrike" kern="1200" cap="none" spc="0" normalizeH="0" baseline="0" noProof="0" dirty="0">
                <a:ln>
                  <a:noFill/>
                </a:ln>
                <a:solidFill>
                  <a:srgbClr val="404040"/>
                </a:solidFill>
                <a:effectLst/>
                <a:uLnTx/>
                <a:uFillTx/>
                <a:latin typeface="+mn-lt"/>
                <a:cs typeface="+mn-cs"/>
              </a:rPr>
              <a:t>NTT DATA to manage IT infrastructure services — covering data </a:t>
            </a:r>
            <a:r>
              <a:rPr kumimoji="1" lang="en-US" sz="1050" b="0" i="0" u="none" strike="noStrike" kern="1200" cap="none" spc="0" normalizeH="0" baseline="0" noProof="0" dirty="0">
                <a:ln>
                  <a:noFill/>
                </a:ln>
                <a:solidFill>
                  <a:srgbClr val="404040"/>
                </a:solidFill>
                <a:effectLst/>
                <a:uLnTx/>
                <a:uFillTx/>
                <a:latin typeface="+mn-lt"/>
                <a:cs typeface="+mn-cs"/>
              </a:rPr>
              <a:t>center</a:t>
            </a:r>
            <a:r>
              <a:rPr kumimoji="1" lang="en-GB" sz="1050" b="0" i="0" u="none" strike="noStrike" kern="1200" cap="none" spc="0" normalizeH="0" baseline="0" noProof="0" dirty="0">
                <a:ln>
                  <a:noFill/>
                </a:ln>
                <a:solidFill>
                  <a:srgbClr val="404040"/>
                </a:solidFill>
                <a:effectLst/>
                <a:uLnTx/>
                <a:uFillTx/>
                <a:latin typeface="+mn-lt"/>
                <a:cs typeface="+mn-cs"/>
              </a:rPr>
              <a:t> and help desk operations, security, servers, networking and messaging — so staff can focus on the core business.</a:t>
            </a:r>
            <a:endParaRPr lang="en-US" sz="1050" dirty="0"/>
          </a:p>
        </p:txBody>
      </p:sp>
      <p:sp>
        <p:nvSpPr>
          <p:cNvPr id="14" name="Text Placeholder 10">
            <a:extLst>
              <a:ext uri="{FF2B5EF4-FFF2-40B4-BE49-F238E27FC236}">
                <a16:creationId xmlns:a16="http://schemas.microsoft.com/office/drawing/2014/main" id="{04C75FEB-4BF0-4940-9459-71F22DCD8AD5}"/>
              </a:ext>
            </a:extLst>
          </p:cNvPr>
          <p:cNvSpPr>
            <a:spLocks noGrp="1"/>
          </p:cNvSpPr>
          <p:nvPr>
            <p:ph type="body" sz="quarter" idx="16" hasCustomPrompt="1"/>
          </p:nvPr>
        </p:nvSpPr>
        <p:spPr>
          <a:xfrm>
            <a:off x="9528048" y="2341245"/>
            <a:ext cx="2359152" cy="3886200"/>
          </a:xfrm>
          <a:prstGeom prst="rect">
            <a:avLst/>
          </a:prstGeom>
        </p:spPr>
        <p:txBody>
          <a:bodyPr lIns="0"/>
          <a:lstStyle>
            <a:lvl1pPr marL="227013" indent="-171450" fontAlgn="base">
              <a:spcBef>
                <a:spcPct val="0"/>
              </a:spcBef>
              <a:spcAft>
                <a:spcPts val="600"/>
              </a:spcAft>
              <a:buClr>
                <a:schemeClr val="accent2"/>
              </a:buClr>
              <a:buFont typeface="Arial" panose="020B0604020202020204" pitchFamily="34" charset="0"/>
              <a:buChar char="•"/>
              <a:defRPr kumimoji="1" lang="en-GB" sz="1200" b="0" i="0" u="none" strike="noStrike" kern="1200" cap="none" spc="0" normalizeH="0" baseline="0" noProof="0" smtClean="0">
                <a:ln>
                  <a:noFill/>
                </a:ln>
                <a:solidFill>
                  <a:srgbClr val="404040"/>
                </a:solidFill>
                <a:effectLst/>
                <a:uLnTx/>
                <a:uFillTx/>
              </a:defRPr>
            </a:lvl1pPr>
            <a:lvl2pPr marL="609556" indent="0">
              <a:buNone/>
              <a:defRPr sz="1050"/>
            </a:lvl2pPr>
            <a:lvl3pPr marL="1219109" indent="0">
              <a:buNone/>
              <a:defRPr sz="1050"/>
            </a:lvl3pPr>
            <a:lvl4pPr marL="1828662" indent="0">
              <a:buNone/>
              <a:defRPr sz="1050"/>
            </a:lvl4pPr>
            <a:lvl5pPr marL="2438216" indent="0">
              <a:buNone/>
              <a:defRPr sz="1050"/>
            </a:lvl5pPr>
          </a:lstStyle>
          <a:p>
            <a:pPr marL="227013" lvl="0" indent="-171450" fontAlgn="base">
              <a:spcBef>
                <a:spcPct val="0"/>
              </a:spcBef>
              <a:spcAft>
                <a:spcPts val="600"/>
              </a:spcAft>
              <a:buClr>
                <a:schemeClr val="accent2"/>
              </a:buClr>
              <a:buFont typeface="Arial" panose="020B0604020202020204" pitchFamily="34" charset="0"/>
              <a:buChar char="•"/>
            </a:pPr>
            <a:r>
              <a:rPr lang="en-US" sz="1050" dirty="0">
                <a:solidFill>
                  <a:srgbClr val="444444"/>
                </a:solidFill>
                <a:ea typeface="Museo Sans For Dell" pitchFamily="2" charset="0"/>
              </a:rPr>
              <a:t>Bullets</a:t>
            </a:r>
            <a:endParaRPr kumimoji="1" lang="en-US" sz="1050" dirty="0">
              <a:solidFill>
                <a:srgbClr val="444444"/>
              </a:solidFill>
              <a:ea typeface="Museo Sans For Dell" pitchFamily="2" charset="0"/>
            </a:endParaRPr>
          </a:p>
        </p:txBody>
      </p:sp>
      <p:sp>
        <p:nvSpPr>
          <p:cNvPr id="18" name="Text Placeholder 17">
            <a:extLst>
              <a:ext uri="{FF2B5EF4-FFF2-40B4-BE49-F238E27FC236}">
                <a16:creationId xmlns:a16="http://schemas.microsoft.com/office/drawing/2014/main" id="{F10DB331-BCC2-4933-82DD-8532EA7B4DB7}"/>
              </a:ext>
            </a:extLst>
          </p:cNvPr>
          <p:cNvSpPr>
            <a:spLocks noGrp="1"/>
          </p:cNvSpPr>
          <p:nvPr>
            <p:ph type="body" sz="quarter" idx="17" hasCustomPrompt="1"/>
          </p:nvPr>
        </p:nvSpPr>
        <p:spPr>
          <a:xfrm>
            <a:off x="4419600" y="4876800"/>
            <a:ext cx="7467600" cy="1060839"/>
          </a:xfrm>
          <a:prstGeom prst="rect">
            <a:avLst/>
          </a:prstGeom>
          <a:solidFill>
            <a:schemeClr val="accent4"/>
          </a:solidFill>
        </p:spPr>
        <p:txBody>
          <a:bodyPr anchor="ctr"/>
          <a:lstStyle>
            <a:lvl1pPr marL="0" indent="0" algn="ctr">
              <a:buNone/>
              <a:defRPr sz="1800" b="0">
                <a:solidFill>
                  <a:schemeClr val="bg1"/>
                </a:solidFill>
              </a:defRPr>
            </a:lvl1pPr>
          </a:lstStyle>
          <a:p>
            <a:pPr lvl="0"/>
            <a:r>
              <a:rPr lang="en-US" dirty="0"/>
              <a:t>-- Remove Before Presenting -- For the Development of “Success Stories” Only (unnamed or anonymous case studies)</a:t>
            </a:r>
          </a:p>
        </p:txBody>
      </p:sp>
    </p:spTree>
    <p:extLst>
      <p:ext uri="{BB962C8B-B14F-4D97-AF65-F5344CB8AC3E}">
        <p14:creationId xmlns:p14="http://schemas.microsoft.com/office/powerpoint/2010/main" val="2229685548"/>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1CBDC-1C5E-4B4B-8C0B-BDD3ED7068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51A38C-87ED-48BD-AA66-CCF15C6A90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45E447-B861-40AE-93FC-707881951F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B3A638-B58C-40BD-85A6-CB65B1C19E57}"/>
              </a:ext>
            </a:extLst>
          </p:cNvPr>
          <p:cNvSpPr>
            <a:spLocks noGrp="1"/>
          </p:cNvSpPr>
          <p:nvPr>
            <p:ph type="dt" sz="half" idx="10"/>
          </p:nvPr>
        </p:nvSpPr>
        <p:spPr/>
        <p:txBody>
          <a:bodyPr/>
          <a:lstStyle/>
          <a:p>
            <a:fld id="{B01C868D-D0C0-499C-9188-4627C2F5494B}" type="datetimeFigureOut">
              <a:rPr lang="en-US" smtClean="0"/>
              <a:t>7/8/2022</a:t>
            </a:fld>
            <a:endParaRPr lang="en-US"/>
          </a:p>
        </p:txBody>
      </p:sp>
      <p:sp>
        <p:nvSpPr>
          <p:cNvPr id="6" name="Footer Placeholder 5">
            <a:extLst>
              <a:ext uri="{FF2B5EF4-FFF2-40B4-BE49-F238E27FC236}">
                <a16:creationId xmlns:a16="http://schemas.microsoft.com/office/drawing/2014/main" id="{BB40B424-6054-43D2-BF40-F460664E53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DD55F3-7372-4C8E-ACD6-43E74158241F}"/>
              </a:ext>
            </a:extLst>
          </p:cNvPr>
          <p:cNvSpPr>
            <a:spLocks noGrp="1"/>
          </p:cNvSpPr>
          <p:nvPr>
            <p:ph type="sldNum" sz="quarter" idx="12"/>
          </p:nvPr>
        </p:nvSpPr>
        <p:spPr/>
        <p:txBody>
          <a:bodyPr/>
          <a:lstStyle/>
          <a:p>
            <a:fld id="{33297694-D32B-46F8-AB87-97A1957502B1}" type="slidenum">
              <a:rPr lang="en-US" smtClean="0"/>
              <a:t>‹#›</a:t>
            </a:fld>
            <a:endParaRPr lang="en-US"/>
          </a:p>
        </p:txBody>
      </p:sp>
    </p:spTree>
    <p:extLst>
      <p:ext uri="{BB962C8B-B14F-4D97-AF65-F5344CB8AC3E}">
        <p14:creationId xmlns:p14="http://schemas.microsoft.com/office/powerpoint/2010/main" val="1901729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366A5-39B2-4709-8953-E498EAF047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2EC8A9-60F8-4BE1-9AC1-D8BAFF1F0E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1DC889-65BA-4DC0-BC0F-BBF5442C7F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94166A-570C-462F-B42A-08BEC813DF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AB94B7-06B0-4949-AB39-0A11A792B8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FFDB211-58B0-4471-8008-26839950C7DE}"/>
              </a:ext>
            </a:extLst>
          </p:cNvPr>
          <p:cNvSpPr>
            <a:spLocks noGrp="1"/>
          </p:cNvSpPr>
          <p:nvPr>
            <p:ph type="dt" sz="half" idx="10"/>
          </p:nvPr>
        </p:nvSpPr>
        <p:spPr/>
        <p:txBody>
          <a:bodyPr/>
          <a:lstStyle/>
          <a:p>
            <a:fld id="{B01C868D-D0C0-499C-9188-4627C2F5494B}" type="datetimeFigureOut">
              <a:rPr lang="en-US" smtClean="0"/>
              <a:t>7/8/2022</a:t>
            </a:fld>
            <a:endParaRPr lang="en-US"/>
          </a:p>
        </p:txBody>
      </p:sp>
      <p:sp>
        <p:nvSpPr>
          <p:cNvPr id="8" name="Footer Placeholder 7">
            <a:extLst>
              <a:ext uri="{FF2B5EF4-FFF2-40B4-BE49-F238E27FC236}">
                <a16:creationId xmlns:a16="http://schemas.microsoft.com/office/drawing/2014/main" id="{E54EB3F9-F528-4D9B-9A18-A41E9362AA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A56B4B-B6BD-481F-88F2-18C040F4742F}"/>
              </a:ext>
            </a:extLst>
          </p:cNvPr>
          <p:cNvSpPr>
            <a:spLocks noGrp="1"/>
          </p:cNvSpPr>
          <p:nvPr>
            <p:ph type="sldNum" sz="quarter" idx="12"/>
          </p:nvPr>
        </p:nvSpPr>
        <p:spPr/>
        <p:txBody>
          <a:bodyPr/>
          <a:lstStyle/>
          <a:p>
            <a:fld id="{33297694-D32B-46F8-AB87-97A1957502B1}" type="slidenum">
              <a:rPr lang="en-US" smtClean="0"/>
              <a:t>‹#›</a:t>
            </a:fld>
            <a:endParaRPr lang="en-US"/>
          </a:p>
        </p:txBody>
      </p:sp>
    </p:spTree>
    <p:extLst>
      <p:ext uri="{BB962C8B-B14F-4D97-AF65-F5344CB8AC3E}">
        <p14:creationId xmlns:p14="http://schemas.microsoft.com/office/powerpoint/2010/main" val="698867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BCA43-8021-4FA1-8967-0DE2E48834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FB8107-23A9-4D75-AC98-10665E75486B}"/>
              </a:ext>
            </a:extLst>
          </p:cNvPr>
          <p:cNvSpPr>
            <a:spLocks noGrp="1"/>
          </p:cNvSpPr>
          <p:nvPr>
            <p:ph type="dt" sz="half" idx="10"/>
          </p:nvPr>
        </p:nvSpPr>
        <p:spPr/>
        <p:txBody>
          <a:bodyPr/>
          <a:lstStyle/>
          <a:p>
            <a:fld id="{B01C868D-D0C0-499C-9188-4627C2F5494B}" type="datetimeFigureOut">
              <a:rPr lang="en-US" smtClean="0"/>
              <a:t>7/8/2022</a:t>
            </a:fld>
            <a:endParaRPr lang="en-US"/>
          </a:p>
        </p:txBody>
      </p:sp>
      <p:sp>
        <p:nvSpPr>
          <p:cNvPr id="4" name="Footer Placeholder 3">
            <a:extLst>
              <a:ext uri="{FF2B5EF4-FFF2-40B4-BE49-F238E27FC236}">
                <a16:creationId xmlns:a16="http://schemas.microsoft.com/office/drawing/2014/main" id="{77079977-B741-43E6-81B1-76E70D562C4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A20AF2-8638-40E9-82BE-3D16CFDA369D}"/>
              </a:ext>
            </a:extLst>
          </p:cNvPr>
          <p:cNvSpPr>
            <a:spLocks noGrp="1"/>
          </p:cNvSpPr>
          <p:nvPr>
            <p:ph type="sldNum" sz="quarter" idx="12"/>
          </p:nvPr>
        </p:nvSpPr>
        <p:spPr/>
        <p:txBody>
          <a:bodyPr/>
          <a:lstStyle/>
          <a:p>
            <a:fld id="{33297694-D32B-46F8-AB87-97A1957502B1}" type="slidenum">
              <a:rPr lang="en-US" smtClean="0"/>
              <a:t>‹#›</a:t>
            </a:fld>
            <a:endParaRPr lang="en-US"/>
          </a:p>
        </p:txBody>
      </p:sp>
    </p:spTree>
    <p:extLst>
      <p:ext uri="{BB962C8B-B14F-4D97-AF65-F5344CB8AC3E}">
        <p14:creationId xmlns:p14="http://schemas.microsoft.com/office/powerpoint/2010/main" val="1910543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F24D0B-EDC1-4F0F-ADF0-05E60DA0693B}"/>
              </a:ext>
            </a:extLst>
          </p:cNvPr>
          <p:cNvSpPr>
            <a:spLocks noGrp="1"/>
          </p:cNvSpPr>
          <p:nvPr>
            <p:ph type="dt" sz="half" idx="10"/>
          </p:nvPr>
        </p:nvSpPr>
        <p:spPr/>
        <p:txBody>
          <a:bodyPr/>
          <a:lstStyle/>
          <a:p>
            <a:fld id="{B01C868D-D0C0-499C-9188-4627C2F5494B}" type="datetimeFigureOut">
              <a:rPr lang="en-US" smtClean="0"/>
              <a:t>7/8/2022</a:t>
            </a:fld>
            <a:endParaRPr lang="en-US"/>
          </a:p>
        </p:txBody>
      </p:sp>
      <p:sp>
        <p:nvSpPr>
          <p:cNvPr id="3" name="Footer Placeholder 2">
            <a:extLst>
              <a:ext uri="{FF2B5EF4-FFF2-40B4-BE49-F238E27FC236}">
                <a16:creationId xmlns:a16="http://schemas.microsoft.com/office/drawing/2014/main" id="{EAF6E264-E8D4-465A-A4BF-6651FD83E8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6E3288-230E-4086-BCCE-C657A7118E32}"/>
              </a:ext>
            </a:extLst>
          </p:cNvPr>
          <p:cNvSpPr>
            <a:spLocks noGrp="1"/>
          </p:cNvSpPr>
          <p:nvPr>
            <p:ph type="sldNum" sz="quarter" idx="12"/>
          </p:nvPr>
        </p:nvSpPr>
        <p:spPr/>
        <p:txBody>
          <a:bodyPr/>
          <a:lstStyle/>
          <a:p>
            <a:fld id="{33297694-D32B-46F8-AB87-97A1957502B1}" type="slidenum">
              <a:rPr lang="en-US" smtClean="0"/>
              <a:t>‹#›</a:t>
            </a:fld>
            <a:endParaRPr lang="en-US"/>
          </a:p>
        </p:txBody>
      </p:sp>
    </p:spTree>
    <p:extLst>
      <p:ext uri="{BB962C8B-B14F-4D97-AF65-F5344CB8AC3E}">
        <p14:creationId xmlns:p14="http://schemas.microsoft.com/office/powerpoint/2010/main" val="1273786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F3F61-6B59-4AE9-B2B1-42EF5C51AE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4989DB-1BE0-4ADF-AF67-22AE32B254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D8D323-B319-444E-9381-DB2D3A1959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21CC5F-7CEE-4E01-A2B6-DEFE05B64A0D}"/>
              </a:ext>
            </a:extLst>
          </p:cNvPr>
          <p:cNvSpPr>
            <a:spLocks noGrp="1"/>
          </p:cNvSpPr>
          <p:nvPr>
            <p:ph type="dt" sz="half" idx="10"/>
          </p:nvPr>
        </p:nvSpPr>
        <p:spPr/>
        <p:txBody>
          <a:bodyPr/>
          <a:lstStyle/>
          <a:p>
            <a:fld id="{B01C868D-D0C0-499C-9188-4627C2F5494B}" type="datetimeFigureOut">
              <a:rPr lang="en-US" smtClean="0"/>
              <a:t>7/8/2022</a:t>
            </a:fld>
            <a:endParaRPr lang="en-US"/>
          </a:p>
        </p:txBody>
      </p:sp>
      <p:sp>
        <p:nvSpPr>
          <p:cNvPr id="6" name="Footer Placeholder 5">
            <a:extLst>
              <a:ext uri="{FF2B5EF4-FFF2-40B4-BE49-F238E27FC236}">
                <a16:creationId xmlns:a16="http://schemas.microsoft.com/office/drawing/2014/main" id="{BD4296D6-72DD-4BD7-A528-F951B347BE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C1A52D-FE52-431D-96B5-B971D1EF05D2}"/>
              </a:ext>
            </a:extLst>
          </p:cNvPr>
          <p:cNvSpPr>
            <a:spLocks noGrp="1"/>
          </p:cNvSpPr>
          <p:nvPr>
            <p:ph type="sldNum" sz="quarter" idx="12"/>
          </p:nvPr>
        </p:nvSpPr>
        <p:spPr/>
        <p:txBody>
          <a:bodyPr/>
          <a:lstStyle/>
          <a:p>
            <a:fld id="{33297694-D32B-46F8-AB87-97A1957502B1}" type="slidenum">
              <a:rPr lang="en-US" smtClean="0"/>
              <a:t>‹#›</a:t>
            </a:fld>
            <a:endParaRPr lang="en-US"/>
          </a:p>
        </p:txBody>
      </p:sp>
    </p:spTree>
    <p:extLst>
      <p:ext uri="{BB962C8B-B14F-4D97-AF65-F5344CB8AC3E}">
        <p14:creationId xmlns:p14="http://schemas.microsoft.com/office/powerpoint/2010/main" val="1384730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D15C4-1AF5-402B-AF0A-2A600C177D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A9090A-7562-4B63-ABC5-3736FF751D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DB03E1-888A-4D41-8EB1-ADE5446A41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8A2F79-7906-4DBA-81B9-0AEAF256A76E}"/>
              </a:ext>
            </a:extLst>
          </p:cNvPr>
          <p:cNvSpPr>
            <a:spLocks noGrp="1"/>
          </p:cNvSpPr>
          <p:nvPr>
            <p:ph type="dt" sz="half" idx="10"/>
          </p:nvPr>
        </p:nvSpPr>
        <p:spPr/>
        <p:txBody>
          <a:bodyPr/>
          <a:lstStyle/>
          <a:p>
            <a:fld id="{B01C868D-D0C0-499C-9188-4627C2F5494B}" type="datetimeFigureOut">
              <a:rPr lang="en-US" smtClean="0"/>
              <a:t>7/8/2022</a:t>
            </a:fld>
            <a:endParaRPr lang="en-US"/>
          </a:p>
        </p:txBody>
      </p:sp>
      <p:sp>
        <p:nvSpPr>
          <p:cNvPr id="6" name="Footer Placeholder 5">
            <a:extLst>
              <a:ext uri="{FF2B5EF4-FFF2-40B4-BE49-F238E27FC236}">
                <a16:creationId xmlns:a16="http://schemas.microsoft.com/office/drawing/2014/main" id="{1D0563EF-B142-4C08-AC74-A1A284BDE5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D8FA2C-6D26-499D-97D6-E7AC1BDBA98B}"/>
              </a:ext>
            </a:extLst>
          </p:cNvPr>
          <p:cNvSpPr>
            <a:spLocks noGrp="1"/>
          </p:cNvSpPr>
          <p:nvPr>
            <p:ph type="sldNum" sz="quarter" idx="12"/>
          </p:nvPr>
        </p:nvSpPr>
        <p:spPr/>
        <p:txBody>
          <a:bodyPr/>
          <a:lstStyle/>
          <a:p>
            <a:fld id="{33297694-D32B-46F8-AB87-97A1957502B1}" type="slidenum">
              <a:rPr lang="en-US" smtClean="0"/>
              <a:t>‹#›</a:t>
            </a:fld>
            <a:endParaRPr lang="en-US"/>
          </a:p>
        </p:txBody>
      </p:sp>
    </p:spTree>
    <p:extLst>
      <p:ext uri="{BB962C8B-B14F-4D97-AF65-F5344CB8AC3E}">
        <p14:creationId xmlns:p14="http://schemas.microsoft.com/office/powerpoint/2010/main" val="253971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theme" Target="../theme/theme2.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632693-2E7A-4AE3-ADAC-0482E5FA65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FEF792B-54B4-4DA7-819A-03138B760C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F6EC33-6C5C-4C34-BF9E-A59451054D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C868D-D0C0-499C-9188-4627C2F5494B}" type="datetimeFigureOut">
              <a:rPr lang="en-US" smtClean="0"/>
              <a:t>7/8/2022</a:t>
            </a:fld>
            <a:endParaRPr lang="en-US"/>
          </a:p>
        </p:txBody>
      </p:sp>
      <p:sp>
        <p:nvSpPr>
          <p:cNvPr id="5" name="Footer Placeholder 4">
            <a:extLst>
              <a:ext uri="{FF2B5EF4-FFF2-40B4-BE49-F238E27FC236}">
                <a16:creationId xmlns:a16="http://schemas.microsoft.com/office/drawing/2014/main" id="{20CC6B69-BB7F-4088-9670-798EF115C9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D837B9-195F-4210-AAEB-E2314063D7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97694-D32B-46F8-AB87-97A1957502B1}" type="slidenum">
              <a:rPr lang="en-US" smtClean="0"/>
              <a:t>‹#›</a:t>
            </a:fld>
            <a:endParaRPr lang="en-US"/>
          </a:p>
        </p:txBody>
      </p:sp>
    </p:spTree>
    <p:extLst>
      <p:ext uri="{BB962C8B-B14F-4D97-AF65-F5344CB8AC3E}">
        <p14:creationId xmlns:p14="http://schemas.microsoft.com/office/powerpoint/2010/main" val="1664562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17"/>
          <p:cNvSpPr/>
          <p:nvPr/>
        </p:nvSpPr>
        <p:spPr>
          <a:xfrm>
            <a:off x="0" y="0"/>
            <a:ext cx="12192000" cy="4572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b="0" i="0" dirty="0">
              <a:solidFill>
                <a:schemeClr val="tx1"/>
              </a:solidFill>
              <a:latin typeface="HGPGothicE" charset="-128"/>
              <a:ea typeface="HGPGothicE" charset="-128"/>
            </a:endParaRPr>
          </a:p>
        </p:txBody>
      </p:sp>
      <p:sp>
        <p:nvSpPr>
          <p:cNvPr id="5" name="Slide Number Placeholder 2">
            <a:extLst>
              <a:ext uri="{FF2B5EF4-FFF2-40B4-BE49-F238E27FC236}">
                <a16:creationId xmlns:a16="http://schemas.microsoft.com/office/drawing/2014/main" id="{4DEE24DF-B91C-4576-BFF5-B02A5E213494}"/>
              </a:ext>
            </a:extLst>
          </p:cNvPr>
          <p:cNvSpPr>
            <a:spLocks noGrp="1"/>
          </p:cNvSpPr>
          <p:nvPr>
            <p:ph type="sldNum" sz="quarter" idx="4"/>
          </p:nvPr>
        </p:nvSpPr>
        <p:spPr>
          <a:xfrm>
            <a:off x="5762244" y="6556248"/>
            <a:ext cx="667512" cy="182880"/>
          </a:xfrm>
          <a:prstGeom prst="rect">
            <a:avLst/>
          </a:prstGeom>
        </p:spPr>
        <p:txBody>
          <a:bodyPr anchor="ctr"/>
          <a:lstStyle>
            <a:lvl1pPr algn="ctr">
              <a:defRPr sz="800">
                <a:solidFill>
                  <a:schemeClr val="accent2"/>
                </a:solidFill>
              </a:defRPr>
            </a:lvl1pPr>
          </a:lstStyle>
          <a:p>
            <a:fld id="{92EA2340-BE12-4138-BE15-7C339B03EB4B}" type="slidenum">
              <a:rPr lang="en-US" smtClean="0"/>
              <a:pPr/>
              <a:t>‹#›</a:t>
            </a:fld>
            <a:endParaRPr lang="en-US"/>
          </a:p>
        </p:txBody>
      </p:sp>
      <p:sp>
        <p:nvSpPr>
          <p:cNvPr id="8" name="Freeform 5">
            <a:extLst>
              <a:ext uri="{FF2B5EF4-FFF2-40B4-BE49-F238E27FC236}">
                <a16:creationId xmlns:a16="http://schemas.microsoft.com/office/drawing/2014/main" id="{8065F47C-01F7-42CF-BA47-6ACD89130B1B}"/>
              </a:ext>
            </a:extLst>
          </p:cNvPr>
          <p:cNvSpPr>
            <a:spLocks noEditPoints="1"/>
          </p:cNvSpPr>
          <p:nvPr userDrawn="1"/>
        </p:nvSpPr>
        <p:spPr bwMode="auto">
          <a:xfrm>
            <a:off x="10853738" y="152956"/>
            <a:ext cx="1021556" cy="151287"/>
          </a:xfrm>
          <a:custGeom>
            <a:avLst/>
            <a:gdLst>
              <a:gd name="T0" fmla="*/ 375 w 1361"/>
              <a:gd name="T1" fmla="*/ 43 h 199"/>
              <a:gd name="T2" fmla="*/ 313 w 1361"/>
              <a:gd name="T3" fmla="*/ 196 h 199"/>
              <a:gd name="T4" fmla="*/ 269 w 1361"/>
              <a:gd name="T5" fmla="*/ 43 h 199"/>
              <a:gd name="T6" fmla="*/ 207 w 1361"/>
              <a:gd name="T7" fmla="*/ 2 h 199"/>
              <a:gd name="T8" fmla="*/ 995 w 1361"/>
              <a:gd name="T9" fmla="*/ 69 h 199"/>
              <a:gd name="T10" fmla="*/ 864 w 1361"/>
              <a:gd name="T11" fmla="*/ 196 h 199"/>
              <a:gd name="T12" fmla="*/ 811 w 1361"/>
              <a:gd name="T13" fmla="*/ 132 h 199"/>
              <a:gd name="T14" fmla="*/ 951 w 1361"/>
              <a:gd name="T15" fmla="*/ 76 h 199"/>
              <a:gd name="T16" fmla="*/ 929 w 1361"/>
              <a:gd name="T17" fmla="*/ 44 h 199"/>
              <a:gd name="T18" fmla="*/ 821 w 1361"/>
              <a:gd name="T19" fmla="*/ 2 h 199"/>
              <a:gd name="T20" fmla="*/ 995 w 1361"/>
              <a:gd name="T21" fmla="*/ 69 h 199"/>
              <a:gd name="T22" fmla="*/ 951 w 1361"/>
              <a:gd name="T23" fmla="*/ 115 h 199"/>
              <a:gd name="T24" fmla="*/ 854 w 1361"/>
              <a:gd name="T25" fmla="*/ 135 h 199"/>
              <a:gd name="T26" fmla="*/ 951 w 1361"/>
              <a:gd name="T27" fmla="*/ 155 h 199"/>
              <a:gd name="T28" fmla="*/ 1361 w 1361"/>
              <a:gd name="T29" fmla="*/ 196 h 199"/>
              <a:gd name="T30" fmla="*/ 1177 w 1361"/>
              <a:gd name="T31" fmla="*/ 141 h 199"/>
              <a:gd name="T32" fmla="*/ 1228 w 1361"/>
              <a:gd name="T33" fmla="*/ 76 h 199"/>
              <a:gd name="T34" fmla="*/ 1317 w 1361"/>
              <a:gd name="T35" fmla="*/ 69 h 199"/>
              <a:gd name="T36" fmla="*/ 1187 w 1361"/>
              <a:gd name="T37" fmla="*/ 44 h 199"/>
              <a:gd name="T38" fmla="*/ 1298 w 1361"/>
              <a:gd name="T39" fmla="*/ 2 h 199"/>
              <a:gd name="T40" fmla="*/ 1317 w 1361"/>
              <a:gd name="T41" fmla="*/ 155 h 199"/>
              <a:gd name="T42" fmla="*/ 1234 w 1361"/>
              <a:gd name="T43" fmla="*/ 115 h 199"/>
              <a:gd name="T44" fmla="*/ 1234 w 1361"/>
              <a:gd name="T45" fmla="*/ 155 h 199"/>
              <a:gd name="T46" fmla="*/ 389 w 1361"/>
              <a:gd name="T47" fmla="*/ 2 h 199"/>
              <a:gd name="T48" fmla="*/ 452 w 1361"/>
              <a:gd name="T49" fmla="*/ 43 h 199"/>
              <a:gd name="T50" fmla="*/ 496 w 1361"/>
              <a:gd name="T51" fmla="*/ 196 h 199"/>
              <a:gd name="T52" fmla="*/ 558 w 1361"/>
              <a:gd name="T53" fmla="*/ 43 h 199"/>
              <a:gd name="T54" fmla="*/ 389 w 1361"/>
              <a:gd name="T55" fmla="*/ 2 h 199"/>
              <a:gd name="T56" fmla="*/ 1004 w 1361"/>
              <a:gd name="T57" fmla="*/ 43 h 199"/>
              <a:gd name="T58" fmla="*/ 1066 w 1361"/>
              <a:gd name="T59" fmla="*/ 196 h 199"/>
              <a:gd name="T60" fmla="*/ 1110 w 1361"/>
              <a:gd name="T61" fmla="*/ 43 h 199"/>
              <a:gd name="T62" fmla="*/ 1173 w 1361"/>
              <a:gd name="T63" fmla="*/ 2 h 199"/>
              <a:gd name="T64" fmla="*/ 732 w 1361"/>
              <a:gd name="T65" fmla="*/ 196 h 199"/>
              <a:gd name="T66" fmla="*/ 612 w 1361"/>
              <a:gd name="T67" fmla="*/ 2 h 199"/>
              <a:gd name="T68" fmla="*/ 794 w 1361"/>
              <a:gd name="T69" fmla="*/ 70 h 199"/>
              <a:gd name="T70" fmla="*/ 732 w 1361"/>
              <a:gd name="T71" fmla="*/ 196 h 199"/>
              <a:gd name="T72" fmla="*/ 727 w 1361"/>
              <a:gd name="T73" fmla="*/ 44 h 199"/>
              <a:gd name="T74" fmla="*/ 656 w 1361"/>
              <a:gd name="T75" fmla="*/ 155 h 199"/>
              <a:gd name="T76" fmla="*/ 749 w 1361"/>
              <a:gd name="T77" fmla="*/ 129 h 199"/>
              <a:gd name="T78" fmla="*/ 145 w 1361"/>
              <a:gd name="T79" fmla="*/ 150 h 199"/>
              <a:gd name="T80" fmla="*/ 40 w 1361"/>
              <a:gd name="T81" fmla="*/ 0 h 199"/>
              <a:gd name="T82" fmla="*/ 0 w 1361"/>
              <a:gd name="T83" fmla="*/ 197 h 199"/>
              <a:gd name="T84" fmla="*/ 44 w 1361"/>
              <a:gd name="T85" fmla="*/ 76 h 199"/>
              <a:gd name="T86" fmla="*/ 44 w 1361"/>
              <a:gd name="T87" fmla="*/ 47 h 199"/>
              <a:gd name="T88" fmla="*/ 115 w 1361"/>
              <a:gd name="T89" fmla="*/ 177 h 199"/>
              <a:gd name="T90" fmla="*/ 192 w 1361"/>
              <a:gd name="T91" fmla="*/ 147 h 199"/>
              <a:gd name="T92" fmla="*/ 148 w 1361"/>
              <a:gd name="T93" fmla="*/ 2 h 199"/>
              <a:gd name="T94" fmla="*/ 149 w 1361"/>
              <a:gd name="T95" fmla="*/ 148 h 199"/>
              <a:gd name="T96" fmla="*/ 145 w 1361"/>
              <a:gd name="T97"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61" h="199">
                <a:moveTo>
                  <a:pt x="375" y="2"/>
                </a:moveTo>
                <a:cubicBezTo>
                  <a:pt x="375" y="43"/>
                  <a:pt x="375" y="43"/>
                  <a:pt x="375" y="43"/>
                </a:cubicBezTo>
                <a:cubicBezTo>
                  <a:pt x="375" y="43"/>
                  <a:pt x="318" y="43"/>
                  <a:pt x="313" y="43"/>
                </a:cubicBezTo>
                <a:cubicBezTo>
                  <a:pt x="313" y="48"/>
                  <a:pt x="313" y="196"/>
                  <a:pt x="313" y="196"/>
                </a:cubicBezTo>
                <a:cubicBezTo>
                  <a:pt x="269" y="196"/>
                  <a:pt x="269" y="196"/>
                  <a:pt x="269" y="196"/>
                </a:cubicBezTo>
                <a:cubicBezTo>
                  <a:pt x="269" y="196"/>
                  <a:pt x="269" y="48"/>
                  <a:pt x="269" y="43"/>
                </a:cubicBezTo>
                <a:cubicBezTo>
                  <a:pt x="265" y="43"/>
                  <a:pt x="207" y="43"/>
                  <a:pt x="207" y="43"/>
                </a:cubicBezTo>
                <a:cubicBezTo>
                  <a:pt x="207" y="2"/>
                  <a:pt x="207" y="2"/>
                  <a:pt x="207" y="2"/>
                </a:cubicBezTo>
                <a:lnTo>
                  <a:pt x="375" y="2"/>
                </a:lnTo>
                <a:close/>
                <a:moveTo>
                  <a:pt x="995" y="69"/>
                </a:moveTo>
                <a:cubicBezTo>
                  <a:pt x="995" y="196"/>
                  <a:pt x="995" y="196"/>
                  <a:pt x="995" y="196"/>
                </a:cubicBezTo>
                <a:cubicBezTo>
                  <a:pt x="864" y="196"/>
                  <a:pt x="864" y="196"/>
                  <a:pt x="864" y="196"/>
                </a:cubicBezTo>
                <a:cubicBezTo>
                  <a:pt x="828" y="196"/>
                  <a:pt x="811" y="181"/>
                  <a:pt x="811" y="141"/>
                </a:cubicBezTo>
                <a:cubicBezTo>
                  <a:pt x="811" y="132"/>
                  <a:pt x="811" y="132"/>
                  <a:pt x="811" y="132"/>
                </a:cubicBezTo>
                <a:cubicBezTo>
                  <a:pt x="811" y="93"/>
                  <a:pt x="828" y="76"/>
                  <a:pt x="862" y="76"/>
                </a:cubicBezTo>
                <a:cubicBezTo>
                  <a:pt x="862" y="76"/>
                  <a:pt x="947" y="76"/>
                  <a:pt x="951" y="76"/>
                </a:cubicBezTo>
                <a:cubicBezTo>
                  <a:pt x="951" y="75"/>
                  <a:pt x="951" y="69"/>
                  <a:pt x="951" y="69"/>
                </a:cubicBezTo>
                <a:cubicBezTo>
                  <a:pt x="951" y="51"/>
                  <a:pt x="945" y="44"/>
                  <a:pt x="929" y="44"/>
                </a:cubicBezTo>
                <a:cubicBezTo>
                  <a:pt x="821" y="44"/>
                  <a:pt x="821" y="44"/>
                  <a:pt x="821" y="44"/>
                </a:cubicBezTo>
                <a:cubicBezTo>
                  <a:pt x="821" y="2"/>
                  <a:pt x="821" y="2"/>
                  <a:pt x="821" y="2"/>
                </a:cubicBezTo>
                <a:cubicBezTo>
                  <a:pt x="932" y="2"/>
                  <a:pt x="932" y="2"/>
                  <a:pt x="932" y="2"/>
                </a:cubicBezTo>
                <a:cubicBezTo>
                  <a:pt x="979" y="2"/>
                  <a:pt x="995" y="20"/>
                  <a:pt x="995" y="69"/>
                </a:cubicBezTo>
                <a:close/>
                <a:moveTo>
                  <a:pt x="951" y="155"/>
                </a:moveTo>
                <a:cubicBezTo>
                  <a:pt x="951" y="115"/>
                  <a:pt x="951" y="115"/>
                  <a:pt x="951" y="115"/>
                </a:cubicBezTo>
                <a:cubicBezTo>
                  <a:pt x="947" y="115"/>
                  <a:pt x="868" y="115"/>
                  <a:pt x="868" y="115"/>
                </a:cubicBezTo>
                <a:cubicBezTo>
                  <a:pt x="862" y="115"/>
                  <a:pt x="854" y="118"/>
                  <a:pt x="854" y="135"/>
                </a:cubicBezTo>
                <a:cubicBezTo>
                  <a:pt x="854" y="152"/>
                  <a:pt x="862" y="155"/>
                  <a:pt x="868" y="155"/>
                </a:cubicBezTo>
                <a:cubicBezTo>
                  <a:pt x="868" y="155"/>
                  <a:pt x="947" y="155"/>
                  <a:pt x="951" y="155"/>
                </a:cubicBezTo>
                <a:close/>
                <a:moveTo>
                  <a:pt x="1361" y="69"/>
                </a:moveTo>
                <a:cubicBezTo>
                  <a:pt x="1361" y="196"/>
                  <a:pt x="1361" y="196"/>
                  <a:pt x="1361" y="196"/>
                </a:cubicBezTo>
                <a:cubicBezTo>
                  <a:pt x="1230" y="196"/>
                  <a:pt x="1230" y="196"/>
                  <a:pt x="1230" y="196"/>
                </a:cubicBezTo>
                <a:cubicBezTo>
                  <a:pt x="1194" y="196"/>
                  <a:pt x="1177" y="181"/>
                  <a:pt x="1177" y="141"/>
                </a:cubicBezTo>
                <a:cubicBezTo>
                  <a:pt x="1177" y="132"/>
                  <a:pt x="1177" y="132"/>
                  <a:pt x="1177" y="132"/>
                </a:cubicBezTo>
                <a:cubicBezTo>
                  <a:pt x="1177" y="93"/>
                  <a:pt x="1194" y="76"/>
                  <a:pt x="1228" y="76"/>
                </a:cubicBezTo>
                <a:cubicBezTo>
                  <a:pt x="1228" y="76"/>
                  <a:pt x="1313" y="76"/>
                  <a:pt x="1317" y="76"/>
                </a:cubicBezTo>
                <a:cubicBezTo>
                  <a:pt x="1317" y="75"/>
                  <a:pt x="1317" y="69"/>
                  <a:pt x="1317" y="69"/>
                </a:cubicBezTo>
                <a:cubicBezTo>
                  <a:pt x="1317" y="51"/>
                  <a:pt x="1311" y="44"/>
                  <a:pt x="1295" y="44"/>
                </a:cubicBezTo>
                <a:cubicBezTo>
                  <a:pt x="1187" y="44"/>
                  <a:pt x="1187" y="44"/>
                  <a:pt x="1187" y="44"/>
                </a:cubicBezTo>
                <a:cubicBezTo>
                  <a:pt x="1187" y="2"/>
                  <a:pt x="1187" y="2"/>
                  <a:pt x="1187" y="2"/>
                </a:cubicBezTo>
                <a:cubicBezTo>
                  <a:pt x="1298" y="2"/>
                  <a:pt x="1298" y="2"/>
                  <a:pt x="1298" y="2"/>
                </a:cubicBezTo>
                <a:cubicBezTo>
                  <a:pt x="1345" y="2"/>
                  <a:pt x="1361" y="20"/>
                  <a:pt x="1361" y="69"/>
                </a:cubicBezTo>
                <a:close/>
                <a:moveTo>
                  <a:pt x="1317" y="155"/>
                </a:moveTo>
                <a:cubicBezTo>
                  <a:pt x="1317" y="115"/>
                  <a:pt x="1317" y="115"/>
                  <a:pt x="1317" y="115"/>
                </a:cubicBezTo>
                <a:cubicBezTo>
                  <a:pt x="1313" y="115"/>
                  <a:pt x="1234" y="115"/>
                  <a:pt x="1234" y="115"/>
                </a:cubicBezTo>
                <a:cubicBezTo>
                  <a:pt x="1228" y="115"/>
                  <a:pt x="1220" y="118"/>
                  <a:pt x="1220" y="135"/>
                </a:cubicBezTo>
                <a:cubicBezTo>
                  <a:pt x="1220" y="152"/>
                  <a:pt x="1228" y="155"/>
                  <a:pt x="1234" y="155"/>
                </a:cubicBezTo>
                <a:cubicBezTo>
                  <a:pt x="1234" y="155"/>
                  <a:pt x="1313" y="155"/>
                  <a:pt x="1317" y="155"/>
                </a:cubicBezTo>
                <a:close/>
                <a:moveTo>
                  <a:pt x="389" y="2"/>
                </a:moveTo>
                <a:cubicBezTo>
                  <a:pt x="389" y="43"/>
                  <a:pt x="389" y="43"/>
                  <a:pt x="389" y="43"/>
                </a:cubicBezTo>
                <a:cubicBezTo>
                  <a:pt x="389" y="43"/>
                  <a:pt x="447" y="43"/>
                  <a:pt x="452" y="43"/>
                </a:cubicBezTo>
                <a:cubicBezTo>
                  <a:pt x="452" y="48"/>
                  <a:pt x="452" y="196"/>
                  <a:pt x="452" y="196"/>
                </a:cubicBezTo>
                <a:cubicBezTo>
                  <a:pt x="496" y="196"/>
                  <a:pt x="496" y="196"/>
                  <a:pt x="496" y="196"/>
                </a:cubicBezTo>
                <a:cubicBezTo>
                  <a:pt x="496" y="196"/>
                  <a:pt x="496" y="48"/>
                  <a:pt x="496" y="43"/>
                </a:cubicBezTo>
                <a:cubicBezTo>
                  <a:pt x="500" y="43"/>
                  <a:pt x="558" y="43"/>
                  <a:pt x="558" y="43"/>
                </a:cubicBezTo>
                <a:cubicBezTo>
                  <a:pt x="558" y="2"/>
                  <a:pt x="558" y="2"/>
                  <a:pt x="558" y="2"/>
                </a:cubicBezTo>
                <a:lnTo>
                  <a:pt x="389" y="2"/>
                </a:lnTo>
                <a:close/>
                <a:moveTo>
                  <a:pt x="1004" y="2"/>
                </a:moveTo>
                <a:cubicBezTo>
                  <a:pt x="1004" y="43"/>
                  <a:pt x="1004" y="43"/>
                  <a:pt x="1004" y="43"/>
                </a:cubicBezTo>
                <a:cubicBezTo>
                  <a:pt x="1004" y="43"/>
                  <a:pt x="1062" y="43"/>
                  <a:pt x="1066" y="43"/>
                </a:cubicBezTo>
                <a:cubicBezTo>
                  <a:pt x="1066" y="48"/>
                  <a:pt x="1066" y="196"/>
                  <a:pt x="1066" y="196"/>
                </a:cubicBezTo>
                <a:cubicBezTo>
                  <a:pt x="1110" y="196"/>
                  <a:pt x="1110" y="196"/>
                  <a:pt x="1110" y="196"/>
                </a:cubicBezTo>
                <a:cubicBezTo>
                  <a:pt x="1110" y="196"/>
                  <a:pt x="1110" y="48"/>
                  <a:pt x="1110" y="43"/>
                </a:cubicBezTo>
                <a:cubicBezTo>
                  <a:pt x="1115" y="43"/>
                  <a:pt x="1173" y="43"/>
                  <a:pt x="1173" y="43"/>
                </a:cubicBezTo>
                <a:cubicBezTo>
                  <a:pt x="1173" y="2"/>
                  <a:pt x="1173" y="2"/>
                  <a:pt x="1173" y="2"/>
                </a:cubicBezTo>
                <a:lnTo>
                  <a:pt x="1004" y="2"/>
                </a:lnTo>
                <a:close/>
                <a:moveTo>
                  <a:pt x="732" y="196"/>
                </a:moveTo>
                <a:cubicBezTo>
                  <a:pt x="612" y="196"/>
                  <a:pt x="612" y="196"/>
                  <a:pt x="612" y="196"/>
                </a:cubicBezTo>
                <a:cubicBezTo>
                  <a:pt x="612" y="2"/>
                  <a:pt x="612" y="2"/>
                  <a:pt x="612" y="2"/>
                </a:cubicBezTo>
                <a:cubicBezTo>
                  <a:pt x="730" y="2"/>
                  <a:pt x="730" y="2"/>
                  <a:pt x="730" y="2"/>
                </a:cubicBezTo>
                <a:cubicBezTo>
                  <a:pt x="774" y="2"/>
                  <a:pt x="794" y="20"/>
                  <a:pt x="794" y="70"/>
                </a:cubicBezTo>
                <a:cubicBezTo>
                  <a:pt x="794" y="128"/>
                  <a:pt x="794" y="128"/>
                  <a:pt x="794" y="128"/>
                </a:cubicBezTo>
                <a:cubicBezTo>
                  <a:pt x="794" y="173"/>
                  <a:pt x="779" y="196"/>
                  <a:pt x="732" y="196"/>
                </a:cubicBezTo>
                <a:close/>
                <a:moveTo>
                  <a:pt x="749" y="70"/>
                </a:moveTo>
                <a:cubicBezTo>
                  <a:pt x="749" y="51"/>
                  <a:pt x="743" y="44"/>
                  <a:pt x="727" y="44"/>
                </a:cubicBezTo>
                <a:cubicBezTo>
                  <a:pt x="727" y="44"/>
                  <a:pt x="660" y="44"/>
                  <a:pt x="656" y="44"/>
                </a:cubicBezTo>
                <a:cubicBezTo>
                  <a:pt x="656" y="155"/>
                  <a:pt x="656" y="155"/>
                  <a:pt x="656" y="155"/>
                </a:cubicBezTo>
                <a:cubicBezTo>
                  <a:pt x="660" y="155"/>
                  <a:pt x="727" y="155"/>
                  <a:pt x="727" y="155"/>
                </a:cubicBezTo>
                <a:cubicBezTo>
                  <a:pt x="743" y="155"/>
                  <a:pt x="749" y="148"/>
                  <a:pt x="749" y="129"/>
                </a:cubicBezTo>
                <a:cubicBezTo>
                  <a:pt x="749" y="129"/>
                  <a:pt x="749" y="70"/>
                  <a:pt x="749" y="70"/>
                </a:cubicBezTo>
                <a:close/>
                <a:moveTo>
                  <a:pt x="145" y="150"/>
                </a:moveTo>
                <a:cubicBezTo>
                  <a:pt x="144" y="148"/>
                  <a:pt x="85" y="34"/>
                  <a:pt x="78" y="22"/>
                </a:cubicBezTo>
                <a:cubicBezTo>
                  <a:pt x="69" y="9"/>
                  <a:pt x="59" y="0"/>
                  <a:pt x="40" y="0"/>
                </a:cubicBezTo>
                <a:cubicBezTo>
                  <a:pt x="22" y="0"/>
                  <a:pt x="0" y="8"/>
                  <a:pt x="0" y="51"/>
                </a:cubicBezTo>
                <a:cubicBezTo>
                  <a:pt x="0" y="197"/>
                  <a:pt x="0" y="197"/>
                  <a:pt x="0" y="197"/>
                </a:cubicBezTo>
                <a:cubicBezTo>
                  <a:pt x="44" y="197"/>
                  <a:pt x="44" y="197"/>
                  <a:pt x="44" y="197"/>
                </a:cubicBezTo>
                <a:cubicBezTo>
                  <a:pt x="44" y="197"/>
                  <a:pt x="44" y="84"/>
                  <a:pt x="44" y="76"/>
                </a:cubicBezTo>
                <a:cubicBezTo>
                  <a:pt x="44" y="67"/>
                  <a:pt x="43" y="54"/>
                  <a:pt x="43" y="51"/>
                </a:cubicBezTo>
                <a:cubicBezTo>
                  <a:pt x="43" y="49"/>
                  <a:pt x="43" y="47"/>
                  <a:pt x="44" y="47"/>
                </a:cubicBezTo>
                <a:cubicBezTo>
                  <a:pt x="46" y="46"/>
                  <a:pt x="47" y="47"/>
                  <a:pt x="48" y="49"/>
                </a:cubicBezTo>
                <a:cubicBezTo>
                  <a:pt x="49" y="50"/>
                  <a:pt x="103" y="158"/>
                  <a:pt x="115" y="177"/>
                </a:cubicBezTo>
                <a:cubicBezTo>
                  <a:pt x="123" y="190"/>
                  <a:pt x="133" y="199"/>
                  <a:pt x="153" y="199"/>
                </a:cubicBezTo>
                <a:cubicBezTo>
                  <a:pt x="171" y="199"/>
                  <a:pt x="192" y="191"/>
                  <a:pt x="192" y="147"/>
                </a:cubicBezTo>
                <a:cubicBezTo>
                  <a:pt x="192" y="2"/>
                  <a:pt x="192" y="2"/>
                  <a:pt x="192" y="2"/>
                </a:cubicBezTo>
                <a:cubicBezTo>
                  <a:pt x="148" y="2"/>
                  <a:pt x="148" y="2"/>
                  <a:pt x="148" y="2"/>
                </a:cubicBezTo>
                <a:cubicBezTo>
                  <a:pt x="148" y="2"/>
                  <a:pt x="148" y="115"/>
                  <a:pt x="148" y="123"/>
                </a:cubicBezTo>
                <a:cubicBezTo>
                  <a:pt x="148" y="132"/>
                  <a:pt x="149" y="145"/>
                  <a:pt x="149" y="148"/>
                </a:cubicBezTo>
                <a:cubicBezTo>
                  <a:pt x="149" y="150"/>
                  <a:pt x="149" y="152"/>
                  <a:pt x="148" y="152"/>
                </a:cubicBezTo>
                <a:cubicBezTo>
                  <a:pt x="147" y="153"/>
                  <a:pt x="145" y="152"/>
                  <a:pt x="145" y="15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24623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72"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Lst>
  <p:hf hdr="0" dt="0"/>
  <p:txStyles>
    <p:titleStyle>
      <a:lvl1pPr marL="225425" indent="115888" algn="l" defTabSz="609555" rtl="0" eaLnBrk="1" fontAlgn="base" hangingPunct="1">
        <a:spcBef>
          <a:spcPct val="0"/>
        </a:spcBef>
        <a:spcAft>
          <a:spcPct val="0"/>
        </a:spcAft>
        <a:tabLst/>
        <a:defRPr kumimoji="1" lang="en-US" sz="2400" b="0" i="0" kern="1200" spc="0" baseline="0" smtClean="0">
          <a:solidFill>
            <a:schemeClr val="tx1"/>
          </a:solidFill>
          <a:latin typeface="+mj-ea"/>
          <a:ea typeface="+mj-ea"/>
          <a:cs typeface="Arial"/>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226468" indent="-226468" algn="l" defTabSz="609555" rtl="0" eaLnBrk="1" fontAlgn="base" hangingPunct="1">
        <a:spcBef>
          <a:spcPct val="20000"/>
        </a:spcBef>
        <a:spcAft>
          <a:spcPct val="0"/>
        </a:spcAft>
        <a:buFont typeface="Arial" pitchFamily="34" charset="0"/>
        <a:buChar char="•"/>
        <a:defRPr kumimoji="1" sz="3200" kern="1200">
          <a:solidFill>
            <a:schemeClr val="tx1"/>
          </a:solidFill>
          <a:latin typeface="Arial"/>
          <a:ea typeface="+mn-ea"/>
          <a:cs typeface="Arial"/>
        </a:defRPr>
      </a:lvl1pPr>
      <a:lvl2pPr marL="910099" indent="-30054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2pPr>
      <a:lvl3pPr marL="1454042" indent="-23493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3pPr>
      <a:lvl4pPr marL="2059363" indent="-230701"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4pPr>
      <a:lvl5pPr marL="2666800" indent="-228584"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4032">
          <p15:clr>
            <a:srgbClr val="F26B43"/>
          </p15:clr>
        </p15:guide>
        <p15:guide id="3" orient="horz" pos="288">
          <p15:clr>
            <a:srgbClr val="F26B43"/>
          </p15:clr>
        </p15:guide>
        <p15:guide id="4" pos="7488">
          <p15:clr>
            <a:srgbClr val="F26B43"/>
          </p15:clr>
        </p15:guide>
        <p15:guide id="5" pos="19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2.xml"/><Relationship Id="rId4" Type="http://schemas.openxmlformats.org/officeDocument/2006/relationships/hyperlink" Target="https://us.nttdata.com/en/case-studies/timberwest-forest-corporation-client-stor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Placeholder 44" descr="A large body of water&#10;&#10;Description automatically generated">
            <a:extLst>
              <a:ext uri="{FF2B5EF4-FFF2-40B4-BE49-F238E27FC236}">
                <a16:creationId xmlns:a16="http://schemas.microsoft.com/office/drawing/2014/main" id="{BD6192DF-9956-4E37-B1E1-3CD6542BB8AF}"/>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a:fillRect/>
          </a:stretch>
        </p:blipFill>
        <p:spPr>
          <a:xfrm>
            <a:off x="0" y="457200"/>
            <a:ext cx="4114800" cy="6400800"/>
          </a:xfrm>
          <a:prstGeom prst="rect">
            <a:avLst/>
          </a:prstGeom>
        </p:spPr>
      </p:pic>
      <p:pic>
        <p:nvPicPr>
          <p:cNvPr id="16" name="Picture 15" descr="A picture containing drawing&#10;&#10;Description automatically generated">
            <a:extLst>
              <a:ext uri="{FF2B5EF4-FFF2-40B4-BE49-F238E27FC236}">
                <a16:creationId xmlns:a16="http://schemas.microsoft.com/office/drawing/2014/main" id="{2B899433-604C-4795-9EF7-996AAEFB9C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5813" y="518268"/>
            <a:ext cx="1038367" cy="586677"/>
          </a:xfrm>
          <a:prstGeom prst="rect">
            <a:avLst/>
          </a:prstGeom>
        </p:spPr>
      </p:pic>
      <p:sp>
        <p:nvSpPr>
          <p:cNvPr id="3" name="Footer Placeholder 2">
            <a:extLst>
              <a:ext uri="{FF2B5EF4-FFF2-40B4-BE49-F238E27FC236}">
                <a16:creationId xmlns:a16="http://schemas.microsoft.com/office/drawing/2014/main" id="{62E7E606-606D-4583-8208-6E2543F6B878}"/>
              </a:ext>
            </a:extLst>
          </p:cNvPr>
          <p:cNvSpPr>
            <a:spLocks noGrp="1"/>
          </p:cNvSpPr>
          <p:nvPr>
            <p:ph type="ftr" sz="quarter" idx="11"/>
          </p:nvPr>
        </p:nvSpPr>
        <p:spPr/>
        <p:txBody>
          <a:bodyPr/>
          <a:lstStyle/>
          <a:p>
            <a:pPr lvl="0"/>
            <a:r>
              <a:rPr lang="en-US" noProof="0" dirty="0">
                <a:solidFill>
                  <a:schemeClr val="bg1"/>
                </a:solidFill>
              </a:rPr>
              <a:t>© 2022 NTT DATA, Inc. All rights reserved.</a:t>
            </a:r>
          </a:p>
        </p:txBody>
      </p:sp>
      <p:sp>
        <p:nvSpPr>
          <p:cNvPr id="4" name="Slide Number Placeholder 3">
            <a:extLst>
              <a:ext uri="{FF2B5EF4-FFF2-40B4-BE49-F238E27FC236}">
                <a16:creationId xmlns:a16="http://schemas.microsoft.com/office/drawing/2014/main" id="{2CE6B2CA-02E8-49DE-9F09-1BE4897F5858}"/>
              </a:ext>
            </a:extLst>
          </p:cNvPr>
          <p:cNvSpPr>
            <a:spLocks noGrp="1"/>
          </p:cNvSpPr>
          <p:nvPr>
            <p:ph type="sldNum" sz="quarter" idx="12"/>
          </p:nvPr>
        </p:nvSpPr>
        <p:spPr/>
        <p:txBody>
          <a:bodyPr/>
          <a:lstStyle/>
          <a:p>
            <a:pPr lvl="0"/>
            <a:fld id="{92EA2340-BE12-4138-BE15-7C339B03EB4B}" type="slidenum">
              <a:rPr lang="en-US" noProof="0" smtClean="0"/>
              <a:pPr lvl="0"/>
              <a:t>1</a:t>
            </a:fld>
            <a:endParaRPr lang="en-US" noProof="0"/>
          </a:p>
        </p:txBody>
      </p:sp>
      <p:sp>
        <p:nvSpPr>
          <p:cNvPr id="29" name="Title 28">
            <a:extLst>
              <a:ext uri="{FF2B5EF4-FFF2-40B4-BE49-F238E27FC236}">
                <a16:creationId xmlns:a16="http://schemas.microsoft.com/office/drawing/2014/main" id="{8FB07EE8-1429-41BA-B3B6-1CD3CFF5782B}"/>
              </a:ext>
            </a:extLst>
          </p:cNvPr>
          <p:cNvSpPr>
            <a:spLocks noGrp="1"/>
          </p:cNvSpPr>
          <p:nvPr>
            <p:ph type="title"/>
          </p:nvPr>
        </p:nvSpPr>
        <p:spPr/>
        <p:txBody>
          <a:bodyPr/>
          <a:lstStyle/>
          <a:p>
            <a:r>
              <a:rPr lang="en-IN" dirty="0"/>
              <a:t>Preparing for Growth With Microsoft Dynamics</a:t>
            </a:r>
            <a:r>
              <a:rPr lang="en-US" baseline="30000" dirty="0"/>
              <a:t>®</a:t>
            </a:r>
            <a:r>
              <a:rPr lang="en-US" dirty="0"/>
              <a:t> AX</a:t>
            </a:r>
          </a:p>
        </p:txBody>
      </p:sp>
      <p:sp>
        <p:nvSpPr>
          <p:cNvPr id="31" name="Text Placeholder 30">
            <a:extLst>
              <a:ext uri="{FF2B5EF4-FFF2-40B4-BE49-F238E27FC236}">
                <a16:creationId xmlns:a16="http://schemas.microsoft.com/office/drawing/2014/main" id="{282B275B-0E98-4E97-9E5B-99445CE1E08E}"/>
              </a:ext>
            </a:extLst>
          </p:cNvPr>
          <p:cNvSpPr>
            <a:spLocks noGrp="1"/>
          </p:cNvSpPr>
          <p:nvPr>
            <p:ph type="body" sz="quarter" idx="14"/>
          </p:nvPr>
        </p:nvSpPr>
        <p:spPr/>
        <p:txBody>
          <a:bodyPr/>
          <a:lstStyle/>
          <a:p>
            <a:r>
              <a:rPr lang="en-US" sz="1200" dirty="0"/>
              <a:t>Seeing an opportunity for corporate growth, TimberWest Forest Corporation wanted to replace its aging financial management system for a more solid platform. </a:t>
            </a:r>
          </a:p>
        </p:txBody>
      </p:sp>
      <p:sp>
        <p:nvSpPr>
          <p:cNvPr id="32" name="Text Placeholder 31">
            <a:extLst>
              <a:ext uri="{FF2B5EF4-FFF2-40B4-BE49-F238E27FC236}">
                <a16:creationId xmlns:a16="http://schemas.microsoft.com/office/drawing/2014/main" id="{5977FB07-B0E9-49CB-A6E2-5BE338661FD7}"/>
              </a:ext>
            </a:extLst>
          </p:cNvPr>
          <p:cNvSpPr>
            <a:spLocks noGrp="1"/>
          </p:cNvSpPr>
          <p:nvPr>
            <p:ph type="body" sz="quarter" idx="15"/>
          </p:nvPr>
        </p:nvSpPr>
        <p:spPr>
          <a:xfrm>
            <a:off x="6981825" y="1717037"/>
            <a:ext cx="2237126" cy="3683175"/>
          </a:xfrm>
        </p:spPr>
        <p:txBody>
          <a:bodyPr/>
          <a:lstStyle/>
          <a:p>
            <a:r>
              <a:rPr lang="en-US" sz="1200" dirty="0"/>
              <a:t>Microsoft Dynamics was selected as the best system for its capacity in growth, time to value, and ability to handle multiple corporate entities and multiple currencies, as well as enabling the automation of business processes as the business grows.</a:t>
            </a:r>
          </a:p>
        </p:txBody>
      </p:sp>
      <p:sp>
        <p:nvSpPr>
          <p:cNvPr id="33" name="Text Placeholder 32">
            <a:extLst>
              <a:ext uri="{FF2B5EF4-FFF2-40B4-BE49-F238E27FC236}">
                <a16:creationId xmlns:a16="http://schemas.microsoft.com/office/drawing/2014/main" id="{502AE0E9-0A4F-42FB-84C9-6EC4A2F11C07}"/>
              </a:ext>
            </a:extLst>
          </p:cNvPr>
          <p:cNvSpPr>
            <a:spLocks noGrp="1"/>
          </p:cNvSpPr>
          <p:nvPr>
            <p:ph type="body" sz="quarter" idx="16"/>
          </p:nvPr>
        </p:nvSpPr>
        <p:spPr/>
        <p:txBody>
          <a:bodyPr/>
          <a:lstStyle/>
          <a:p>
            <a:pPr marL="227013" indent="-171450">
              <a:buFont typeface="Arial" panose="020B0604020202020204" pitchFamily="34" charset="0"/>
              <a:buChar char="•"/>
            </a:pPr>
            <a:r>
              <a:rPr lang="en-US" sz="1200" dirty="0"/>
              <a:t>Prepares the company for rapid scaling</a:t>
            </a:r>
          </a:p>
          <a:p>
            <a:pPr marL="227013" indent="-171450">
              <a:buFont typeface="Arial" panose="020B0604020202020204" pitchFamily="34" charset="0"/>
              <a:buChar char="•"/>
            </a:pPr>
            <a:r>
              <a:rPr lang="en-US" sz="1200" dirty="0"/>
              <a:t>Attracts investment through reduced risk</a:t>
            </a:r>
          </a:p>
          <a:p>
            <a:pPr marL="227013" indent="-171450">
              <a:buFont typeface="Arial" panose="020B0604020202020204" pitchFamily="34" charset="0"/>
              <a:buChar char="•"/>
            </a:pPr>
            <a:r>
              <a:rPr lang="en-US" sz="1200" dirty="0"/>
              <a:t>Increases efficiency of a collaborative ERP</a:t>
            </a:r>
          </a:p>
          <a:p>
            <a:pPr marL="227013" indent="-171450">
              <a:buFont typeface="Arial" panose="020B0604020202020204" pitchFamily="34" charset="0"/>
              <a:buChar char="•"/>
            </a:pPr>
            <a:r>
              <a:rPr lang="en-US" sz="1200" dirty="0"/>
              <a:t>Rapid time-to-value, avoiding the larger overhead of other ERPs</a:t>
            </a:r>
            <a:endParaRPr lang="en-IN" sz="1200" dirty="0"/>
          </a:p>
        </p:txBody>
      </p:sp>
      <p:sp>
        <p:nvSpPr>
          <p:cNvPr id="51" name="Text Placeholder 50">
            <a:extLst>
              <a:ext uri="{FF2B5EF4-FFF2-40B4-BE49-F238E27FC236}">
                <a16:creationId xmlns:a16="http://schemas.microsoft.com/office/drawing/2014/main" id="{B4B77E28-1495-4BAB-A26B-ABE38422E3C3}"/>
              </a:ext>
            </a:extLst>
          </p:cNvPr>
          <p:cNvSpPr>
            <a:spLocks noGrp="1"/>
          </p:cNvSpPr>
          <p:nvPr>
            <p:ph type="body" sz="quarter" idx="20"/>
          </p:nvPr>
        </p:nvSpPr>
        <p:spPr>
          <a:xfrm>
            <a:off x="4329658" y="5374692"/>
            <a:ext cx="7557541" cy="576410"/>
          </a:xfrm>
        </p:spPr>
        <p:txBody>
          <a:bodyPr/>
          <a:lstStyle/>
          <a:p>
            <a:pPr marL="88871" lvl="0" indent="-88871">
              <a:buClr>
                <a:srgbClr val="FFFFFF"/>
              </a:buClr>
              <a:defRPr/>
            </a:pPr>
            <a:r>
              <a:rPr lang="en-US" sz="1400" dirty="0">
                <a:solidFill>
                  <a:srgbClr val="FFFFFF"/>
                </a:solidFill>
                <a:ea typeface="Museo Sans For Dell" pitchFamily="2" charset="0"/>
                <a:cs typeface="Arial" panose="020B0604020202020204" pitchFamily="34" charset="0"/>
              </a:rPr>
              <a:t>“</a:t>
            </a:r>
            <a:r>
              <a:rPr lang="en-GB" sz="1400" dirty="0">
                <a:solidFill>
                  <a:srgbClr val="FFFFFF"/>
                </a:solidFill>
                <a:ea typeface="Museo Sans For Dell" pitchFamily="2" charset="0"/>
                <a:cs typeface="Arial" panose="020B0604020202020204" pitchFamily="34" charset="0"/>
              </a:rPr>
              <a:t>TimberWest chose NTT DATA because [of] their proven track record in managing Microsoft Dynamics AX projects. NTT DATA brought together a dedicated and knowledgeable team that we felt provided us with the best opportunity to complete the project successfully.”</a:t>
            </a:r>
            <a:endParaRPr lang="en-US" sz="1400" dirty="0">
              <a:solidFill>
                <a:srgbClr val="FFFFFF"/>
              </a:solidFill>
              <a:ea typeface="Museo Sans For Dell" pitchFamily="2" charset="0"/>
              <a:cs typeface="Arial" panose="020B0604020202020204" pitchFamily="34" charset="0"/>
            </a:endParaRPr>
          </a:p>
          <a:p>
            <a:pPr marL="88871" lvl="0" indent="-88871" algn="r">
              <a:spcBef>
                <a:spcPts val="600"/>
              </a:spcBef>
              <a:buClr>
                <a:srgbClr val="FFFFFF"/>
              </a:buClr>
              <a:defRPr/>
            </a:pPr>
            <a:r>
              <a:rPr lang="en-US" i="1" dirty="0">
                <a:solidFill>
                  <a:srgbClr val="FFFFFF"/>
                </a:solidFill>
                <a:ea typeface="Museo Sans For Dell" pitchFamily="2" charset="0"/>
                <a:cs typeface="Arial" panose="020B0604020202020204" pitchFamily="34" charset="0"/>
              </a:rPr>
              <a:t>— Al Shirley, IT Manager, TimberWest</a:t>
            </a:r>
          </a:p>
        </p:txBody>
      </p:sp>
      <p:sp>
        <p:nvSpPr>
          <p:cNvPr id="53" name="Text Placeholder 52">
            <a:extLst>
              <a:ext uri="{FF2B5EF4-FFF2-40B4-BE49-F238E27FC236}">
                <a16:creationId xmlns:a16="http://schemas.microsoft.com/office/drawing/2014/main" id="{E2C1C12E-1F60-4955-A0FF-9A785264480E}"/>
              </a:ext>
            </a:extLst>
          </p:cNvPr>
          <p:cNvSpPr>
            <a:spLocks noGrp="1"/>
          </p:cNvSpPr>
          <p:nvPr>
            <p:ph type="body" sz="quarter" idx="23"/>
          </p:nvPr>
        </p:nvSpPr>
        <p:spPr/>
        <p:txBody>
          <a:bodyPr/>
          <a:lstStyle/>
          <a:p>
            <a:r>
              <a:rPr lang="en-US" dirty="0">
                <a:hlinkClick r:id="rId4">
                  <a:extLst>
                    <a:ext uri="{A12FA001-AC4F-418D-AE19-62706E023703}">
                      <ahyp:hlinkClr xmlns:ahyp="http://schemas.microsoft.com/office/drawing/2018/hyperlinkcolor" val="tx"/>
                    </a:ext>
                  </a:extLst>
                </a:hlinkClick>
              </a:rPr>
              <a:t>READ THE CASE STUDY &gt;&gt;</a:t>
            </a:r>
            <a:endParaRPr lang="en-US" dirty="0"/>
          </a:p>
          <a:p>
            <a:endParaRPr lang="en-US" dirty="0"/>
          </a:p>
        </p:txBody>
      </p:sp>
      <p:sp>
        <p:nvSpPr>
          <p:cNvPr id="15" name="Quote text">
            <a:extLst>
              <a:ext uri="{FF2B5EF4-FFF2-40B4-BE49-F238E27FC236}">
                <a16:creationId xmlns:a16="http://schemas.microsoft.com/office/drawing/2014/main" id="{88A09513-6029-4A83-96DA-BCA8AA2A1B64}"/>
              </a:ext>
            </a:extLst>
          </p:cNvPr>
          <p:cNvSpPr txBox="1">
            <a:spLocks/>
          </p:cNvSpPr>
          <p:nvPr/>
        </p:nvSpPr>
        <p:spPr>
          <a:xfrm>
            <a:off x="-97656" y="3429000"/>
            <a:ext cx="7513139" cy="1335296"/>
          </a:xfrm>
          <a:prstGeom prst="rect">
            <a:avLst/>
          </a:prstGeom>
        </p:spPr>
        <p:txBody>
          <a:bodyPr lIns="0" tIns="0" rIns="0" bIns="0" anchor="ctr"/>
          <a:lstStyle/>
          <a:p>
            <a:pPr marL="88871" marR="0" lvl="0" indent="-88871" algn="l" defTabSz="914400" rtl="0" eaLnBrk="1" fontAlgn="auto" latinLnBrk="0" hangingPunct="1">
              <a:lnSpc>
                <a:spcPct val="100000"/>
              </a:lnSpc>
              <a:spcBef>
                <a:spcPts val="0"/>
              </a:spcBef>
              <a:spcAft>
                <a:spcPts val="0"/>
              </a:spcAft>
              <a:buClr>
                <a:srgbClr val="FFFFFF"/>
              </a:buClr>
              <a:buSzTx/>
              <a:buFontTx/>
              <a:buNone/>
              <a:tabLst/>
              <a:defRPr/>
            </a:pPr>
            <a:endParaRPr kumimoji="1" lang="en-US" sz="1100" b="0" i="1" u="none" strike="noStrike" kern="1200" cap="none" spc="0" normalizeH="0" baseline="0" noProof="0" dirty="0">
              <a:ln>
                <a:noFill/>
              </a:ln>
              <a:solidFill>
                <a:srgbClr val="FFFFFF"/>
              </a:solidFill>
              <a:effectLst/>
              <a:uLnTx/>
              <a:uFillTx/>
              <a:latin typeface="Arial"/>
              <a:ea typeface="Museo Sans For Dell" pitchFamily="2" charset="0"/>
              <a:cs typeface="Arial" panose="020B0604020202020204" pitchFamily="34" charset="0"/>
            </a:endParaRPr>
          </a:p>
        </p:txBody>
      </p:sp>
    </p:spTree>
    <p:extLst>
      <p:ext uri="{BB962C8B-B14F-4D97-AF65-F5344CB8AC3E}">
        <p14:creationId xmlns:p14="http://schemas.microsoft.com/office/powerpoint/2010/main" val="3630928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randed Header - Human (BH-H)">
  <a:themeElements>
    <a:clrScheme name="NTT DATA 2019">
      <a:dk1>
        <a:srgbClr val="1C1C1C"/>
      </a:dk1>
      <a:lt1>
        <a:srgbClr val="FFFFFF"/>
      </a:lt1>
      <a:dk2>
        <a:srgbClr val="0F1C50"/>
      </a:dk2>
      <a:lt2>
        <a:srgbClr val="0080B1"/>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源真ゴシック P">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ln>
          <a:solidFill>
            <a:schemeClr val="accent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TT DATA Services Presentation Template-2020.potx" id="{DA333F01-C82D-45D1-A260-C1837AF8FC07}" vid="{0521A6B9-75F9-441C-BEDC-6293976E021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8277476-d7b8-4914-a8c1-9da81a4263ec">
      <Value>992</Value>
      <Value>1391</Value>
      <Value>1179</Value>
      <Value>1227</Value>
      <Value>966</Value>
    </TaxCatchAll>
    <lcf76f155ced4ddcb4097134ff3c332f xmlns="f6083f01-a068-47f1-8adf-70eb39868ea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NTT DATA Digital Offering" ma:contentTypeID="0x0101004D4DB64DF1329F439B46E5974385006C00986458412A6351489E01FACB5E587BF8" ma:contentTypeVersion="65" ma:contentTypeDescription="NTT DATA Digital Offering - content type to be used by DOC site (SOKO replacement)." ma:contentTypeScope="" ma:versionID="21d3e81b4a65484029d6cf34974475c9">
  <xsd:schema xmlns:xsd="http://www.w3.org/2001/XMLSchema" xmlns:xs="http://www.w3.org/2001/XMLSchema" xmlns:p="http://schemas.microsoft.com/office/2006/metadata/properties" xmlns:ns2="88277476-d7b8-4914-a8c1-9da81a4263ec" xmlns:ns3="http://schemas.microsoft.com/sharepoint.v3" xmlns:ns4="90ff5c09-30bd-42fb-9951-609a932545df" targetNamespace="http://schemas.microsoft.com/office/2006/metadata/properties" ma:root="true" ma:fieldsID="85c3aa5e1aa1e6f5149275abb5f31881" ns2:_="" ns3:_="" ns4:_="">
    <xsd:import namespace="88277476-d7b8-4914-a8c1-9da81a4263ec"/>
    <xsd:import namespace="http://schemas.microsoft.com/sharepoint.v3"/>
    <xsd:import namespace="90ff5c09-30bd-42fb-9951-609a932545df"/>
    <xsd:element name="properties">
      <xsd:complexType>
        <xsd:sequence>
          <xsd:element name="documentManagement">
            <xsd:complexType>
              <xsd:all>
                <xsd:element ref="ns2:TaxCatchAll" minOccurs="0"/>
                <xsd:element ref="ns2:TaxCatchAllLabel" minOccurs="0"/>
                <xsd:element ref="ns2:p75538bb9757404e88a7829c85a1ed90" minOccurs="0"/>
                <xsd:element ref="ns2:kaaebd57c955488dbe4efe662d9a4bd6" minOccurs="0"/>
                <xsd:element ref="ns2:pf6ea0f640ca4086b3379b26eac71dde" minOccurs="0"/>
                <xsd:element ref="ns2:le11f2964383494aa1b847eee6f6570e" minOccurs="0"/>
                <xsd:element ref="ns2:ifbd129e445747c99996cea1b8a79f55" minOccurs="0"/>
                <xsd:element ref="ns2:n468e1141b5744c1b1cd8b58660bc260" minOccurs="0"/>
                <xsd:element ref="ns2:i87d9ac449e74a3a8792b67c02985655" minOccurs="0"/>
                <xsd:element ref="ns2:ja4f48277bea41878f004f86f7b8de80" minOccurs="0"/>
                <xsd:element ref="ns2:AssetExpiryDate"/>
                <xsd:element ref="ns2:Status"/>
                <xsd:element ref="ns2:Staging_x0020_Status1"/>
                <xsd:element ref="ns2:ContentOwner"/>
                <xsd:element ref="ns2:Artifact_x0020_Level" minOccurs="0"/>
                <xsd:element ref="ns2:Artifact_x0020_Type_x0020_Display_x0020_Order" minOccurs="0"/>
                <xsd:element ref="ns3:CategoryDescription" minOccurs="0"/>
                <xsd:element ref="ns2:Initial_x0020_Creation" minOccurs="0"/>
                <xsd:element ref="ns2:Marketing_x0020_Contact" minOccurs="0"/>
                <xsd:element ref="ns2:Originating_x0020_Company" minOccurs="0"/>
                <xsd:element ref="ns2:SME_x0020_Contact" minOccurs="0"/>
                <xsd:element ref="ns2:HyperLink" minOccurs="0"/>
                <xsd:element ref="ns4:e215e7a877bb4977a6e12369e1c9afc8" minOccurs="0"/>
                <xsd:element ref="ns2:eab7b00098d045bb867762f9eef290f1" minOccurs="0"/>
                <xsd:element ref="ns2:ContentManager"/>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277476-d7b8-4914-a8c1-9da81a4263ec"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ce3f5363-26a8-4677-87e4-43cabd797488}" ma:internalName="TaxCatchAll" ma:showField="CatchAllData" ma:web="31c103ae-1a7d-41fa-8fcd-1773967bc294">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ce3f5363-26a8-4677-87e4-43cabd797488}" ma:internalName="TaxCatchAllLabel" ma:readOnly="true" ma:showField="CatchAllDataLabel" ma:web="31c103ae-1a7d-41fa-8fcd-1773967bc294">
      <xsd:complexType>
        <xsd:complexContent>
          <xsd:extension base="dms:MultiChoiceLookup">
            <xsd:sequence>
              <xsd:element name="Value" type="dms:Lookup" maxOccurs="unbounded" minOccurs="0" nillable="true"/>
            </xsd:sequence>
          </xsd:extension>
        </xsd:complexContent>
      </xsd:complexType>
    </xsd:element>
    <xsd:element name="p75538bb9757404e88a7829c85a1ed90" ma:index="10" nillable="true" ma:taxonomy="true" ma:internalName="p75538bb9757404e88a7829c85a1ed90" ma:taxonomyFieldName="Sales_x0020_Stage" ma:displayName="Sales Stage" ma:default="" ma:fieldId="{975538bb-9757-404e-88a7-829c85a1ed90}" ma:taxonomyMulti="true" ma:sspId="f6ec8287-7dca-4284-bf64-ff5b888be501" ma:termSetId="5903b1d7-43ea-4b4d-8d7f-e8f2a46b1d94" ma:anchorId="ffac0602-d039-4736-aae1-db9ac6760bda" ma:open="false" ma:isKeyword="false">
      <xsd:complexType>
        <xsd:sequence>
          <xsd:element ref="pc:Terms" minOccurs="0" maxOccurs="1"/>
        </xsd:sequence>
      </xsd:complexType>
    </xsd:element>
    <xsd:element name="kaaebd57c955488dbe4efe662d9a4bd6" ma:index="12" nillable="true" ma:taxonomy="true" ma:internalName="kaaebd57c955488dbe4efe662d9a4bd6" ma:taxonomyFieldName="Portfolio" ma:displayName="Portfolio" ma:default="" ma:fieldId="{4aaebd57-c955-488d-be4e-fe662d9a4bd6}" ma:taxonomyMulti="true" ma:sspId="f6ec8287-7dca-4284-bf64-ff5b888be501" ma:termSetId="5903b1d7-43ea-4b4d-8d7f-e8f2a46b1d94" ma:anchorId="f2de3eb2-25bd-415f-a652-dd1a9e6a7336" ma:open="false" ma:isKeyword="false">
      <xsd:complexType>
        <xsd:sequence>
          <xsd:element ref="pc:Terms" minOccurs="0" maxOccurs="1"/>
        </xsd:sequence>
      </xsd:complexType>
    </xsd:element>
    <xsd:element name="pf6ea0f640ca4086b3379b26eac71dde" ma:index="14" ma:taxonomy="true" ma:internalName="pf6ea0f640ca4086b3379b26eac71dde" ma:taxonomyFieldName="Artifact_x0020_Type" ma:displayName="Artifact Type" ma:indexed="true" ma:readOnly="false" ma:default="" ma:fieldId="{9f6ea0f6-40ca-4086-b337-9b26eac71dde}" ma:sspId="f6ec8287-7dca-4284-bf64-ff5b888be501" ma:termSetId="5903b1d7-43ea-4b4d-8d7f-e8f2a46b1d94" ma:anchorId="8499761b-b7af-4ca4-ba7a-fa4f6ea8ee09" ma:open="false" ma:isKeyword="false">
      <xsd:complexType>
        <xsd:sequence>
          <xsd:element ref="pc:Terms" minOccurs="0" maxOccurs="1"/>
        </xsd:sequence>
      </xsd:complexType>
    </xsd:element>
    <xsd:element name="le11f2964383494aa1b847eee6f6570e" ma:index="16" nillable="true" ma:taxonomy="true" ma:internalName="le11f2964383494aa1b847eee6f6570e" ma:taxonomyFieldName="Topic0" ma:displayName="Topic" ma:default="" ma:fieldId="{5e11f296-4383-494a-a1b8-47eee6f6570e}" ma:taxonomyMulti="true" ma:sspId="f6ec8287-7dca-4284-bf64-ff5b888be501" ma:termSetId="5903b1d7-43ea-4b4d-8d7f-e8f2a46b1d94" ma:anchorId="a6a50bef-989b-4fcf-a8c3-6eeb6df3fa83" ma:open="false" ma:isKeyword="false">
      <xsd:complexType>
        <xsd:sequence>
          <xsd:element ref="pc:Terms" minOccurs="0" maxOccurs="1"/>
        </xsd:sequence>
      </xsd:complexType>
    </xsd:element>
    <xsd:element name="ifbd129e445747c99996cea1b8a79f55" ma:index="18" nillable="true" ma:taxonomy="true" ma:internalName="ifbd129e445747c99996cea1b8a79f55" ma:taxonomyFieldName="Capability" ma:displayName="Capability" ma:default="" ma:fieldId="{2fbd129e-4457-47c9-9996-cea1b8a79f55}" ma:taxonomyMulti="true" ma:sspId="f6ec8287-7dca-4284-bf64-ff5b888be501" ma:termSetId="5903b1d7-43ea-4b4d-8d7f-e8f2a46b1d94" ma:anchorId="96a4e589-d4ca-4d48-802f-880105df671b" ma:open="false" ma:isKeyword="false">
      <xsd:complexType>
        <xsd:sequence>
          <xsd:element ref="pc:Terms" minOccurs="0" maxOccurs="1"/>
        </xsd:sequence>
      </xsd:complexType>
    </xsd:element>
    <xsd:element name="n468e1141b5744c1b1cd8b58660bc260" ma:index="20" ma:taxonomy="true" ma:internalName="n468e1141b5744c1b1cd8b58660bc260" ma:taxonomyFieldName="Digital_x0020_Offerings_x0020__x002d__x0020_Vertical" ma:displayName="Digital Offerings - Vertical" ma:readOnly="false" ma:default="" ma:fieldId="{7468e114-1b57-44c1-b1cd-8b58660bc260}" ma:taxonomyMulti="true" ma:sspId="f6ec8287-7dca-4284-bf64-ff5b888be501" ma:termSetId="5903b1d7-43ea-4b4d-8d7f-e8f2a46b1d94" ma:anchorId="ad86cba7-fec2-4c82-bd42-7a83e5324850" ma:open="false" ma:isKeyword="false">
      <xsd:complexType>
        <xsd:sequence>
          <xsd:element ref="pc:Terms" minOccurs="0" maxOccurs="1"/>
        </xsd:sequence>
      </xsd:complexType>
    </xsd:element>
    <xsd:element name="i87d9ac449e74a3a8792b67c02985655" ma:index="22" ma:taxonomy="true" ma:internalName="i87d9ac449e74a3a8792b67c02985655" ma:taxonomyFieldName="Digital_x0020_Offerings_x0020__x002d__x0020_Service" ma:displayName="Digital Offerings - Service" ma:readOnly="false" ma:default="" ma:fieldId="{287d9ac4-49e7-4a3a-8792-b67c02985655}" ma:taxonomyMulti="true" ma:sspId="f6ec8287-7dca-4284-bf64-ff5b888be501" ma:termSetId="5903b1d7-43ea-4b4d-8d7f-e8f2a46b1d94" ma:anchorId="189ce3d8-0848-4f8b-99c7-c7b48dd77a77" ma:open="false" ma:isKeyword="false">
      <xsd:complexType>
        <xsd:sequence>
          <xsd:element ref="pc:Terms" minOccurs="0" maxOccurs="1"/>
        </xsd:sequence>
      </xsd:complexType>
    </xsd:element>
    <xsd:element name="ja4f48277bea41878f004f86f7b8de80" ma:index="24" ma:taxonomy="true" ma:internalName="ja4f48277bea41878f004f86f7b8de80" ma:taxonomyFieldName="Digital_x0020_Offerings_x0020__x002d__x0020_Sub_x002d_Service" ma:displayName="Digital Offerings - Sub-Service" ma:readOnly="false" ma:default="" ma:fieldId="{3a4f4827-7bea-4187-8f00-4f86f7b8de80}" ma:taxonomyMulti="true" ma:sspId="f6ec8287-7dca-4284-bf64-ff5b888be501" ma:termSetId="5903b1d7-43ea-4b4d-8d7f-e8f2a46b1d94" ma:anchorId="efb09665-5086-4fcd-80dc-641fff377a35" ma:open="false" ma:isKeyword="false">
      <xsd:complexType>
        <xsd:sequence>
          <xsd:element ref="pc:Terms" minOccurs="0" maxOccurs="1"/>
        </xsd:sequence>
      </xsd:complexType>
    </xsd:element>
    <xsd:element name="AssetExpiryDate" ma:index="26" ma:displayName="Asset Expiry Date" ma:format="DateOnly" ma:indexed="true" ma:internalName="AssetExpiryDate0" ma:readOnly="false">
      <xsd:simpleType>
        <xsd:restriction base="dms:DateTime"/>
      </xsd:simpleType>
    </xsd:element>
    <xsd:element name="Status" ma:index="27" ma:displayName="Status" ma:default="" ma:format="Dropdown" ma:internalName="Status" ma:readOnly="false">
      <xsd:simpleType>
        <xsd:restriction base="dms:Choice">
          <xsd:enumeration value="Newly added"/>
          <xsd:enumeration value="Updated"/>
          <xsd:enumeration value="Revalidated"/>
        </xsd:restriction>
      </xsd:simpleType>
    </xsd:element>
    <xsd:element name="Staging_x0020_Status1" ma:index="28" ma:displayName="Staging Status" ma:default="" ma:format="Dropdown" ma:indexed="true" ma:internalName="Staging_x0020_Status1" ma:readOnly="false">
      <xsd:simpleType>
        <xsd:restriction base="dms:Choice">
          <xsd:enumeration value="Work In Progress"/>
          <xsd:enumeration value="Published"/>
          <xsd:enumeration value="Sent back for revision"/>
          <xsd:enumeration value="On Hold"/>
        </xsd:restriction>
      </xsd:simpleType>
    </xsd:element>
    <xsd:element name="ContentOwner" ma:index="29" ma:displayName="Content Owner" ma:list="UserInfo" ma:internalName="ContentOwner" ma:readOnly="fals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Artifact_x0020_Level" ma:index="30" nillable="true" ma:displayName="Artifact Level" ma:internalName="Artifact_x0020_Level" ma:readOnly="false" ma:requiredMultiChoice="true">
      <xsd:complexType>
        <xsd:complexContent>
          <xsd:extension base="dms:MultiChoice">
            <xsd:sequence>
              <xsd:element name="Value" maxOccurs="unbounded" minOccurs="0" nillable="true">
                <xsd:simpleType>
                  <xsd:restriction base="dms:Choice">
                    <xsd:enumeration value="General"/>
                    <xsd:enumeration value="Canada Consulting"/>
                    <xsd:enumeration value="Offering"/>
                    <xsd:enumeration value="Service"/>
                    <xsd:enumeration value="Sub-service"/>
                    <xsd:enumeration value="Vertical"/>
                    <xsd:enumeration value="Template"/>
                    <xsd:enumeration value="Other"/>
                  </xsd:restriction>
                </xsd:simpleType>
              </xsd:element>
            </xsd:sequence>
          </xsd:extension>
        </xsd:complexContent>
      </xsd:complexType>
    </xsd:element>
    <xsd:element name="Artifact_x0020_Type_x0020_Display_x0020_Order" ma:index="31" nillable="true" ma:displayName="Artifact Type Display Order" ma:format="Dropdown" ma:internalName="Artifact_x0020_Type_x0020_Display_x0020_Order0" ma:readOnly="false">
      <xsd:simpleType>
        <xsd:restriction base="dms:Choice">
          <xsd:enumeration value="01 Proposal Narrative"/>
          <xsd:enumeration value="02 Supplement"/>
          <xsd:enumeration value="03 FAQ"/>
          <xsd:enumeration value="04 SOW"/>
          <xsd:enumeration value="05 Overview Deck"/>
          <xsd:enumeration value="06 POV"/>
          <xsd:enumeration value="07 Battlecard"/>
          <xsd:enumeration value="08 At a Glance"/>
          <xsd:enumeration value="09 Overview Narrative"/>
          <xsd:enumeration value="10 Structure Tree"/>
          <xsd:enumeration value="11 Solution Standards"/>
          <xsd:enumeration value="12 Demo"/>
          <xsd:enumeration value="13 Video"/>
          <xsd:enumeration value="14 White Paper"/>
          <xsd:enumeration value="15 Fact Sheet"/>
          <xsd:enumeration value="16 Case Study"/>
          <xsd:enumeration value="17 Success Story"/>
          <xsd:enumeration value="18 Graphics"/>
          <xsd:enumeration value="19 General Corporate"/>
          <xsd:enumeration value="20 Contracts"/>
          <xsd:enumeration value="21 SOW Attachment Template"/>
          <xsd:enumeration value="22 SOW Schedule Template"/>
          <xsd:enumeration value="23 Template"/>
          <xsd:enumeration value="24 Training"/>
          <xsd:enumeration value="25 Extra"/>
        </xsd:restriction>
      </xsd:simpleType>
    </xsd:element>
    <xsd:element name="Initial_x0020_Creation" ma:index="33" nillable="true" ma:displayName="Initial Creation" ma:default="" ma:format="DateOnly" ma:internalName="Initial_x0020_Creation">
      <xsd:simpleType>
        <xsd:restriction base="dms:DateTime"/>
      </xsd:simpleType>
    </xsd:element>
    <xsd:element name="Marketing_x0020_Contact" ma:index="34" nillable="true" ma:displayName="Marketing Contact" ma:list="UserInfo" ma:SharePointGroup="0" ma:internalName="Marketing_x0020_Contact0"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riginating_x0020_Company" ma:index="35" nillable="true" ma:displayName="Originating Company" ma:default="" ma:format="Dropdown" ma:internalName="Originating_x0020_Company0">
      <xsd:simpleType>
        <xsd:restriction base="dms:Choice">
          <xsd:enumeration value="Acorio LLC"/>
          <xsd:enumeration value="Apisero"/>
          <xsd:enumeration value="Aspirent"/>
          <xsd:enumeration value="Cognosante's Consulting"/>
          <xsd:enumeration value="Practice"/>
          <xsd:enumeration value="Chainalytics"/>
          <xsd:enumeration value="Dell Services, LLC"/>
          <xsd:enumeration value="Flux7 Labs, Inc."/>
          <xsd:enumeration value="Hashmap"/>
          <xsd:enumeration value="Legacy NTT DATA, Inc."/>
          <xsd:enumeration value="NETE"/>
          <xsd:enumeration value="Nexient"/>
          <xsd:enumeration value="Postlight"/>
          <xsd:enumeration value="Sierra Systems Group, Inc."/>
          <xsd:enumeration value="Umvel"/>
          <xsd:enumeration value="VectorForm"/>
          <xsd:enumeration value="Not Applicable"/>
        </xsd:restriction>
      </xsd:simpleType>
    </xsd:element>
    <xsd:element name="SME_x0020_Contact" ma:index="36" nillable="true" ma:displayName="SME Contact" ma:list="UserInfo" ma:SharePointGroup="0" ma:internalName="SME_x0020_Contact"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HyperLink" ma:index="37" nillable="true" ma:displayName="HyperLink" ma:description="Field to capture hyperlinks to case studies or success stories available on external website" ma:format="Hyperlink" ma:internalName="HyperLink0">
      <xsd:complexType>
        <xsd:complexContent>
          <xsd:extension base="dms:URL">
            <xsd:sequence>
              <xsd:element name="Url" type="dms:ValidUrl" minOccurs="0" nillable="true"/>
              <xsd:element name="Description" type="xsd:string" nillable="true"/>
            </xsd:sequence>
          </xsd:extension>
        </xsd:complexContent>
      </xsd:complexType>
    </xsd:element>
    <xsd:element name="eab7b00098d045bb867762f9eef290f1" ma:index="40" ma:taxonomy="true" ma:internalName="eab7b00098d045bb867762f9eef290f1" ma:taxonomyFieldName="New_x0020_Offering_x0028_s_x0029_" ma:displayName="Offering(s)" ma:readOnly="false" ma:default="" ma:fieldId="{eab7b000-98d0-45bb-8677-62f9eef290f1}" ma:taxonomyMulti="true" ma:sspId="f6ec8287-7dca-4284-bf64-ff5b888be501" ma:termSetId="5903b1d7-43ea-4b4d-8d7f-e8f2a46b1d94" ma:anchorId="1b1e912b-2bd3-4490-8ea5-00fab27b0b45" ma:open="false" ma:isKeyword="false">
      <xsd:complexType>
        <xsd:sequence>
          <xsd:element ref="pc:Terms" minOccurs="0" maxOccurs="1"/>
        </xsd:sequence>
      </xsd:complexType>
    </xsd:element>
    <xsd:element name="ContentManager" ma:index="42" ma:displayName="Content Manager" ma:list="UserInfo" ma:internalName="ContentManager0" ma:readOnly="fals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32" nillable="true" ma:displayName="Description" ma:internalName="Category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0ff5c09-30bd-42fb-9951-609a932545df" elementFormDefault="qualified">
    <xsd:import namespace="http://schemas.microsoft.com/office/2006/documentManagement/types"/>
    <xsd:import namespace="http://schemas.microsoft.com/office/infopath/2007/PartnerControls"/>
    <xsd:element name="e215e7a877bb4977a6e12369e1c9afc8" ma:index="38" nillable="true" ma:taxonomy="true" ma:internalName="e215e7a877bb4977a6e12369e1c9afc8" ma:taxonomyFieldName="NTT_x0020_DATA_x0020_Client" ma:displayName="Digital Offerings - Customer" ma:default="" ma:fieldId="{e215e7a8-77bb-4977-a6e1-2369e1c9afc8}" ma:taxonomyMulti="true" ma:sspId="f6ec8287-7dca-4284-bf64-ff5b888be501" ma:termSetId="5903b1d7-43ea-4b4d-8d7f-e8f2a46b1d94" ma:anchorId="aed0eb9a-aa8d-4111-a85c-abf28b803dfe"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Document Nam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ct:contentTypeSchema xmlns:ct="http://schemas.microsoft.com/office/2006/metadata/contentType" xmlns:ma="http://schemas.microsoft.com/office/2006/metadata/properties/metaAttributes" ct:_="" ma:_="" ma:contentTypeName="Document" ma:contentTypeID="0x010100E9914045BB87554FBB8598C8659C1BF8" ma:contentTypeVersion="15" ma:contentTypeDescription="Create a new document." ma:contentTypeScope="" ma:versionID="d4458c26a0df285a56c56f3630586053">
  <xsd:schema xmlns:xsd="http://www.w3.org/2001/XMLSchema" xmlns:xs="http://www.w3.org/2001/XMLSchema" xmlns:p="http://schemas.microsoft.com/office/2006/metadata/properties" xmlns:ns2="f6083f01-a068-47f1-8adf-70eb39868ea3" xmlns:ns3="fe39a376-d69a-42bf-9fc5-21fd93f6fe2e" xmlns:ns4="88277476-d7b8-4914-a8c1-9da81a4263ec" targetNamespace="http://schemas.microsoft.com/office/2006/metadata/properties" ma:root="true" ma:fieldsID="420d43d1c53d544c478e1bce1818d880" ns2:_="" ns3:_="" ns4:_="">
    <xsd:import namespace="f6083f01-a068-47f1-8adf-70eb39868ea3"/>
    <xsd:import namespace="fe39a376-d69a-42bf-9fc5-21fd93f6fe2e"/>
    <xsd:import namespace="88277476-d7b8-4914-a8c1-9da81a4263e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DateTaken"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083f01-a068-47f1-8adf-70eb39868e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MediaServiceDateTaken" ma:index="19" nillable="true" ma:displayName="MediaServiceDateTaken" ma:hidden="true" ma:internalName="MediaServiceDateTake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6ec8287-7dca-4284-bf64-ff5b888be50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e39a376-d69a-42bf-9fc5-21fd93f6fe2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8277476-d7b8-4914-a8c1-9da81a4263ec"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c2ef8ca2-3d9f-48c4-b01e-540bc7072f74}" ma:internalName="TaxCatchAll" ma:showField="CatchAllData" ma:web="fe39a376-d69a-42bf-9fc5-21fd93f6fe2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469372-37F7-4870-9C25-614575750B7A}">
  <ds:schemaRefs>
    <ds:schemaRef ds:uri="http://schemas.microsoft.com/office/2006/metadata/properties"/>
    <ds:schemaRef ds:uri="http://schemas.microsoft.com/office/infopath/2007/PartnerControls"/>
    <ds:schemaRef ds:uri="bc26e2ee-b72c-4c6e-a116-d9d1821b33eb"/>
  </ds:schemaRefs>
</ds:datastoreItem>
</file>

<file path=customXml/itemProps2.xml><?xml version="1.0" encoding="utf-8"?>
<ds:datastoreItem xmlns:ds="http://schemas.openxmlformats.org/officeDocument/2006/customXml" ds:itemID="{00A2B6CA-0B6A-44F4-888A-3F53ED026B1D}">
  <ds:schemaRefs>
    <ds:schemaRef ds:uri="http://schemas.microsoft.com/sharepoint/v3/contenttype/forms"/>
  </ds:schemaRefs>
</ds:datastoreItem>
</file>

<file path=customXml/itemProps3.xml><?xml version="1.0" encoding="utf-8"?>
<ds:datastoreItem xmlns:ds="http://schemas.openxmlformats.org/officeDocument/2006/customXml" ds:itemID="{A8A7E219-4CFA-4134-9726-35F93D88C5B7}"/>
</file>

<file path=customXml/itemProps4.xml><?xml version="1.0" encoding="utf-8"?>
<ds:datastoreItem xmlns:ds="http://schemas.openxmlformats.org/officeDocument/2006/customXml" ds:itemID="{EBF3A62E-178F-4C0F-90A2-16F8123C4480}"/>
</file>

<file path=docProps/app.xml><?xml version="1.0" encoding="utf-8"?>
<Properties xmlns="http://schemas.openxmlformats.org/officeDocument/2006/extended-properties" xmlns:vt="http://schemas.openxmlformats.org/officeDocument/2006/docPropsVTypes">
  <TotalTime>107</TotalTime>
  <Words>170</Words>
  <Application>Microsoft Office PowerPoint</Application>
  <PresentationFormat>Widescreen</PresentationFormat>
  <Paragraphs>13</Paragraphs>
  <Slides>1</Slides>
  <Notes>0</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Office Theme</vt:lpstr>
      <vt:lpstr>1_Branded Header - Human (BH-H)</vt:lpstr>
      <vt:lpstr>Preparing for Growth With Microsoft Dynamics® AX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Messerschmitt, Amy</dc:creator>
  <cp:lastModifiedBy>Daly, Casey</cp:lastModifiedBy>
  <cp:revision>14</cp:revision>
  <dcterms:created xsi:type="dcterms:W3CDTF">2020-03-31T18:33:19Z</dcterms:created>
  <dcterms:modified xsi:type="dcterms:W3CDTF">2022-07-08T10:53:55Z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0x0101004D4DB64DF1329F439B46E5974385006C00986458412A6351489E01FACB5E587BF8</vt:lpwstr>
  </property>
  <property fmtid="{D5CDD505-2E9C-101B-9397-08002B2CF9AE}" pid="3" name="Business Unit">
    <vt:lpwstr>CAN</vt:lpwstr>
  </property>
  <property fmtid="{D5CDD505-2E9C-101B-9397-08002B2CF9AE}" pid="4" name="Client Executive">
    <vt:lpwstr/>
  </property>
  <property fmtid="{D5CDD505-2E9C-101B-9397-08002B2CF9AE}" pid="5" name="_ExtendedDescription">
    <vt:lpwstr/>
  </property>
  <property fmtid="{D5CDD505-2E9C-101B-9397-08002B2CF9AE}" pid="6" name="Digital_x0020_Offerings_x0020__x002d__x0020_Vertical">
    <vt:lpwstr/>
  </property>
  <property fmtid="{D5CDD505-2E9C-101B-9397-08002B2CF9AE}" pid="7" name="jdea2b503ec449b4a2e4b969f8407188">
    <vt:lpwstr/>
  </property>
  <property fmtid="{D5CDD505-2E9C-101B-9397-08002B2CF9AE}" pid="8" name="le11f2964383494aa1b847eee6f6570e">
    <vt:lpwstr/>
  </property>
  <property fmtid="{D5CDD505-2E9C-101B-9397-08002B2CF9AE}" pid="9" name="n468e1141b5744c1b1cd8b58660bc260">
    <vt:lpwstr>Manufacturing|65edcd0f-3856-4a92-b730-85f41461a946</vt:lpwstr>
  </property>
  <property fmtid="{D5CDD505-2E9C-101B-9397-08002B2CF9AE}" pid="10" name="j57eb5f75ba14331b5c88775ee4225ea">
    <vt:lpwstr/>
  </property>
  <property fmtid="{D5CDD505-2E9C-101B-9397-08002B2CF9AE}" pid="11" name="pf6ea0f640ca4086b3379b26eac71dde">
    <vt:lpwstr>Case Study|1a366a99-45b1-4579-a590-b3a12be3de6b</vt:lpwstr>
  </property>
  <property fmtid="{D5CDD505-2E9C-101B-9397-08002B2CF9AE}" pid="12" name="Sales_x0020_Stage">
    <vt:lpwstr/>
  </property>
  <property fmtid="{D5CDD505-2E9C-101B-9397-08002B2CF9AE}" pid="13" name="p75538bb9757404e88a7829c85a1ed90">
    <vt:lpwstr/>
  </property>
  <property fmtid="{D5CDD505-2E9C-101B-9397-08002B2CF9AE}" pid="14" name="ifbd129e445747c99996cea1b8a79f55">
    <vt:lpwstr/>
  </property>
  <property fmtid="{D5CDD505-2E9C-101B-9397-08002B2CF9AE}" pid="15" name="Digital_x0020_Offerings_x0020__x002d__x0020_Sub_x002d_Service">
    <vt:lpwstr/>
  </property>
  <property fmtid="{D5CDD505-2E9C-101B-9397-08002B2CF9AE}" pid="16" name="Artifact Type">
    <vt:lpwstr>966;#Case Study|1a366a99-45b1-4579-a590-b3a12be3de6b</vt:lpwstr>
  </property>
  <property fmtid="{D5CDD505-2E9C-101B-9397-08002B2CF9AE}" pid="17" name="kaaebd57c955488dbe4efe662d9a4bd6">
    <vt:lpwstr/>
  </property>
  <property fmtid="{D5CDD505-2E9C-101B-9397-08002B2CF9AE}" pid="18" name="Offering_x0028_s_x0029_">
    <vt:lpwstr/>
  </property>
  <property fmtid="{D5CDD505-2E9C-101B-9397-08002B2CF9AE}" pid="19" name="Portfolio">
    <vt:lpwstr>1227;#Industry Consulting|fe8df0c1-714a-429f-b72e-5bc4d4f290fa</vt:lpwstr>
  </property>
  <property fmtid="{D5CDD505-2E9C-101B-9397-08002B2CF9AE}" pid="20" name="Digital_x0020_Offerings_x0020__x002d__x0020_Service">
    <vt:lpwstr/>
  </property>
  <property fmtid="{D5CDD505-2E9C-101B-9397-08002B2CF9AE}" pid="21" name="TaxCatchAll">
    <vt:lpwstr>992;#Consulting Microsoft Services|ecbc26fd-b743-45f6-a5ea-58a45d44323a;#1179;#Manufacturing|65edcd0f-3856-4a92-b730-85f41461a946;#966;#Case Study|1a366a99-45b1-4579-a590-b3a12be3de6b</vt:lpwstr>
  </property>
  <property fmtid="{D5CDD505-2E9C-101B-9397-08002B2CF9AE}" pid="22" name="Topic0">
    <vt:lpwstr/>
  </property>
  <property fmtid="{D5CDD505-2E9C-101B-9397-08002B2CF9AE}" pid="23" name="ja4f48277bea41878f004f86f7b8de80">
    <vt:lpwstr/>
  </property>
  <property fmtid="{D5CDD505-2E9C-101B-9397-08002B2CF9AE}" pid="24" name="i87d9ac449e74a3a8792b67c02985655">
    <vt:lpwstr>Consulting Microsoft Services|ecbc26fd-b743-45f6-a5ea-58a45d44323a</vt:lpwstr>
  </property>
  <property fmtid="{D5CDD505-2E9C-101B-9397-08002B2CF9AE}" pid="25" name="Capability">
    <vt:lpwstr/>
  </property>
  <property fmtid="{D5CDD505-2E9C-101B-9397-08002B2CF9AE}" pid="26" name="Digital_x0020_Offerings_x0020__x002d__x0020_Customer">
    <vt:lpwstr/>
  </property>
  <property fmtid="{D5CDD505-2E9C-101B-9397-08002B2CF9AE}" pid="27" name="Offering(s)">
    <vt:lpwstr/>
  </property>
  <property fmtid="{D5CDD505-2E9C-101B-9397-08002B2CF9AE}" pid="28" name="Digital Offerings - Customer">
    <vt:lpwstr/>
  </property>
  <property fmtid="{D5CDD505-2E9C-101B-9397-08002B2CF9AE}" pid="29" name="Digital Offerings - Sub-Service">
    <vt:lpwstr/>
  </property>
  <property fmtid="{D5CDD505-2E9C-101B-9397-08002B2CF9AE}" pid="30" name="Sales Stage">
    <vt:lpwstr/>
  </property>
  <property fmtid="{D5CDD505-2E9C-101B-9397-08002B2CF9AE}" pid="31" name="Digital Offerings - Service">
    <vt:lpwstr>992;#Consulting Microsoft Services|ecbc26fd-b743-45f6-a5ea-58a45d44323a</vt:lpwstr>
  </property>
  <property fmtid="{D5CDD505-2E9C-101B-9397-08002B2CF9AE}" pid="32" name="Digital Offerings - Vertical">
    <vt:lpwstr>1179;#Manufacturing|65edcd0f-3856-4a92-b730-85f41461a946</vt:lpwstr>
  </property>
  <property fmtid="{D5CDD505-2E9C-101B-9397-08002B2CF9AE}" pid="34" name="Artifact Owner">
    <vt:lpwstr>32;#Casey.Daly@nttdata.com</vt:lpwstr>
  </property>
  <property fmtid="{D5CDD505-2E9C-101B-9397-08002B2CF9AE}" pid="35" name="ContentManager">
    <vt:lpwstr/>
  </property>
  <property fmtid="{D5CDD505-2E9C-101B-9397-08002B2CF9AE}" pid="36" name="Hyperlink">
    <vt:lpwstr>https://us.nttdata.com/en/case-studies/timberwest-forest-corporation-client-story, Preparing for Growth with Microsoft Dynamics AX</vt:lpwstr>
  </property>
  <property fmtid="{D5CDD505-2E9C-101B-9397-08002B2CF9AE}" pid="38" name="Offering">
    <vt:lpwstr>;#(none);#</vt:lpwstr>
  </property>
  <property fmtid="{D5CDD505-2E9C-101B-9397-08002B2CF9AE}" pid="39" name="Artifact Type Display Order">
    <vt:lpwstr>16 Case Study</vt:lpwstr>
  </property>
  <property fmtid="{D5CDD505-2E9C-101B-9397-08002B2CF9AE}" pid="40" name="Content Team Contact">
    <vt:lpwstr/>
  </property>
  <property fmtid="{D5CDD505-2E9C-101B-9397-08002B2CF9AE}" pid="41" name="Recency">
    <vt:lpwstr>Revalidated</vt:lpwstr>
  </property>
  <property fmtid="{D5CDD505-2E9C-101B-9397-08002B2CF9AE}" pid="42" name="Marketing Contact">
    <vt:lpwstr>32;#Daly, Casey</vt:lpwstr>
  </property>
  <property fmtid="{D5CDD505-2E9C-101B-9397-08002B2CF9AE}" pid="43" name="Contact">
    <vt:lpwstr/>
  </property>
  <property fmtid="{D5CDD505-2E9C-101B-9397-08002B2CF9AE}" pid="44" name="NextReviewDate">
    <vt:filetime>2023-07-08T07:00:00Z</vt:filetime>
  </property>
  <property fmtid="{D5CDD505-2E9C-101B-9397-08002B2CF9AE}" pid="45" name="Client">
    <vt:lpwstr>TimberWest Forest Corporation</vt:lpwstr>
  </property>
  <property fmtid="{D5CDD505-2E9C-101B-9397-08002B2CF9AE}" pid="46" name="Vertical">
    <vt:lpwstr>;#Manufacturing;#</vt:lpwstr>
  </property>
  <property fmtid="{D5CDD505-2E9C-101B-9397-08002B2CF9AE}" pid="47" name="Originating Company">
    <vt:lpwstr>Sierra Systems Group, Inc.</vt:lpwstr>
  </property>
  <property fmtid="{D5CDD505-2E9C-101B-9397-08002B2CF9AE}" pid="48" name="Artifacts">
    <vt:lpwstr>Case Study</vt:lpwstr>
  </property>
  <property fmtid="{D5CDD505-2E9C-101B-9397-08002B2CF9AE}" pid="49" name="First Release">
    <vt:filetime>2020-04-21T07:00:00Z</vt:filetime>
  </property>
  <property fmtid="{D5CDD505-2E9C-101B-9397-08002B2CF9AE}" pid="50" name="AssetExpiryDate">
    <vt:filetime>2024-03-31T07:00:00Z</vt:filetime>
  </property>
  <property fmtid="{D5CDD505-2E9C-101B-9397-08002B2CF9AE}" pid="51" name="ArtifactLevel">
    <vt:lpwstr>;#Canada Consulting;#</vt:lpwstr>
  </property>
  <property fmtid="{D5CDD505-2E9C-101B-9397-08002B2CF9AE}" pid="53" name="Service">
    <vt:lpwstr>;#Consulting Microsoft Services;#</vt:lpwstr>
  </property>
  <property fmtid="{D5CDD505-2E9C-101B-9397-08002B2CF9AE}" pid="54" name="ContentManager0">
    <vt:lpwstr/>
  </property>
  <property fmtid="{D5CDD505-2E9C-101B-9397-08002B2CF9AE}" pid="55" name="NTT DATA Client">
    <vt:lpwstr>1391;#TimberWest Forest Corporation|1c6f6504-7f6f-425b-9f10-a131521fafbe</vt:lpwstr>
  </property>
  <property fmtid="{D5CDD505-2E9C-101B-9397-08002B2CF9AE}" pid="56" name="New_x0020_Offering_x0028_s_x0029_">
    <vt:lpwstr/>
  </property>
  <property fmtid="{D5CDD505-2E9C-101B-9397-08002B2CF9AE}" pid="57" name="New Offering(s)">
    <vt:lpwstr/>
  </property>
</Properties>
</file>