
<file path=[Content_Types].xml><?xml version="1.0" encoding="utf-8"?>
<Types xmlns="http://schemas.openxmlformats.org/package/2006/content-types">
  <Default Extension="emf" ContentType="image/x-emf"/>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3.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4.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5.xml" ContentType="application/vnd.openxmlformats-officedocument.theme+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theme/theme6.xml" ContentType="application/vnd.openxmlformats-officedocument.theme+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theme/theme7.xml" ContentType="application/vnd.openxmlformats-officedocument.theme+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theme/theme8.xml" ContentType="application/vnd.openxmlformats-officedocument.theme+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theme/theme9.xml" ContentType="application/vnd.openxmlformats-officedocument.theme+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9" r:id="rId4"/>
    <p:sldMasterId id="2147483833" r:id="rId5"/>
    <p:sldMasterId id="2147483803" r:id="rId6"/>
    <p:sldMasterId id="2147483843" r:id="rId7"/>
    <p:sldMasterId id="2147483773" r:id="rId8"/>
    <p:sldMasterId id="2147483755" r:id="rId9"/>
    <p:sldMasterId id="2147483854" r:id="rId10"/>
    <p:sldMasterId id="2147483869" r:id="rId11"/>
    <p:sldMasterId id="2147483874" r:id="rId12"/>
    <p:sldMasterId id="2147483886" r:id="rId13"/>
  </p:sldMasterIdLst>
  <p:notesMasterIdLst>
    <p:notesMasterId r:id="rId15"/>
  </p:notesMasterIdLst>
  <p:handoutMasterIdLst>
    <p:handoutMasterId r:id="rId16"/>
  </p:handoutMasterIdLst>
  <p:sldIdLst>
    <p:sldId id="331" r:id="rId14"/>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guide id="3" pos="3936" userDrawn="1">
          <p15:clr>
            <a:srgbClr val="A4A3A4"/>
          </p15:clr>
        </p15:guide>
        <p15:guide id="4" pos="3744"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oizumi" initials="k" lastIdx="4"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clrMru>
    <a:srgbClr val="444444"/>
    <a:srgbClr val="1C1C1C"/>
    <a:srgbClr val="484848"/>
    <a:srgbClr val="2C2C2C"/>
    <a:srgbClr val="1B1B1B"/>
    <a:srgbClr val="494949"/>
    <a:srgbClr val="471935"/>
    <a:srgbClr val="6D9644"/>
    <a:srgbClr val="9E3A22"/>
    <a:srgbClr val="006E9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1F52710-543C-436B-A0FC-6CE1C717F1B0}" v="963" dt="2020-01-31T22:46:04.865"/>
    <p1510:client id="{548748C8-5DD5-425E-9A73-C6DA9F2EF4EF}" v="2" dt="2020-02-28T19:22:39.175"/>
    <p1510:client id="{7ECDA881-F166-0B2B-1BCC-8B1E06761EB0}" v="39" dt="2022-07-08T10:45:25.934"/>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E25E649-3F16-4E02-A733-19D2CDBF48F0}" styleName="中間スタイル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EC20E35-A176-4012-BC5E-935CFFF8708E}" styleName="スタイル (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06799F8-075E-4A3A-A7F6-7FBC6576F1A4}" styleName="テーマ スタイル 2 - アクセント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テーマ スタイル 2 - アクセント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9D7B26C5-4107-4FEC-AEDC-1716B250A1EF}" styleName="スタイル (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9C7853C-536D-4A76-A0AE-DD22124D55A5}" styleName="テーマ スタイル 1 - アクセント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476" autoAdjust="0"/>
    <p:restoredTop sz="92127" autoAdjust="0"/>
  </p:normalViewPr>
  <p:slideViewPr>
    <p:cSldViewPr snapToGrid="0">
      <p:cViewPr varScale="1">
        <p:scale>
          <a:sx n="99" d="100"/>
          <a:sy n="99" d="100"/>
        </p:scale>
        <p:origin x="744" y="84"/>
      </p:cViewPr>
      <p:guideLst>
        <p:guide orient="horz" pos="2160"/>
        <p:guide pos="3840"/>
        <p:guide pos="3936"/>
        <p:guide pos="3744"/>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Master" Target="slideMasters/slideMaster10.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Master" Target="slideMasters/slideMaster4.xml"/><Relationship Id="rId12" Type="http://schemas.openxmlformats.org/officeDocument/2006/relationships/slideMaster" Target="slideMasters/slideMaster9.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Master" Target="slideMasters/slideMaster8.xml"/><Relationship Id="rId5" Type="http://schemas.openxmlformats.org/officeDocument/2006/relationships/slideMaster" Target="slideMasters/slideMaster2.xml"/><Relationship Id="rId15" Type="http://schemas.openxmlformats.org/officeDocument/2006/relationships/notesMaster" Target="notesMasters/notesMaster1.xml"/><Relationship Id="rId23" Type="http://schemas.microsoft.com/office/2015/10/relationships/revisionInfo" Target="revisionInfo.xml"/><Relationship Id="rId10" Type="http://schemas.openxmlformats.org/officeDocument/2006/relationships/slideMaster" Target="slideMasters/slideMaster7.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1.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urthy, Krupa11" userId="S::178038@nttdata.com::bf2914fb-0bea-4501-8149-8e4643d9d816" providerId="AD" clId="Web-{7ECDA881-F166-0B2B-1BCC-8B1E06761EB0}"/>
    <pc:docChg chg="addSld delSld modSld addMainMaster">
      <pc:chgData name="Murthy, Krupa11" userId="S::178038@nttdata.com::bf2914fb-0bea-4501-8149-8e4643d9d816" providerId="AD" clId="Web-{7ECDA881-F166-0B2B-1BCC-8B1E06761EB0}" dt="2022-07-08T10:45:25.934" v="37"/>
      <pc:docMkLst>
        <pc:docMk/>
      </pc:docMkLst>
      <pc:sldChg chg="addSp delSp modSp del">
        <pc:chgData name="Murthy, Krupa11" userId="S::178038@nttdata.com::bf2914fb-0bea-4501-8149-8e4643d9d816" providerId="AD" clId="Web-{7ECDA881-F166-0B2B-1BCC-8B1E06761EB0}" dt="2022-07-08T10:45:25.934" v="37"/>
        <pc:sldMkLst>
          <pc:docMk/>
          <pc:sldMk cId="1641331400" sldId="330"/>
        </pc:sldMkLst>
        <pc:spChg chg="add del">
          <ac:chgData name="Murthy, Krupa11" userId="S::178038@nttdata.com::bf2914fb-0bea-4501-8149-8e4643d9d816" providerId="AD" clId="Web-{7ECDA881-F166-0B2B-1BCC-8B1E06761EB0}" dt="2022-07-08T10:44:52.356" v="26"/>
          <ac:spMkLst>
            <pc:docMk/>
            <pc:sldMk cId="1641331400" sldId="330"/>
            <ac:spMk id="3" creationId="{62E7E606-606D-4583-8208-6E2543F6B878}"/>
          </ac:spMkLst>
        </pc:spChg>
        <pc:spChg chg="add del">
          <ac:chgData name="Murthy, Krupa11" userId="S::178038@nttdata.com::bf2914fb-0bea-4501-8149-8e4643d9d816" providerId="AD" clId="Web-{7ECDA881-F166-0B2B-1BCC-8B1E06761EB0}" dt="2022-07-08T10:44:52.356" v="27"/>
          <ac:spMkLst>
            <pc:docMk/>
            <pc:sldMk cId="1641331400" sldId="330"/>
            <ac:spMk id="4" creationId="{2CE6B2CA-02E8-49DE-9F09-1BE4897F5858}"/>
          </ac:spMkLst>
        </pc:spChg>
        <pc:spChg chg="add del mod">
          <ac:chgData name="Murthy, Krupa11" userId="S::178038@nttdata.com::bf2914fb-0bea-4501-8149-8e4643d9d816" providerId="AD" clId="Web-{7ECDA881-F166-0B2B-1BCC-8B1E06761EB0}" dt="2022-07-08T10:44:52.356" v="32"/>
          <ac:spMkLst>
            <pc:docMk/>
            <pc:sldMk cId="1641331400" sldId="330"/>
            <ac:spMk id="6" creationId="{E10E47F3-DB6C-59BD-0B07-D987730DBAB9}"/>
          </ac:spMkLst>
        </pc:spChg>
        <pc:spChg chg="add del mod">
          <ac:chgData name="Murthy, Krupa11" userId="S::178038@nttdata.com::bf2914fb-0bea-4501-8149-8e4643d9d816" providerId="AD" clId="Web-{7ECDA881-F166-0B2B-1BCC-8B1E06761EB0}" dt="2022-07-08T10:44:52.356" v="31"/>
          <ac:spMkLst>
            <pc:docMk/>
            <pc:sldMk cId="1641331400" sldId="330"/>
            <ac:spMk id="8" creationId="{6BA92D4C-A944-8A56-01A6-C283A9221839}"/>
          </ac:spMkLst>
        </pc:spChg>
        <pc:spChg chg="add del mod">
          <ac:chgData name="Murthy, Krupa11" userId="S::178038@nttdata.com::bf2914fb-0bea-4501-8149-8e4643d9d816" providerId="AD" clId="Web-{7ECDA881-F166-0B2B-1BCC-8B1E06761EB0}" dt="2022-07-08T10:44:52.356" v="30"/>
          <ac:spMkLst>
            <pc:docMk/>
            <pc:sldMk cId="1641331400" sldId="330"/>
            <ac:spMk id="10" creationId="{CAD50CDC-269C-1777-F809-E464ABADB5D5}"/>
          </ac:spMkLst>
        </pc:spChg>
        <pc:spChg chg="add del mod">
          <ac:chgData name="Murthy, Krupa11" userId="S::178038@nttdata.com::bf2914fb-0bea-4501-8149-8e4643d9d816" providerId="AD" clId="Web-{7ECDA881-F166-0B2B-1BCC-8B1E06761EB0}" dt="2022-07-08T10:44:52.356" v="29"/>
          <ac:spMkLst>
            <pc:docMk/>
            <pc:sldMk cId="1641331400" sldId="330"/>
            <ac:spMk id="12" creationId="{106BB5CF-44E2-04B7-8C4B-CDED358A13F0}"/>
          </ac:spMkLst>
        </pc:spChg>
        <pc:spChg chg="add del">
          <ac:chgData name="Murthy, Krupa11" userId="S::178038@nttdata.com::bf2914fb-0bea-4501-8149-8e4643d9d816" providerId="AD" clId="Web-{7ECDA881-F166-0B2B-1BCC-8B1E06761EB0}" dt="2022-07-08T10:44:52.356" v="33"/>
          <ac:spMkLst>
            <pc:docMk/>
            <pc:sldMk cId="1641331400" sldId="330"/>
            <ac:spMk id="13" creationId="{C563F8D2-5960-4662-A229-5971325B35BE}"/>
          </ac:spMkLst>
        </pc:spChg>
        <pc:spChg chg="add del mod">
          <ac:chgData name="Murthy, Krupa11" userId="S::178038@nttdata.com::bf2914fb-0bea-4501-8149-8e4643d9d816" providerId="AD" clId="Web-{7ECDA881-F166-0B2B-1BCC-8B1E06761EB0}" dt="2022-07-08T10:44:52.356" v="28"/>
          <ac:spMkLst>
            <pc:docMk/>
            <pc:sldMk cId="1641331400" sldId="330"/>
            <ac:spMk id="19" creationId="{126FD131-C553-20FB-91EB-FA140AAB102F}"/>
          </ac:spMkLst>
        </pc:spChg>
        <pc:spChg chg="add del">
          <ac:chgData name="Murthy, Krupa11" userId="S::178038@nttdata.com::bf2914fb-0bea-4501-8149-8e4643d9d816" providerId="AD" clId="Web-{7ECDA881-F166-0B2B-1BCC-8B1E06761EB0}" dt="2022-07-08T10:44:40.887" v="12"/>
          <ac:spMkLst>
            <pc:docMk/>
            <pc:sldMk cId="1641331400" sldId="330"/>
            <ac:spMk id="21" creationId="{31C174D1-3FB1-6FD4-115E-65293FB6CBAC}"/>
          </ac:spMkLst>
        </pc:spChg>
        <pc:spChg chg="add del">
          <ac:chgData name="Murthy, Krupa11" userId="S::178038@nttdata.com::bf2914fb-0bea-4501-8149-8e4643d9d816" providerId="AD" clId="Web-{7ECDA881-F166-0B2B-1BCC-8B1E06761EB0}" dt="2022-07-08T10:44:40.887" v="12"/>
          <ac:spMkLst>
            <pc:docMk/>
            <pc:sldMk cId="1641331400" sldId="330"/>
            <ac:spMk id="22" creationId="{86C626F6-8BB7-7A46-A377-63A1C7182C6E}"/>
          </ac:spMkLst>
        </pc:spChg>
        <pc:spChg chg="add del">
          <ac:chgData name="Murthy, Krupa11" userId="S::178038@nttdata.com::bf2914fb-0bea-4501-8149-8e4643d9d816" providerId="AD" clId="Web-{7ECDA881-F166-0B2B-1BCC-8B1E06761EB0}" dt="2022-07-08T10:44:40.887" v="12"/>
          <ac:spMkLst>
            <pc:docMk/>
            <pc:sldMk cId="1641331400" sldId="330"/>
            <ac:spMk id="23" creationId="{49F0C9DC-7416-CDAC-E6E1-E371F3390712}"/>
          </ac:spMkLst>
        </pc:spChg>
        <pc:spChg chg="add del">
          <ac:chgData name="Murthy, Krupa11" userId="S::178038@nttdata.com::bf2914fb-0bea-4501-8149-8e4643d9d816" providerId="AD" clId="Web-{7ECDA881-F166-0B2B-1BCC-8B1E06761EB0}" dt="2022-07-08T10:44:40.887" v="12"/>
          <ac:spMkLst>
            <pc:docMk/>
            <pc:sldMk cId="1641331400" sldId="330"/>
            <ac:spMk id="24" creationId="{1576D3C5-C68D-751B-97C1-10510CABDA9C}"/>
          </ac:spMkLst>
        </pc:spChg>
        <pc:spChg chg="add del">
          <ac:chgData name="Murthy, Krupa11" userId="S::178038@nttdata.com::bf2914fb-0bea-4501-8149-8e4643d9d816" providerId="AD" clId="Web-{7ECDA881-F166-0B2B-1BCC-8B1E06761EB0}" dt="2022-07-08T10:44:40.887" v="12"/>
          <ac:spMkLst>
            <pc:docMk/>
            <pc:sldMk cId="1641331400" sldId="330"/>
            <ac:spMk id="25" creationId="{0B8FE53E-87F3-D34A-0661-EAAFDAA59B52}"/>
          </ac:spMkLst>
        </pc:spChg>
        <pc:spChg chg="add del">
          <ac:chgData name="Murthy, Krupa11" userId="S::178038@nttdata.com::bf2914fb-0bea-4501-8149-8e4643d9d816" providerId="AD" clId="Web-{7ECDA881-F166-0B2B-1BCC-8B1E06761EB0}" dt="2022-07-08T10:44:40.887" v="12"/>
          <ac:spMkLst>
            <pc:docMk/>
            <pc:sldMk cId="1641331400" sldId="330"/>
            <ac:spMk id="26" creationId="{C881A97E-DA7B-4159-278A-6E2A3FF6AA9F}"/>
          </ac:spMkLst>
        </pc:spChg>
        <pc:spChg chg="add del">
          <ac:chgData name="Murthy, Krupa11" userId="S::178038@nttdata.com::bf2914fb-0bea-4501-8149-8e4643d9d816" providerId="AD" clId="Web-{7ECDA881-F166-0B2B-1BCC-8B1E06761EB0}" dt="2022-07-08T10:44:40.887" v="12"/>
          <ac:spMkLst>
            <pc:docMk/>
            <pc:sldMk cId="1641331400" sldId="330"/>
            <ac:spMk id="27" creationId="{F116FF29-04F3-E96F-5477-CEF59A2694BD}"/>
          </ac:spMkLst>
        </pc:spChg>
        <pc:spChg chg="add del">
          <ac:chgData name="Murthy, Krupa11" userId="S::178038@nttdata.com::bf2914fb-0bea-4501-8149-8e4643d9d816" providerId="AD" clId="Web-{7ECDA881-F166-0B2B-1BCC-8B1E06761EB0}" dt="2022-07-08T10:44:40.887" v="12"/>
          <ac:spMkLst>
            <pc:docMk/>
            <pc:sldMk cId="1641331400" sldId="330"/>
            <ac:spMk id="28" creationId="{718D9F63-C121-6F00-4AF3-7FBB3EE95B2A}"/>
          </ac:spMkLst>
        </pc:spChg>
        <pc:spChg chg="add del">
          <ac:chgData name="Murthy, Krupa11" userId="S::178038@nttdata.com::bf2914fb-0bea-4501-8149-8e4643d9d816" providerId="AD" clId="Web-{7ECDA881-F166-0B2B-1BCC-8B1E06761EB0}" dt="2022-07-08T10:44:52.356" v="28"/>
          <ac:spMkLst>
            <pc:docMk/>
            <pc:sldMk cId="1641331400" sldId="330"/>
            <ac:spMk id="29" creationId="{8FB07EE8-1429-41BA-B3B6-1CD3CFF5782B}"/>
          </ac:spMkLst>
        </pc:spChg>
        <pc:spChg chg="add del">
          <ac:chgData name="Murthy, Krupa11" userId="S::178038@nttdata.com::bf2914fb-0bea-4501-8149-8e4643d9d816" providerId="AD" clId="Web-{7ECDA881-F166-0B2B-1BCC-8B1E06761EB0}" dt="2022-07-08T10:44:52.356" v="29"/>
          <ac:spMkLst>
            <pc:docMk/>
            <pc:sldMk cId="1641331400" sldId="330"/>
            <ac:spMk id="31" creationId="{282B275B-0E98-4E97-9E5B-99445CE1E08E}"/>
          </ac:spMkLst>
        </pc:spChg>
        <pc:spChg chg="add del">
          <ac:chgData name="Murthy, Krupa11" userId="S::178038@nttdata.com::bf2914fb-0bea-4501-8149-8e4643d9d816" providerId="AD" clId="Web-{7ECDA881-F166-0B2B-1BCC-8B1E06761EB0}" dt="2022-07-08T10:44:52.356" v="30"/>
          <ac:spMkLst>
            <pc:docMk/>
            <pc:sldMk cId="1641331400" sldId="330"/>
            <ac:spMk id="32" creationId="{5977FB07-B0E9-49CB-A6E2-5BE338661FD7}"/>
          </ac:spMkLst>
        </pc:spChg>
        <pc:spChg chg="add del">
          <ac:chgData name="Murthy, Krupa11" userId="S::178038@nttdata.com::bf2914fb-0bea-4501-8149-8e4643d9d816" providerId="AD" clId="Web-{7ECDA881-F166-0B2B-1BCC-8B1E06761EB0}" dt="2022-07-08T10:44:52.356" v="31"/>
          <ac:spMkLst>
            <pc:docMk/>
            <pc:sldMk cId="1641331400" sldId="330"/>
            <ac:spMk id="33" creationId="{502AE0E9-0A4F-42FB-84C9-6EC4A2F11C07}"/>
          </ac:spMkLst>
        </pc:spChg>
        <pc:spChg chg="add del">
          <ac:chgData name="Murthy, Krupa11" userId="S::178038@nttdata.com::bf2914fb-0bea-4501-8149-8e4643d9d816" providerId="AD" clId="Web-{7ECDA881-F166-0B2B-1BCC-8B1E06761EB0}" dt="2022-07-08T10:44:52.356" v="32"/>
          <ac:spMkLst>
            <pc:docMk/>
            <pc:sldMk cId="1641331400" sldId="330"/>
            <ac:spMk id="34" creationId="{365D695A-3A17-4DBA-BB4E-CC7A2902BA55}"/>
          </ac:spMkLst>
        </pc:spChg>
        <pc:spChg chg="add del">
          <ac:chgData name="Murthy, Krupa11" userId="S::178038@nttdata.com::bf2914fb-0bea-4501-8149-8e4643d9d816" providerId="AD" clId="Web-{7ECDA881-F166-0B2B-1BCC-8B1E06761EB0}" dt="2022-07-08T10:44:49.434" v="19"/>
          <ac:spMkLst>
            <pc:docMk/>
            <pc:sldMk cId="1641331400" sldId="330"/>
            <ac:spMk id="36" creationId="{31C174D1-3FB1-6FD4-115E-65293FB6CBAC}"/>
          </ac:spMkLst>
        </pc:spChg>
        <pc:spChg chg="add del">
          <ac:chgData name="Murthy, Krupa11" userId="S::178038@nttdata.com::bf2914fb-0bea-4501-8149-8e4643d9d816" providerId="AD" clId="Web-{7ECDA881-F166-0B2B-1BCC-8B1E06761EB0}" dt="2022-07-08T10:44:49.434" v="19"/>
          <ac:spMkLst>
            <pc:docMk/>
            <pc:sldMk cId="1641331400" sldId="330"/>
            <ac:spMk id="37" creationId="{86C626F6-8BB7-7A46-A377-63A1C7182C6E}"/>
          </ac:spMkLst>
        </pc:spChg>
        <pc:spChg chg="add del">
          <ac:chgData name="Murthy, Krupa11" userId="S::178038@nttdata.com::bf2914fb-0bea-4501-8149-8e4643d9d816" providerId="AD" clId="Web-{7ECDA881-F166-0B2B-1BCC-8B1E06761EB0}" dt="2022-07-08T10:44:49.434" v="19"/>
          <ac:spMkLst>
            <pc:docMk/>
            <pc:sldMk cId="1641331400" sldId="330"/>
            <ac:spMk id="38" creationId="{49F0C9DC-7416-CDAC-E6E1-E371F3390712}"/>
          </ac:spMkLst>
        </pc:spChg>
        <pc:spChg chg="add del">
          <ac:chgData name="Murthy, Krupa11" userId="S::178038@nttdata.com::bf2914fb-0bea-4501-8149-8e4643d9d816" providerId="AD" clId="Web-{7ECDA881-F166-0B2B-1BCC-8B1E06761EB0}" dt="2022-07-08T10:44:49.434" v="19"/>
          <ac:spMkLst>
            <pc:docMk/>
            <pc:sldMk cId="1641331400" sldId="330"/>
            <ac:spMk id="39" creationId="{1576D3C5-C68D-751B-97C1-10510CABDA9C}"/>
          </ac:spMkLst>
        </pc:spChg>
        <pc:spChg chg="add del">
          <ac:chgData name="Murthy, Krupa11" userId="S::178038@nttdata.com::bf2914fb-0bea-4501-8149-8e4643d9d816" providerId="AD" clId="Web-{7ECDA881-F166-0B2B-1BCC-8B1E06761EB0}" dt="2022-07-08T10:44:49.434" v="19"/>
          <ac:spMkLst>
            <pc:docMk/>
            <pc:sldMk cId="1641331400" sldId="330"/>
            <ac:spMk id="40" creationId="{0B8FE53E-87F3-D34A-0661-EAAFDAA59B52}"/>
          </ac:spMkLst>
        </pc:spChg>
        <pc:spChg chg="add del">
          <ac:chgData name="Murthy, Krupa11" userId="S::178038@nttdata.com::bf2914fb-0bea-4501-8149-8e4643d9d816" providerId="AD" clId="Web-{7ECDA881-F166-0B2B-1BCC-8B1E06761EB0}" dt="2022-07-08T10:44:49.434" v="19"/>
          <ac:spMkLst>
            <pc:docMk/>
            <pc:sldMk cId="1641331400" sldId="330"/>
            <ac:spMk id="41" creationId="{C881A97E-DA7B-4159-278A-6E2A3FF6AA9F}"/>
          </ac:spMkLst>
        </pc:spChg>
        <pc:spChg chg="add del">
          <ac:chgData name="Murthy, Krupa11" userId="S::178038@nttdata.com::bf2914fb-0bea-4501-8149-8e4643d9d816" providerId="AD" clId="Web-{7ECDA881-F166-0B2B-1BCC-8B1E06761EB0}" dt="2022-07-08T10:44:49.434" v="19"/>
          <ac:spMkLst>
            <pc:docMk/>
            <pc:sldMk cId="1641331400" sldId="330"/>
            <ac:spMk id="42" creationId="{F116FF29-04F3-E96F-5477-CEF59A2694BD}"/>
          </ac:spMkLst>
        </pc:spChg>
        <pc:spChg chg="add del">
          <ac:chgData name="Murthy, Krupa11" userId="S::178038@nttdata.com::bf2914fb-0bea-4501-8149-8e4643d9d816" providerId="AD" clId="Web-{7ECDA881-F166-0B2B-1BCC-8B1E06761EB0}" dt="2022-07-08T10:44:49.434" v="19"/>
          <ac:spMkLst>
            <pc:docMk/>
            <pc:sldMk cId="1641331400" sldId="330"/>
            <ac:spMk id="43" creationId="{718D9F63-C121-6F00-4AF3-7FBB3EE95B2A}"/>
          </ac:spMkLst>
        </pc:spChg>
        <pc:grpChg chg="add del">
          <ac:chgData name="Murthy, Krupa11" userId="S::178038@nttdata.com::bf2914fb-0bea-4501-8149-8e4643d9d816" providerId="AD" clId="Web-{7ECDA881-F166-0B2B-1BCC-8B1E06761EB0}" dt="2022-07-08T10:44:52.356" v="34"/>
          <ac:grpSpMkLst>
            <pc:docMk/>
            <pc:sldMk cId="1641331400" sldId="330"/>
            <ac:grpSpMk id="14" creationId="{E8B76025-BC22-4A18-B26A-1DE0AF137DBF}"/>
          </ac:grpSpMkLst>
        </pc:grpChg>
        <pc:picChg chg="add del">
          <ac:chgData name="Murthy, Krupa11" userId="S::178038@nttdata.com::bf2914fb-0bea-4501-8149-8e4643d9d816" providerId="AD" clId="Web-{7ECDA881-F166-0B2B-1BCC-8B1E06761EB0}" dt="2022-07-08T10:44:52.356" v="35"/>
          <ac:picMkLst>
            <pc:docMk/>
            <pc:sldMk cId="1641331400" sldId="330"/>
            <ac:picMk id="5" creationId="{FAE84ABD-C67E-43D5-9632-78005812444B}"/>
          </ac:picMkLst>
        </pc:picChg>
        <pc:picChg chg="add del">
          <ac:chgData name="Murthy, Krupa11" userId="S::178038@nttdata.com::bf2914fb-0bea-4501-8149-8e4643d9d816" providerId="AD" clId="Web-{7ECDA881-F166-0B2B-1BCC-8B1E06761EB0}" dt="2022-07-08T10:44:52.356" v="25"/>
          <ac:picMkLst>
            <pc:docMk/>
            <pc:sldMk cId="1641331400" sldId="330"/>
            <ac:picMk id="18" creationId="{392628AC-C408-4B45-BEF2-0B3C78F22556}"/>
          </ac:picMkLst>
        </pc:picChg>
        <pc:picChg chg="add del">
          <ac:chgData name="Murthy, Krupa11" userId="S::178038@nttdata.com::bf2914fb-0bea-4501-8149-8e4643d9d816" providerId="AD" clId="Web-{7ECDA881-F166-0B2B-1BCC-8B1E06761EB0}" dt="2022-07-08T10:44:40.887" v="12"/>
          <ac:picMkLst>
            <pc:docMk/>
            <pc:sldMk cId="1641331400" sldId="330"/>
            <ac:picMk id="20" creationId="{A02FB3C1-8860-D4BF-498A-5AF389E0492C}"/>
          </ac:picMkLst>
        </pc:picChg>
        <pc:picChg chg="add del">
          <ac:chgData name="Murthy, Krupa11" userId="S::178038@nttdata.com::bf2914fb-0bea-4501-8149-8e4643d9d816" providerId="AD" clId="Web-{7ECDA881-F166-0B2B-1BCC-8B1E06761EB0}" dt="2022-07-08T10:44:40.887" v="12"/>
          <ac:picMkLst>
            <pc:docMk/>
            <pc:sldMk cId="1641331400" sldId="330"/>
            <ac:picMk id="30" creationId="{85F0B605-A065-1354-B49C-5311A6B81582}"/>
          </ac:picMkLst>
        </pc:picChg>
        <pc:picChg chg="add del">
          <ac:chgData name="Murthy, Krupa11" userId="S::178038@nttdata.com::bf2914fb-0bea-4501-8149-8e4643d9d816" providerId="AD" clId="Web-{7ECDA881-F166-0B2B-1BCC-8B1E06761EB0}" dt="2022-07-08T10:44:49.434" v="19"/>
          <ac:picMkLst>
            <pc:docMk/>
            <pc:sldMk cId="1641331400" sldId="330"/>
            <ac:picMk id="35" creationId="{A02FB3C1-8860-D4BF-498A-5AF389E0492C}"/>
          </ac:picMkLst>
        </pc:picChg>
        <pc:picChg chg="add del">
          <ac:chgData name="Murthy, Krupa11" userId="S::178038@nttdata.com::bf2914fb-0bea-4501-8149-8e4643d9d816" providerId="AD" clId="Web-{7ECDA881-F166-0B2B-1BCC-8B1E06761EB0}" dt="2022-07-08T10:44:49.434" v="19"/>
          <ac:picMkLst>
            <pc:docMk/>
            <pc:sldMk cId="1641331400" sldId="330"/>
            <ac:picMk id="44" creationId="{85F0B605-A065-1354-B49C-5311A6B81582}"/>
          </ac:picMkLst>
        </pc:picChg>
      </pc:sldChg>
      <pc:sldChg chg="add">
        <pc:chgData name="Murthy, Krupa11" userId="S::178038@nttdata.com::bf2914fb-0bea-4501-8149-8e4643d9d816" providerId="AD" clId="Web-{7ECDA881-F166-0B2B-1BCC-8B1E06761EB0}" dt="2022-07-08T10:45:22.778" v="36"/>
        <pc:sldMkLst>
          <pc:docMk/>
          <pc:sldMk cId="2880060229" sldId="331"/>
        </pc:sldMkLst>
      </pc:sldChg>
      <pc:sldMasterChg chg="add addSldLayout">
        <pc:chgData name="Murthy, Krupa11" userId="S::178038@nttdata.com::bf2914fb-0bea-4501-8149-8e4643d9d816" providerId="AD" clId="Web-{7ECDA881-F166-0B2B-1BCC-8B1E06761EB0}" dt="2022-07-08T10:45:22.778" v="36"/>
        <pc:sldMasterMkLst>
          <pc:docMk/>
          <pc:sldMasterMk cId="4233709318" sldId="2147483886"/>
        </pc:sldMasterMkLst>
        <pc:sldLayoutChg chg="add">
          <pc:chgData name="Murthy, Krupa11" userId="S::178038@nttdata.com::bf2914fb-0bea-4501-8149-8e4643d9d816" providerId="AD" clId="Web-{7ECDA881-F166-0B2B-1BCC-8B1E06761EB0}" dt="2022-07-08T10:45:22.778" v="36"/>
          <pc:sldLayoutMkLst>
            <pc:docMk/>
            <pc:sldMasterMk cId="4233709318" sldId="2147483886"/>
            <pc:sldLayoutMk cId="1108893272" sldId="2147483887"/>
          </pc:sldLayoutMkLst>
        </pc:sldLayoutChg>
        <pc:sldLayoutChg chg="add">
          <pc:chgData name="Murthy, Krupa11" userId="S::178038@nttdata.com::bf2914fb-0bea-4501-8149-8e4643d9d816" providerId="AD" clId="Web-{7ECDA881-F166-0B2B-1BCC-8B1E06761EB0}" dt="2022-07-08T10:45:22.778" v="36"/>
          <pc:sldLayoutMkLst>
            <pc:docMk/>
            <pc:sldMasterMk cId="4233709318" sldId="2147483886"/>
            <pc:sldLayoutMk cId="3611508465" sldId="2147483888"/>
          </pc:sldLayoutMkLst>
        </pc:sldLayoutChg>
        <pc:sldLayoutChg chg="add">
          <pc:chgData name="Murthy, Krupa11" userId="S::178038@nttdata.com::bf2914fb-0bea-4501-8149-8e4643d9d816" providerId="AD" clId="Web-{7ECDA881-F166-0B2B-1BCC-8B1E06761EB0}" dt="2022-07-08T10:45:22.778" v="36"/>
          <pc:sldLayoutMkLst>
            <pc:docMk/>
            <pc:sldMasterMk cId="4233709318" sldId="2147483886"/>
            <pc:sldLayoutMk cId="1708285361" sldId="2147483889"/>
          </pc:sldLayoutMkLst>
        </pc:sldLayoutChg>
        <pc:sldLayoutChg chg="add">
          <pc:chgData name="Murthy, Krupa11" userId="S::178038@nttdata.com::bf2914fb-0bea-4501-8149-8e4643d9d816" providerId="AD" clId="Web-{7ECDA881-F166-0B2B-1BCC-8B1E06761EB0}" dt="2022-07-08T10:45:22.778" v="36"/>
          <pc:sldLayoutMkLst>
            <pc:docMk/>
            <pc:sldMasterMk cId="4233709318" sldId="2147483886"/>
            <pc:sldLayoutMk cId="1855823498" sldId="2147483890"/>
          </pc:sldLayoutMkLst>
        </pc:sldLayoutChg>
        <pc:sldLayoutChg chg="add">
          <pc:chgData name="Murthy, Krupa11" userId="S::178038@nttdata.com::bf2914fb-0bea-4501-8149-8e4643d9d816" providerId="AD" clId="Web-{7ECDA881-F166-0B2B-1BCC-8B1E06761EB0}" dt="2022-07-08T10:45:22.778" v="36"/>
          <pc:sldLayoutMkLst>
            <pc:docMk/>
            <pc:sldMasterMk cId="4233709318" sldId="2147483886"/>
            <pc:sldLayoutMk cId="2540875921" sldId="2147483891"/>
          </pc:sldLayoutMkLst>
        </pc:sldLayoutChg>
        <pc:sldLayoutChg chg="add">
          <pc:chgData name="Murthy, Krupa11" userId="S::178038@nttdata.com::bf2914fb-0bea-4501-8149-8e4643d9d816" providerId="AD" clId="Web-{7ECDA881-F166-0B2B-1BCC-8B1E06761EB0}" dt="2022-07-08T10:45:22.778" v="36"/>
          <pc:sldLayoutMkLst>
            <pc:docMk/>
            <pc:sldMasterMk cId="4233709318" sldId="2147483886"/>
            <pc:sldLayoutMk cId="2044277838" sldId="2147483892"/>
          </pc:sldLayoutMkLst>
        </pc:sldLayoutChg>
        <pc:sldLayoutChg chg="add">
          <pc:chgData name="Murthy, Krupa11" userId="S::178038@nttdata.com::bf2914fb-0bea-4501-8149-8e4643d9d816" providerId="AD" clId="Web-{7ECDA881-F166-0B2B-1BCC-8B1E06761EB0}" dt="2022-07-08T10:45:22.778" v="36"/>
          <pc:sldLayoutMkLst>
            <pc:docMk/>
            <pc:sldMasterMk cId="4233709318" sldId="2147483886"/>
            <pc:sldLayoutMk cId="2768674393" sldId="2147483893"/>
          </pc:sldLayoutMkLst>
        </pc:sldLayoutChg>
        <pc:sldLayoutChg chg="add">
          <pc:chgData name="Murthy, Krupa11" userId="S::178038@nttdata.com::bf2914fb-0bea-4501-8149-8e4643d9d816" providerId="AD" clId="Web-{7ECDA881-F166-0B2B-1BCC-8B1E06761EB0}" dt="2022-07-08T10:45:22.778" v="36"/>
          <pc:sldLayoutMkLst>
            <pc:docMk/>
            <pc:sldMasterMk cId="4233709318" sldId="2147483886"/>
            <pc:sldLayoutMk cId="3766091478" sldId="2147483894"/>
          </pc:sldLayoutMkLst>
        </pc:sldLayoutChg>
        <pc:sldLayoutChg chg="add">
          <pc:chgData name="Murthy, Krupa11" userId="S::178038@nttdata.com::bf2914fb-0bea-4501-8149-8e4643d9d816" providerId="AD" clId="Web-{7ECDA881-F166-0B2B-1BCC-8B1E06761EB0}" dt="2022-07-08T10:45:22.778" v="36"/>
          <pc:sldLayoutMkLst>
            <pc:docMk/>
            <pc:sldMasterMk cId="4233709318" sldId="2147483886"/>
            <pc:sldLayoutMk cId="1527476399" sldId="2147483895"/>
          </pc:sldLayoutMkLst>
        </pc:sldLayoutChg>
        <pc:sldLayoutChg chg="add">
          <pc:chgData name="Murthy, Krupa11" userId="S::178038@nttdata.com::bf2914fb-0bea-4501-8149-8e4643d9d816" providerId="AD" clId="Web-{7ECDA881-F166-0B2B-1BCC-8B1E06761EB0}" dt="2022-07-08T10:45:22.778" v="36"/>
          <pc:sldLayoutMkLst>
            <pc:docMk/>
            <pc:sldMasterMk cId="4233709318" sldId="2147483886"/>
            <pc:sldLayoutMk cId="1769978842" sldId="2147483896"/>
          </pc:sldLayoutMkLst>
        </pc:sldLayoutChg>
        <pc:sldLayoutChg chg="add">
          <pc:chgData name="Murthy, Krupa11" userId="S::178038@nttdata.com::bf2914fb-0bea-4501-8149-8e4643d9d816" providerId="AD" clId="Web-{7ECDA881-F166-0B2B-1BCC-8B1E06761EB0}" dt="2022-07-08T10:45:22.778" v="36"/>
          <pc:sldLayoutMkLst>
            <pc:docMk/>
            <pc:sldMasterMk cId="4233709318" sldId="2147483886"/>
            <pc:sldLayoutMk cId="937414915" sldId="2147483897"/>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1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FC1A331-5310-4818-AC10-A0B358F26D6E}"/>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539DB457-D9C3-46A5-B6FD-5589255DE62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25D2DB2-69CE-4E4C-A9C5-74599D4C580F}" type="datetimeFigureOut">
              <a:rPr lang="en-US" smtClean="0"/>
              <a:t>7/8/2022</a:t>
            </a:fld>
            <a:endParaRPr lang="en-US"/>
          </a:p>
        </p:txBody>
      </p:sp>
      <p:sp>
        <p:nvSpPr>
          <p:cNvPr id="4" name="Footer Placeholder 3">
            <a:extLst>
              <a:ext uri="{FF2B5EF4-FFF2-40B4-BE49-F238E27FC236}">
                <a16:creationId xmlns:a16="http://schemas.microsoft.com/office/drawing/2014/main" id="{68974CB9-3962-4959-8590-B7B276897D2A}"/>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833C9A24-3C0F-477A-B9F2-1DAE94A4A8A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3E4D46FD-6AF1-461B-A28A-AC789C65349D}" type="slidenum">
              <a:rPr lang="en-US" smtClean="0"/>
              <a:t>‹#›</a:t>
            </a:fld>
            <a:endParaRPr lang="en-US"/>
          </a:p>
        </p:txBody>
      </p:sp>
    </p:spTree>
    <p:extLst>
      <p:ext uri="{BB962C8B-B14F-4D97-AF65-F5344CB8AC3E}">
        <p14:creationId xmlns:p14="http://schemas.microsoft.com/office/powerpoint/2010/main" val="39910471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1.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87B8588-1665-0A4A-AD47-68FFFFC620D1}" type="datetimeFigureOut">
              <a:rPr kumimoji="1" lang="ja-JP" altLang="en-US" smtClean="0"/>
              <a:t>2022/7/8</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F9AAED7-EB68-B44B-A29A-E9CFE7A1147D}" type="slidenum">
              <a:rPr kumimoji="1" lang="ja-JP" altLang="en-US" smtClean="0"/>
              <a:t>‹#›</a:t>
            </a:fld>
            <a:endParaRPr kumimoji="1" lang="ja-JP" altLang="en-US"/>
          </a:p>
        </p:txBody>
      </p:sp>
    </p:spTree>
    <p:extLst>
      <p:ext uri="{BB962C8B-B14F-4D97-AF65-F5344CB8AC3E}">
        <p14:creationId xmlns:p14="http://schemas.microsoft.com/office/powerpoint/2010/main" val="24139408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g"/><Relationship Id="rId1" Type="http://schemas.openxmlformats.org/officeDocument/2006/relationships/slideMaster" Target="../slideMasters/slideMaster1.xml"/><Relationship Id="rId4" Type="http://schemas.openxmlformats.org/officeDocument/2006/relationships/image" Target="../media/image4.emf"/></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jp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jp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image" Target="../media/image2.png"/><Relationship Id="rId1" Type="http://schemas.openxmlformats.org/officeDocument/2006/relationships/slideMaster" Target="../slideMasters/slideMaster6.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7.xml"/></Relationships>
</file>

<file path=ppt/slideLayouts/_rels/slideLayout56.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2.png"/><Relationship Id="rId1" Type="http://schemas.openxmlformats.org/officeDocument/2006/relationships/slideMaster" Target="../slideMasters/slideMaster7.xml"/></Relationships>
</file>

<file path=ppt/slideLayouts/_rels/slideLayout57.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2.png"/><Relationship Id="rId1" Type="http://schemas.openxmlformats.org/officeDocument/2006/relationships/slideMaster" Target="../slideMasters/slideMaster7.xml"/></Relationships>
</file>

<file path=ppt/slideLayouts/_rels/slideLayout5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Master" Target="../slideMasters/slideMaster7.xml"/></Relationships>
</file>

<file path=ppt/slideLayouts/_rels/slideLayout5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Master" Target="../slideMasters/slideMaster7.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6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Master" Target="../slideMasters/slideMaster7.xml"/></Relationships>
</file>

<file path=ppt/slideLayouts/_rels/slideLayout6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8.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6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9.xml"/></Relationships>
</file>

<file path=ppt/slideLayouts/_rels/slideLayout6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9.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7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0.xml"/></Relationships>
</file>

<file path=ppt/slideLayouts/_rels/slideLayout7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0.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A (White BI)">
    <p:spTree>
      <p:nvGrpSpPr>
        <p:cNvPr id="1" name=""/>
        <p:cNvGrpSpPr/>
        <p:nvPr/>
      </p:nvGrpSpPr>
      <p:grpSpPr>
        <a:xfrm>
          <a:off x="0" y="0"/>
          <a:ext cx="0" cy="0"/>
          <a:chOff x="0" y="0"/>
          <a:chExt cx="0" cy="0"/>
        </a:xfrm>
      </p:grpSpPr>
      <p:pic>
        <p:nvPicPr>
          <p:cNvPr id="22" name="図 21"/>
          <p:cNvPicPr>
            <a:picLocks noChangeAspect="1"/>
          </p:cNvPicPr>
          <p:nvPr userDrawn="1"/>
        </p:nvPicPr>
        <p:blipFill>
          <a:blip r:embed="rId2"/>
          <a:srcRect/>
          <a:stretch/>
        </p:blipFill>
        <p:spPr>
          <a:xfrm>
            <a:off x="5" y="-1400"/>
            <a:ext cx="12192119" cy="4725800"/>
          </a:xfrm>
          <a:prstGeom prst="rect">
            <a:avLst/>
          </a:prstGeom>
        </p:spPr>
      </p:pic>
      <p:sp>
        <p:nvSpPr>
          <p:cNvPr id="14" name="正方形/長方形 13"/>
          <p:cNvSpPr/>
          <p:nvPr userDrawn="1"/>
        </p:nvSpPr>
        <p:spPr>
          <a:xfrm>
            <a:off x="5" y="4724400"/>
            <a:ext cx="12192119" cy="2144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800" b="0" i="0">
              <a:latin typeface="HGPGothicE" charset="-128"/>
              <a:ea typeface="HGPGothicE" charset="-128"/>
            </a:endParaRPr>
          </a:p>
        </p:txBody>
      </p:sp>
      <p:pic>
        <p:nvPicPr>
          <p:cNvPr id="18" name="図 1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457200"/>
            <a:ext cx="3555998" cy="6400801"/>
          </a:xfrm>
          <a:prstGeom prst="rect">
            <a:avLst/>
          </a:prstGeom>
        </p:spPr>
      </p:pic>
      <p:sp>
        <p:nvSpPr>
          <p:cNvPr id="27" name="Text Placeholder 2"/>
          <p:cNvSpPr>
            <a:spLocks noGrp="1"/>
          </p:cNvSpPr>
          <p:nvPr>
            <p:ph type="body" idx="17" hasCustomPrompt="1"/>
          </p:nvPr>
        </p:nvSpPr>
        <p:spPr>
          <a:xfrm>
            <a:off x="3575999" y="5839504"/>
            <a:ext cx="7092002" cy="1011600"/>
          </a:xfrm>
          <a:prstGeom prst="rect">
            <a:avLst/>
          </a:prstGeom>
          <a:effectLst/>
        </p:spPr>
        <p:txBody>
          <a:bodyPr rIns="274320" anchor="ctr">
            <a:normAutofit/>
          </a:bodyPr>
          <a:lstStyle>
            <a:lvl1pPr marL="0" marR="0" indent="0" algn="l" defTabSz="609555" rtl="0" eaLnBrk="1" fontAlgn="ctr" latinLnBrk="0" hangingPunct="1">
              <a:lnSpc>
                <a:spcPct val="100000"/>
              </a:lnSpc>
              <a:spcBef>
                <a:spcPts val="0"/>
              </a:spcBef>
              <a:spcAft>
                <a:spcPct val="0"/>
              </a:spcAft>
              <a:buClrTx/>
              <a:buSzTx/>
              <a:buFont typeface="Arial" pitchFamily="34" charset="0"/>
              <a:buNone/>
              <a:tabLst/>
              <a:defRPr sz="1400" b="0" i="0" baseline="0">
                <a:solidFill>
                  <a:srgbClr val="FFFFFF"/>
                </a:solidFill>
                <a:latin typeface="+mn-lt"/>
                <a:ea typeface="HGPGothicE" charset="-128"/>
                <a:cs typeface="HGPGothicE" charset="-128"/>
              </a:defRPr>
            </a:lvl1pPr>
            <a:lvl2pPr marL="609555" indent="0">
              <a:buNone/>
              <a:defRPr sz="1400">
                <a:solidFill>
                  <a:schemeClr val="bg1"/>
                </a:solidFill>
                <a:latin typeface="MS PGothic" charset="-128"/>
                <a:ea typeface="MS PGothic" charset="-128"/>
                <a:cs typeface="MS PGothic" charset="-128"/>
              </a:defRPr>
            </a:lvl2pPr>
            <a:lvl3pPr marL="1219110" indent="0">
              <a:buNone/>
              <a:defRPr sz="1400">
                <a:solidFill>
                  <a:schemeClr val="bg1"/>
                </a:solidFill>
                <a:latin typeface="MS PGothic" charset="-128"/>
                <a:ea typeface="MS PGothic" charset="-128"/>
                <a:cs typeface="MS PGothic" charset="-128"/>
              </a:defRPr>
            </a:lvl3pPr>
            <a:lvl4pPr marL="1828664" indent="0">
              <a:buNone/>
              <a:defRPr sz="1867">
                <a:solidFill>
                  <a:schemeClr val="tx1">
                    <a:tint val="75000"/>
                  </a:schemeClr>
                </a:solidFill>
              </a:defRPr>
            </a:lvl4pPr>
            <a:lvl5pPr marL="2438218" indent="0">
              <a:buNone/>
              <a:defRPr sz="1867">
                <a:solidFill>
                  <a:schemeClr val="tx1">
                    <a:tint val="75000"/>
                  </a:schemeClr>
                </a:solidFill>
              </a:defRPr>
            </a:lvl5pPr>
            <a:lvl6pPr marL="3047772" indent="0">
              <a:buNone/>
              <a:defRPr sz="1867">
                <a:solidFill>
                  <a:schemeClr val="tx1">
                    <a:tint val="75000"/>
                  </a:schemeClr>
                </a:solidFill>
              </a:defRPr>
            </a:lvl6pPr>
            <a:lvl7pPr marL="3657327" indent="0">
              <a:buNone/>
              <a:defRPr sz="1867">
                <a:solidFill>
                  <a:schemeClr val="tx1">
                    <a:tint val="75000"/>
                  </a:schemeClr>
                </a:solidFill>
              </a:defRPr>
            </a:lvl7pPr>
            <a:lvl8pPr marL="4266880" indent="0">
              <a:buNone/>
              <a:defRPr sz="1867">
                <a:solidFill>
                  <a:schemeClr val="tx1">
                    <a:tint val="75000"/>
                  </a:schemeClr>
                </a:solidFill>
              </a:defRPr>
            </a:lvl8pPr>
            <a:lvl9pPr marL="4876435" indent="0">
              <a:buNone/>
              <a:defRPr sz="1867">
                <a:solidFill>
                  <a:schemeClr val="tx1">
                    <a:tint val="75000"/>
                  </a:schemeClr>
                </a:solidFill>
              </a:defRPr>
            </a:lvl9pPr>
          </a:lstStyle>
          <a:p>
            <a:pPr marL="0" marR="0" lvl="0" indent="0" algn="l" defTabSz="609555" rtl="0" eaLnBrk="1" fontAlgn="ctr" latinLnBrk="0" hangingPunct="1">
              <a:lnSpc>
                <a:spcPct val="100000"/>
              </a:lnSpc>
              <a:spcBef>
                <a:spcPts val="0"/>
              </a:spcBef>
              <a:spcAft>
                <a:spcPct val="0"/>
              </a:spcAft>
              <a:buClrTx/>
              <a:buSzTx/>
              <a:buFont typeface="Arial" pitchFamily="34" charset="0"/>
              <a:buNone/>
              <a:tabLst/>
              <a:defRPr/>
            </a:pPr>
            <a:r>
              <a:rPr lang="en-US" altLang="ja-JP"/>
              <a:t>&lt;MM/DD/YYYY&gt;</a:t>
            </a:r>
            <a:br>
              <a:rPr lang="en-US" altLang="ja-JP"/>
            </a:br>
            <a:r>
              <a:rPr lang="en-US" altLang="ja-JP"/>
              <a:t>&lt;NTT DATA, Inc.&gt;</a:t>
            </a:r>
            <a:br>
              <a:rPr lang="en-US" altLang="ja-JP"/>
            </a:br>
            <a:r>
              <a:rPr lang="en-US" altLang="ja-JP"/>
              <a:t>&lt;XXXXXXXXXXXX&gt;</a:t>
            </a:r>
          </a:p>
        </p:txBody>
      </p:sp>
      <p:sp>
        <p:nvSpPr>
          <p:cNvPr id="12" name="タイトル 1"/>
          <p:cNvSpPr>
            <a:spLocks noGrp="1"/>
          </p:cNvSpPr>
          <p:nvPr>
            <p:ph type="title" hasCustomPrompt="1"/>
          </p:nvPr>
        </p:nvSpPr>
        <p:spPr>
          <a:xfrm>
            <a:off x="3575999" y="4770296"/>
            <a:ext cx="7092002" cy="990000"/>
          </a:xfrm>
          <a:prstGeom prst="rect">
            <a:avLst/>
          </a:prstGeom>
          <a:effectLst/>
        </p:spPr>
        <p:txBody>
          <a:bodyPr rIns="274320" anchor="ctr">
            <a:normAutofit/>
          </a:bodyPr>
          <a:lstStyle>
            <a:lvl1pPr>
              <a:defRPr lang="en-US" altLang="ja-JP" sz="2000" spc="0" dirty="0" smtClean="0">
                <a:solidFill>
                  <a:srgbClr val="FFFFFF"/>
                </a:solidFill>
                <a:latin typeface="+mj-lt"/>
              </a:defRPr>
            </a:lvl1pPr>
          </a:lstStyle>
          <a:p>
            <a:pPr marL="0" lvl="0" indent="0" fontAlgn="ctr">
              <a:spcBef>
                <a:spcPts val="0"/>
              </a:spcBef>
              <a:buFont typeface="Arial" pitchFamily="34" charset="0"/>
              <a:buNone/>
            </a:pPr>
            <a:r>
              <a:rPr kumimoji="1" lang="en-US" altLang="ja-JP"/>
              <a:t>[Title]</a:t>
            </a:r>
          </a:p>
        </p:txBody>
      </p:sp>
      <p:sp>
        <p:nvSpPr>
          <p:cNvPr id="17" name="TextBox 16">
            <a:extLst>
              <a:ext uri="{FF2B5EF4-FFF2-40B4-BE49-F238E27FC236}">
                <a16:creationId xmlns:a16="http://schemas.microsoft.com/office/drawing/2014/main" id="{773C8BAF-CD2F-48D5-AFFF-51A20BD31040}"/>
              </a:ext>
            </a:extLst>
          </p:cNvPr>
          <p:cNvSpPr txBox="1"/>
          <p:nvPr userDrawn="1"/>
        </p:nvSpPr>
        <p:spPr>
          <a:xfrm>
            <a:off x="9067800" y="6544699"/>
            <a:ext cx="2819400" cy="215444"/>
          </a:xfrm>
          <a:prstGeom prst="rect">
            <a:avLst/>
          </a:prstGeom>
          <a:noFill/>
        </p:spPr>
        <p:txBody>
          <a:bodyPr wrap="square" rtlCol="0">
            <a:spAutoFit/>
          </a:bodyPr>
          <a:lstStyle/>
          <a:p>
            <a:pPr algn="r"/>
            <a:r>
              <a:rPr kumimoji="1" lang="en-US" sz="800" kern="1200">
                <a:solidFill>
                  <a:schemeClr val="bg1"/>
                </a:solidFill>
                <a:latin typeface="+mn-lt"/>
                <a:ea typeface="+mn-ea"/>
                <a:cs typeface="+mn-cs"/>
              </a:rPr>
              <a:t>© 2019 NTT DATA, Inc. All rights reserved.</a:t>
            </a:r>
            <a:endParaRPr lang="en-US"/>
          </a:p>
        </p:txBody>
      </p:sp>
      <p:pic>
        <p:nvPicPr>
          <p:cNvPr id="10" name="Picture 9">
            <a:extLst>
              <a:ext uri="{FF2B5EF4-FFF2-40B4-BE49-F238E27FC236}">
                <a16:creationId xmlns:a16="http://schemas.microsoft.com/office/drawing/2014/main" id="{D742AEB1-8896-406F-9B09-D99121BAF5B4}"/>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9448800" y="421200"/>
            <a:ext cx="2362466" cy="781271"/>
          </a:xfrm>
          <a:prstGeom prst="rect">
            <a:avLst/>
          </a:prstGeom>
        </p:spPr>
      </p:pic>
    </p:spTree>
    <p:extLst>
      <p:ext uri="{BB962C8B-B14F-4D97-AF65-F5344CB8AC3E}">
        <p14:creationId xmlns:p14="http://schemas.microsoft.com/office/powerpoint/2010/main" val="3189530422"/>
      </p:ext>
    </p:extLst>
  </p:cSld>
  <p:clrMapOvr>
    <a:masterClrMapping/>
  </p:clrMapOvr>
  <p:extLst>
    <p:ext uri="{DCECCB84-F9BA-43D5-87BE-67443E8EF086}">
      <p15:sldGuideLst xmlns:p15="http://schemas.microsoft.com/office/powerpoint/2012/main">
        <p15:guide id="1" pos="3840">
          <p15:clr>
            <a:srgbClr val="FBAE40"/>
          </p15:clr>
        </p15:guide>
        <p15:guide id="2" orient="horz" pos="2976">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Divider Slide - Delightful Yellow">
    <p:bg>
      <p:bgPr>
        <a:solidFill>
          <a:schemeClr val="accent3"/>
        </a:solidFill>
        <a:effectLst/>
      </p:bgPr>
    </p:bg>
    <p:spTree>
      <p:nvGrpSpPr>
        <p:cNvPr id="1" name=""/>
        <p:cNvGrpSpPr/>
        <p:nvPr/>
      </p:nvGrpSpPr>
      <p:grpSpPr>
        <a:xfrm>
          <a:off x="0" y="0"/>
          <a:ext cx="0" cy="0"/>
          <a:chOff x="0" y="0"/>
          <a:chExt cx="0" cy="0"/>
        </a:xfrm>
      </p:grpSpPr>
      <p:sp>
        <p:nvSpPr>
          <p:cNvPr id="11" name="Freeform 5">
            <a:extLst>
              <a:ext uri="{FF2B5EF4-FFF2-40B4-BE49-F238E27FC236}">
                <a16:creationId xmlns:a16="http://schemas.microsoft.com/office/drawing/2014/main" id="{998ED156-1AB5-4B96-BB64-69BB7DD751EA}"/>
              </a:ext>
            </a:extLst>
          </p:cNvPr>
          <p:cNvSpPr>
            <a:spLocks/>
          </p:cNvSpPr>
          <p:nvPr userDrawn="1"/>
        </p:nvSpPr>
        <p:spPr bwMode="auto">
          <a:xfrm>
            <a:off x="3175" y="0"/>
            <a:ext cx="5224380" cy="6858000"/>
          </a:xfrm>
          <a:custGeom>
            <a:avLst/>
            <a:gdLst>
              <a:gd name="T0" fmla="*/ 1111 w 1691"/>
              <a:gd name="T1" fmla="*/ 1108 h 2215"/>
              <a:gd name="T2" fmla="*/ 1108 w 1691"/>
              <a:gd name="T3" fmla="*/ 1108 h 2215"/>
              <a:gd name="T4" fmla="*/ 1108 w 1691"/>
              <a:gd name="T5" fmla="*/ 1102 h 2215"/>
              <a:gd name="T6" fmla="*/ 815 w 1691"/>
              <a:gd name="T7" fmla="*/ 569 h 2215"/>
              <a:gd name="T8" fmla="*/ 0 w 1691"/>
              <a:gd name="T9" fmla="*/ 0 h 2215"/>
              <a:gd name="T10" fmla="*/ 0 w 1691"/>
              <a:gd name="T11" fmla="*/ 1108 h 2215"/>
              <a:gd name="T12" fmla="*/ 0 w 1691"/>
              <a:gd name="T13" fmla="*/ 1213 h 2215"/>
              <a:gd name="T14" fmla="*/ 34 w 1691"/>
              <a:gd name="T15" fmla="*/ 1257 h 2215"/>
              <a:gd name="T16" fmla="*/ 522 w 1691"/>
              <a:gd name="T17" fmla="*/ 2215 h 2215"/>
              <a:gd name="T18" fmla="*/ 1108 w 1691"/>
              <a:gd name="T19" fmla="*/ 2215 h 2215"/>
              <a:gd name="T20" fmla="*/ 1691 w 1691"/>
              <a:gd name="T21" fmla="*/ 2215 h 2215"/>
              <a:gd name="T22" fmla="*/ 1111 w 1691"/>
              <a:gd name="T23" fmla="*/ 1108 h 22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691" h="2215">
                <a:moveTo>
                  <a:pt x="1111" y="1108"/>
                </a:moveTo>
                <a:cubicBezTo>
                  <a:pt x="1108" y="1108"/>
                  <a:pt x="1108" y="1108"/>
                  <a:pt x="1108" y="1108"/>
                </a:cubicBezTo>
                <a:cubicBezTo>
                  <a:pt x="1108" y="1102"/>
                  <a:pt x="1108" y="1102"/>
                  <a:pt x="1108" y="1102"/>
                </a:cubicBezTo>
                <a:cubicBezTo>
                  <a:pt x="965" y="833"/>
                  <a:pt x="857" y="635"/>
                  <a:pt x="815" y="569"/>
                </a:cubicBezTo>
                <a:cubicBezTo>
                  <a:pt x="624" y="269"/>
                  <a:pt x="397" y="50"/>
                  <a:pt x="0" y="0"/>
                </a:cubicBezTo>
                <a:cubicBezTo>
                  <a:pt x="0" y="1108"/>
                  <a:pt x="0" y="1108"/>
                  <a:pt x="0" y="1108"/>
                </a:cubicBezTo>
                <a:cubicBezTo>
                  <a:pt x="0" y="1213"/>
                  <a:pt x="0" y="1213"/>
                  <a:pt x="0" y="1213"/>
                </a:cubicBezTo>
                <a:cubicBezTo>
                  <a:pt x="13" y="1224"/>
                  <a:pt x="24" y="1239"/>
                  <a:pt x="34" y="1257"/>
                </a:cubicBezTo>
                <a:cubicBezTo>
                  <a:pt x="42" y="1273"/>
                  <a:pt x="250" y="1684"/>
                  <a:pt x="522" y="2215"/>
                </a:cubicBezTo>
                <a:cubicBezTo>
                  <a:pt x="1108" y="2215"/>
                  <a:pt x="1108" y="2215"/>
                  <a:pt x="1108" y="2215"/>
                </a:cubicBezTo>
                <a:cubicBezTo>
                  <a:pt x="1691" y="2215"/>
                  <a:pt x="1691" y="2215"/>
                  <a:pt x="1691" y="2215"/>
                </a:cubicBezTo>
                <a:cubicBezTo>
                  <a:pt x="1483" y="1814"/>
                  <a:pt x="1274" y="1415"/>
                  <a:pt x="1111" y="1108"/>
                </a:cubicBezTo>
                <a:close/>
              </a:path>
            </a:pathLst>
          </a:custGeom>
          <a:solidFill>
            <a:srgbClr val="C89D00"/>
          </a:solidFill>
          <a:ln>
            <a:noFill/>
          </a:ln>
        </p:spPr>
        <p:txBody>
          <a:bodyPr vert="horz" wrap="square" lIns="91440" tIns="45720" rIns="91440" bIns="45720" numCol="1" anchor="t" anchorCtr="0" compatLnSpc="1">
            <a:prstTxWarp prst="textNoShape">
              <a:avLst/>
            </a:prstTxWarp>
          </a:bodyPr>
          <a:lstStyle/>
          <a:p>
            <a:endParaRPr lang="en-US"/>
          </a:p>
        </p:txBody>
      </p:sp>
      <p:sp>
        <p:nvSpPr>
          <p:cNvPr id="7" name="Footer Placeholder 1">
            <a:extLst>
              <a:ext uri="{FF2B5EF4-FFF2-40B4-BE49-F238E27FC236}">
                <a16:creationId xmlns:a16="http://schemas.microsoft.com/office/drawing/2014/main" id="{AB0AC0B0-C192-4BA3-B44C-35558091D77E}"/>
              </a:ext>
            </a:extLst>
          </p:cNvPr>
          <p:cNvSpPr>
            <a:spLocks noGrp="1"/>
          </p:cNvSpPr>
          <p:nvPr>
            <p:ph type="ftr" sz="quarter" idx="10"/>
          </p:nvPr>
        </p:nvSpPr>
        <p:spPr>
          <a:xfrm>
            <a:off x="228600" y="6556248"/>
            <a:ext cx="2194560" cy="182880"/>
          </a:xfrm>
          <a:prstGeom prst="rect">
            <a:avLst/>
          </a:prstGeom>
        </p:spPr>
        <p:txBody>
          <a:bodyPr anchor="ctr"/>
          <a:lstStyle>
            <a:lvl1pPr>
              <a:defRPr sz="800">
                <a:solidFill>
                  <a:schemeClr val="bg1"/>
                </a:solidFill>
              </a:defRPr>
            </a:lvl1pPr>
          </a:lstStyle>
          <a:p>
            <a:pPr defTabSz="609555"/>
            <a:r>
              <a:rPr lang="en-US"/>
              <a:t>© 2019 NTT DATA, Inc. All rights reserved.</a:t>
            </a:r>
          </a:p>
        </p:txBody>
      </p:sp>
      <p:sp>
        <p:nvSpPr>
          <p:cNvPr id="8" name="Slide Number Placeholder 2">
            <a:extLst>
              <a:ext uri="{FF2B5EF4-FFF2-40B4-BE49-F238E27FC236}">
                <a16:creationId xmlns:a16="http://schemas.microsoft.com/office/drawing/2014/main" id="{61A26B08-9158-4967-B8A3-A95F4ABF91CD}"/>
              </a:ext>
            </a:extLst>
          </p:cNvPr>
          <p:cNvSpPr>
            <a:spLocks noGrp="1"/>
          </p:cNvSpPr>
          <p:nvPr>
            <p:ph type="sldNum" sz="quarter" idx="11"/>
          </p:nvPr>
        </p:nvSpPr>
        <p:spPr>
          <a:xfrm>
            <a:off x="5762244" y="6556248"/>
            <a:ext cx="667512" cy="182880"/>
          </a:xfrm>
          <a:prstGeom prst="rect">
            <a:avLst/>
          </a:prstGeom>
        </p:spPr>
        <p:txBody>
          <a:bodyPr anchor="ctr"/>
          <a:lstStyle>
            <a:lvl1pPr>
              <a:defRPr sz="800">
                <a:solidFill>
                  <a:schemeClr val="bg1"/>
                </a:solidFill>
              </a:defRPr>
            </a:lvl1pPr>
          </a:lstStyle>
          <a:p>
            <a:pPr algn="ctr"/>
            <a:fld id="{92EA2340-BE12-4138-BE15-7C339B03EB4B}" type="slidenum">
              <a:rPr lang="en-US" smtClean="0"/>
              <a:pPr algn="ctr"/>
              <a:t>‹#›</a:t>
            </a:fld>
            <a:endParaRPr lang="en-US"/>
          </a:p>
        </p:txBody>
      </p:sp>
      <p:pic>
        <p:nvPicPr>
          <p:cNvPr id="9" name="図 3">
            <a:extLst>
              <a:ext uri="{FF2B5EF4-FFF2-40B4-BE49-F238E27FC236}">
                <a16:creationId xmlns:a16="http://schemas.microsoft.com/office/drawing/2014/main" id="{079F8908-4FD7-4C3F-B18B-70140286CCD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776520" y="6481775"/>
            <a:ext cx="1178351" cy="296174"/>
          </a:xfrm>
          <a:prstGeom prst="rect">
            <a:avLst/>
          </a:prstGeom>
        </p:spPr>
      </p:pic>
      <p:sp>
        <p:nvSpPr>
          <p:cNvPr id="10" name="Text Placeholder 2">
            <a:extLst>
              <a:ext uri="{FF2B5EF4-FFF2-40B4-BE49-F238E27FC236}">
                <a16:creationId xmlns:a16="http://schemas.microsoft.com/office/drawing/2014/main" id="{F6444E9A-BCF2-4F85-8931-4AC83019969C}"/>
              </a:ext>
            </a:extLst>
          </p:cNvPr>
          <p:cNvSpPr>
            <a:spLocks noGrp="1"/>
          </p:cNvSpPr>
          <p:nvPr>
            <p:ph type="body" sz="quarter" idx="12" hasCustomPrompt="1"/>
          </p:nvPr>
        </p:nvSpPr>
        <p:spPr>
          <a:xfrm>
            <a:off x="3962400" y="1295400"/>
            <a:ext cx="7543800" cy="4343400"/>
          </a:xfrm>
          <a:prstGeom prst="rect">
            <a:avLst/>
          </a:prstGeom>
        </p:spPr>
        <p:txBody>
          <a:bodyPr anchor="ctr"/>
          <a:lstStyle>
            <a:lvl1pPr marL="0" indent="0" algn="ctr">
              <a:buNone/>
              <a:defRPr>
                <a:solidFill>
                  <a:schemeClr val="bg1"/>
                </a:solidFill>
              </a:defRPr>
            </a:lvl1pPr>
            <a:lvl2pPr marL="609556" indent="0">
              <a:buNone/>
              <a:defRPr>
                <a:solidFill>
                  <a:schemeClr val="bg1"/>
                </a:solidFill>
              </a:defRPr>
            </a:lvl2pPr>
            <a:lvl3pPr marL="1219109" indent="0">
              <a:buNone/>
              <a:defRPr>
                <a:solidFill>
                  <a:schemeClr val="bg1"/>
                </a:solidFill>
              </a:defRPr>
            </a:lvl3pPr>
            <a:lvl4pPr marL="1828662" indent="0">
              <a:buNone/>
              <a:defRPr>
                <a:solidFill>
                  <a:schemeClr val="bg1"/>
                </a:solidFill>
              </a:defRPr>
            </a:lvl4pPr>
            <a:lvl5pPr marL="2438216" indent="0">
              <a:buNone/>
              <a:defRPr>
                <a:solidFill>
                  <a:schemeClr val="bg1"/>
                </a:solidFill>
              </a:defRPr>
            </a:lvl5pPr>
          </a:lstStyle>
          <a:p>
            <a:pPr lvl="0"/>
            <a:r>
              <a:rPr lang="en-US"/>
              <a:t>[Middle Title Page]</a:t>
            </a:r>
          </a:p>
        </p:txBody>
      </p:sp>
    </p:spTree>
    <p:extLst>
      <p:ext uri="{BB962C8B-B14F-4D97-AF65-F5344CB8AC3E}">
        <p14:creationId xmlns:p14="http://schemas.microsoft.com/office/powerpoint/2010/main" val="2046902095"/>
      </p:ext>
    </p:extLst>
  </p:cSld>
  <p:clrMapOvr>
    <a:masterClrMapping/>
  </p:clrMapOvr>
  <p:extLst>
    <p:ext uri="{DCECCB84-F9BA-43D5-87BE-67443E8EF086}">
      <p15:sldGuideLst xmlns:p15="http://schemas.microsoft.com/office/powerpoint/2012/main">
        <p15:guide id="1" pos="3840" userDrawn="1">
          <p15:clr>
            <a:srgbClr val="FFFFFF"/>
          </p15:clr>
        </p15:guide>
        <p15:guide id="2" pos="7488" userDrawn="1">
          <p15:clr>
            <a:srgbClr val="FFFFFF"/>
          </p15:clr>
        </p15:guide>
        <p15:guide id="3" pos="192" userDrawn="1">
          <p15:clr>
            <a:srgbClr val="FFFFFF"/>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Divider Slide - Dynamic Red">
    <p:bg>
      <p:bgPr>
        <a:solidFill>
          <a:schemeClr val="accent4"/>
        </a:solidFill>
        <a:effectLst/>
      </p:bgPr>
    </p:bg>
    <p:spTree>
      <p:nvGrpSpPr>
        <p:cNvPr id="1" name=""/>
        <p:cNvGrpSpPr/>
        <p:nvPr/>
      </p:nvGrpSpPr>
      <p:grpSpPr>
        <a:xfrm>
          <a:off x="0" y="0"/>
          <a:ext cx="0" cy="0"/>
          <a:chOff x="0" y="0"/>
          <a:chExt cx="0" cy="0"/>
        </a:xfrm>
      </p:grpSpPr>
      <p:sp>
        <p:nvSpPr>
          <p:cNvPr id="11" name="Freeform 5">
            <a:extLst>
              <a:ext uri="{FF2B5EF4-FFF2-40B4-BE49-F238E27FC236}">
                <a16:creationId xmlns:a16="http://schemas.microsoft.com/office/drawing/2014/main" id="{998ED156-1AB5-4B96-BB64-69BB7DD751EA}"/>
              </a:ext>
            </a:extLst>
          </p:cNvPr>
          <p:cNvSpPr>
            <a:spLocks/>
          </p:cNvSpPr>
          <p:nvPr userDrawn="1"/>
        </p:nvSpPr>
        <p:spPr bwMode="auto">
          <a:xfrm>
            <a:off x="3175" y="0"/>
            <a:ext cx="5224380" cy="6858000"/>
          </a:xfrm>
          <a:custGeom>
            <a:avLst/>
            <a:gdLst>
              <a:gd name="T0" fmla="*/ 1111 w 1691"/>
              <a:gd name="T1" fmla="*/ 1108 h 2215"/>
              <a:gd name="T2" fmla="*/ 1108 w 1691"/>
              <a:gd name="T3" fmla="*/ 1108 h 2215"/>
              <a:gd name="T4" fmla="*/ 1108 w 1691"/>
              <a:gd name="T5" fmla="*/ 1102 h 2215"/>
              <a:gd name="T6" fmla="*/ 815 w 1691"/>
              <a:gd name="T7" fmla="*/ 569 h 2215"/>
              <a:gd name="T8" fmla="*/ 0 w 1691"/>
              <a:gd name="T9" fmla="*/ 0 h 2215"/>
              <a:gd name="T10" fmla="*/ 0 w 1691"/>
              <a:gd name="T11" fmla="*/ 1108 h 2215"/>
              <a:gd name="T12" fmla="*/ 0 w 1691"/>
              <a:gd name="T13" fmla="*/ 1213 h 2215"/>
              <a:gd name="T14" fmla="*/ 34 w 1691"/>
              <a:gd name="T15" fmla="*/ 1257 h 2215"/>
              <a:gd name="T16" fmla="*/ 522 w 1691"/>
              <a:gd name="T17" fmla="*/ 2215 h 2215"/>
              <a:gd name="T18" fmla="*/ 1108 w 1691"/>
              <a:gd name="T19" fmla="*/ 2215 h 2215"/>
              <a:gd name="T20" fmla="*/ 1691 w 1691"/>
              <a:gd name="T21" fmla="*/ 2215 h 2215"/>
              <a:gd name="T22" fmla="*/ 1111 w 1691"/>
              <a:gd name="T23" fmla="*/ 1108 h 22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691" h="2215">
                <a:moveTo>
                  <a:pt x="1111" y="1108"/>
                </a:moveTo>
                <a:cubicBezTo>
                  <a:pt x="1108" y="1108"/>
                  <a:pt x="1108" y="1108"/>
                  <a:pt x="1108" y="1108"/>
                </a:cubicBezTo>
                <a:cubicBezTo>
                  <a:pt x="1108" y="1102"/>
                  <a:pt x="1108" y="1102"/>
                  <a:pt x="1108" y="1102"/>
                </a:cubicBezTo>
                <a:cubicBezTo>
                  <a:pt x="965" y="833"/>
                  <a:pt x="857" y="635"/>
                  <a:pt x="815" y="569"/>
                </a:cubicBezTo>
                <a:cubicBezTo>
                  <a:pt x="624" y="269"/>
                  <a:pt x="397" y="50"/>
                  <a:pt x="0" y="0"/>
                </a:cubicBezTo>
                <a:cubicBezTo>
                  <a:pt x="0" y="1108"/>
                  <a:pt x="0" y="1108"/>
                  <a:pt x="0" y="1108"/>
                </a:cubicBezTo>
                <a:cubicBezTo>
                  <a:pt x="0" y="1213"/>
                  <a:pt x="0" y="1213"/>
                  <a:pt x="0" y="1213"/>
                </a:cubicBezTo>
                <a:cubicBezTo>
                  <a:pt x="13" y="1224"/>
                  <a:pt x="24" y="1239"/>
                  <a:pt x="34" y="1257"/>
                </a:cubicBezTo>
                <a:cubicBezTo>
                  <a:pt x="42" y="1273"/>
                  <a:pt x="250" y="1684"/>
                  <a:pt x="522" y="2215"/>
                </a:cubicBezTo>
                <a:cubicBezTo>
                  <a:pt x="1108" y="2215"/>
                  <a:pt x="1108" y="2215"/>
                  <a:pt x="1108" y="2215"/>
                </a:cubicBezTo>
                <a:cubicBezTo>
                  <a:pt x="1691" y="2215"/>
                  <a:pt x="1691" y="2215"/>
                  <a:pt x="1691" y="2215"/>
                </a:cubicBezTo>
                <a:cubicBezTo>
                  <a:pt x="1483" y="1814"/>
                  <a:pt x="1274" y="1415"/>
                  <a:pt x="1111" y="1108"/>
                </a:cubicBezTo>
                <a:close/>
              </a:path>
            </a:pathLst>
          </a:custGeom>
          <a:solidFill>
            <a:srgbClr val="9E3A22"/>
          </a:solidFill>
          <a:ln>
            <a:noFill/>
          </a:ln>
        </p:spPr>
        <p:txBody>
          <a:bodyPr vert="horz" wrap="square" lIns="91440" tIns="45720" rIns="91440" bIns="45720" numCol="1" anchor="t" anchorCtr="0" compatLnSpc="1">
            <a:prstTxWarp prst="textNoShape">
              <a:avLst/>
            </a:prstTxWarp>
          </a:bodyPr>
          <a:lstStyle/>
          <a:p>
            <a:endParaRPr lang="en-US"/>
          </a:p>
        </p:txBody>
      </p:sp>
      <p:sp>
        <p:nvSpPr>
          <p:cNvPr id="7" name="Footer Placeholder 1">
            <a:extLst>
              <a:ext uri="{FF2B5EF4-FFF2-40B4-BE49-F238E27FC236}">
                <a16:creationId xmlns:a16="http://schemas.microsoft.com/office/drawing/2014/main" id="{840E93BA-DD1A-4CA5-906B-7605D43725C7}"/>
              </a:ext>
            </a:extLst>
          </p:cNvPr>
          <p:cNvSpPr>
            <a:spLocks noGrp="1"/>
          </p:cNvSpPr>
          <p:nvPr>
            <p:ph type="ftr" sz="quarter" idx="10"/>
          </p:nvPr>
        </p:nvSpPr>
        <p:spPr>
          <a:xfrm>
            <a:off x="228600" y="6556248"/>
            <a:ext cx="2194560" cy="182880"/>
          </a:xfrm>
          <a:prstGeom prst="rect">
            <a:avLst/>
          </a:prstGeom>
        </p:spPr>
        <p:txBody>
          <a:bodyPr anchor="ctr"/>
          <a:lstStyle>
            <a:lvl1pPr>
              <a:defRPr sz="800">
                <a:solidFill>
                  <a:schemeClr val="bg1"/>
                </a:solidFill>
              </a:defRPr>
            </a:lvl1pPr>
          </a:lstStyle>
          <a:p>
            <a:pPr defTabSz="609555"/>
            <a:r>
              <a:rPr lang="en-US"/>
              <a:t>© 2019 NTT DATA, Inc. All rights reserved.</a:t>
            </a:r>
          </a:p>
        </p:txBody>
      </p:sp>
      <p:sp>
        <p:nvSpPr>
          <p:cNvPr id="8" name="Slide Number Placeholder 2">
            <a:extLst>
              <a:ext uri="{FF2B5EF4-FFF2-40B4-BE49-F238E27FC236}">
                <a16:creationId xmlns:a16="http://schemas.microsoft.com/office/drawing/2014/main" id="{CC9EC8F5-2F55-4C9F-90DE-8D9761994DA3}"/>
              </a:ext>
            </a:extLst>
          </p:cNvPr>
          <p:cNvSpPr>
            <a:spLocks noGrp="1"/>
          </p:cNvSpPr>
          <p:nvPr>
            <p:ph type="sldNum" sz="quarter" idx="11"/>
          </p:nvPr>
        </p:nvSpPr>
        <p:spPr>
          <a:xfrm>
            <a:off x="5762244" y="6556248"/>
            <a:ext cx="667512" cy="182880"/>
          </a:xfrm>
          <a:prstGeom prst="rect">
            <a:avLst/>
          </a:prstGeom>
        </p:spPr>
        <p:txBody>
          <a:bodyPr anchor="ctr"/>
          <a:lstStyle>
            <a:lvl1pPr>
              <a:defRPr sz="800">
                <a:solidFill>
                  <a:schemeClr val="bg1"/>
                </a:solidFill>
              </a:defRPr>
            </a:lvl1pPr>
          </a:lstStyle>
          <a:p>
            <a:pPr algn="ctr"/>
            <a:fld id="{92EA2340-BE12-4138-BE15-7C339B03EB4B}" type="slidenum">
              <a:rPr lang="en-US" smtClean="0"/>
              <a:pPr algn="ctr"/>
              <a:t>‹#›</a:t>
            </a:fld>
            <a:endParaRPr lang="en-US"/>
          </a:p>
        </p:txBody>
      </p:sp>
      <p:pic>
        <p:nvPicPr>
          <p:cNvPr id="9" name="図 3">
            <a:extLst>
              <a:ext uri="{FF2B5EF4-FFF2-40B4-BE49-F238E27FC236}">
                <a16:creationId xmlns:a16="http://schemas.microsoft.com/office/drawing/2014/main" id="{4BDA54ED-1083-4D63-954F-BB890D62E16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776520" y="6481775"/>
            <a:ext cx="1178351" cy="296174"/>
          </a:xfrm>
          <a:prstGeom prst="rect">
            <a:avLst/>
          </a:prstGeom>
        </p:spPr>
      </p:pic>
      <p:sp>
        <p:nvSpPr>
          <p:cNvPr id="10" name="Text Placeholder 2">
            <a:extLst>
              <a:ext uri="{FF2B5EF4-FFF2-40B4-BE49-F238E27FC236}">
                <a16:creationId xmlns:a16="http://schemas.microsoft.com/office/drawing/2014/main" id="{1EA2D50C-217A-4E68-9AFC-24E0273880EB}"/>
              </a:ext>
            </a:extLst>
          </p:cNvPr>
          <p:cNvSpPr>
            <a:spLocks noGrp="1"/>
          </p:cNvSpPr>
          <p:nvPr>
            <p:ph type="body" sz="quarter" idx="12" hasCustomPrompt="1"/>
          </p:nvPr>
        </p:nvSpPr>
        <p:spPr>
          <a:xfrm>
            <a:off x="3962400" y="1295400"/>
            <a:ext cx="7543800" cy="4343400"/>
          </a:xfrm>
          <a:prstGeom prst="rect">
            <a:avLst/>
          </a:prstGeom>
        </p:spPr>
        <p:txBody>
          <a:bodyPr anchor="ctr"/>
          <a:lstStyle>
            <a:lvl1pPr marL="0" indent="0" algn="ctr">
              <a:buNone/>
              <a:defRPr>
                <a:solidFill>
                  <a:schemeClr val="bg1"/>
                </a:solidFill>
              </a:defRPr>
            </a:lvl1pPr>
            <a:lvl2pPr marL="609556" indent="0">
              <a:buNone/>
              <a:defRPr>
                <a:solidFill>
                  <a:schemeClr val="bg1"/>
                </a:solidFill>
              </a:defRPr>
            </a:lvl2pPr>
            <a:lvl3pPr marL="1219109" indent="0">
              <a:buNone/>
              <a:defRPr>
                <a:solidFill>
                  <a:schemeClr val="bg1"/>
                </a:solidFill>
              </a:defRPr>
            </a:lvl3pPr>
            <a:lvl4pPr marL="1828662" indent="0">
              <a:buNone/>
              <a:defRPr>
                <a:solidFill>
                  <a:schemeClr val="bg1"/>
                </a:solidFill>
              </a:defRPr>
            </a:lvl4pPr>
            <a:lvl5pPr marL="2438216" indent="0">
              <a:buNone/>
              <a:defRPr>
                <a:solidFill>
                  <a:schemeClr val="bg1"/>
                </a:solidFill>
              </a:defRPr>
            </a:lvl5pPr>
          </a:lstStyle>
          <a:p>
            <a:pPr lvl="0"/>
            <a:r>
              <a:rPr lang="en-US"/>
              <a:t>[Middle Title Page]</a:t>
            </a:r>
          </a:p>
        </p:txBody>
      </p:sp>
    </p:spTree>
    <p:extLst>
      <p:ext uri="{BB962C8B-B14F-4D97-AF65-F5344CB8AC3E}">
        <p14:creationId xmlns:p14="http://schemas.microsoft.com/office/powerpoint/2010/main" val="3417733183"/>
      </p:ext>
    </p:extLst>
  </p:cSld>
  <p:clrMapOvr>
    <a:masterClrMapping/>
  </p:clrMapOvr>
  <p:extLst>
    <p:ext uri="{DCECCB84-F9BA-43D5-87BE-67443E8EF086}">
      <p15:sldGuideLst xmlns:p15="http://schemas.microsoft.com/office/powerpoint/2012/main">
        <p15:guide id="1" pos="3840" userDrawn="1">
          <p15:clr>
            <a:srgbClr val="FBAE40"/>
          </p15:clr>
        </p15:guide>
        <p15:guide id="2" pos="7488" userDrawn="1">
          <p15:clr>
            <a:srgbClr val="FBAE40"/>
          </p15:clr>
        </p15:guide>
        <p15:guide id="3" pos="192"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Divider Slide - Green">
    <p:bg>
      <p:bgPr>
        <a:solidFill>
          <a:schemeClr val="accent5"/>
        </a:solidFill>
        <a:effectLst/>
      </p:bgPr>
    </p:bg>
    <p:spTree>
      <p:nvGrpSpPr>
        <p:cNvPr id="1" name=""/>
        <p:cNvGrpSpPr/>
        <p:nvPr/>
      </p:nvGrpSpPr>
      <p:grpSpPr>
        <a:xfrm>
          <a:off x="0" y="0"/>
          <a:ext cx="0" cy="0"/>
          <a:chOff x="0" y="0"/>
          <a:chExt cx="0" cy="0"/>
        </a:xfrm>
      </p:grpSpPr>
      <p:sp>
        <p:nvSpPr>
          <p:cNvPr id="11" name="Freeform 5">
            <a:extLst>
              <a:ext uri="{FF2B5EF4-FFF2-40B4-BE49-F238E27FC236}">
                <a16:creationId xmlns:a16="http://schemas.microsoft.com/office/drawing/2014/main" id="{998ED156-1AB5-4B96-BB64-69BB7DD751EA}"/>
              </a:ext>
            </a:extLst>
          </p:cNvPr>
          <p:cNvSpPr>
            <a:spLocks/>
          </p:cNvSpPr>
          <p:nvPr userDrawn="1"/>
        </p:nvSpPr>
        <p:spPr bwMode="auto">
          <a:xfrm>
            <a:off x="3175" y="0"/>
            <a:ext cx="5224380" cy="6858000"/>
          </a:xfrm>
          <a:custGeom>
            <a:avLst/>
            <a:gdLst>
              <a:gd name="T0" fmla="*/ 1111 w 1691"/>
              <a:gd name="T1" fmla="*/ 1108 h 2215"/>
              <a:gd name="T2" fmla="*/ 1108 w 1691"/>
              <a:gd name="T3" fmla="*/ 1108 h 2215"/>
              <a:gd name="T4" fmla="*/ 1108 w 1691"/>
              <a:gd name="T5" fmla="*/ 1102 h 2215"/>
              <a:gd name="T6" fmla="*/ 815 w 1691"/>
              <a:gd name="T7" fmla="*/ 569 h 2215"/>
              <a:gd name="T8" fmla="*/ 0 w 1691"/>
              <a:gd name="T9" fmla="*/ 0 h 2215"/>
              <a:gd name="T10" fmla="*/ 0 w 1691"/>
              <a:gd name="T11" fmla="*/ 1108 h 2215"/>
              <a:gd name="T12" fmla="*/ 0 w 1691"/>
              <a:gd name="T13" fmla="*/ 1213 h 2215"/>
              <a:gd name="T14" fmla="*/ 34 w 1691"/>
              <a:gd name="T15" fmla="*/ 1257 h 2215"/>
              <a:gd name="T16" fmla="*/ 522 w 1691"/>
              <a:gd name="T17" fmla="*/ 2215 h 2215"/>
              <a:gd name="T18" fmla="*/ 1108 w 1691"/>
              <a:gd name="T19" fmla="*/ 2215 h 2215"/>
              <a:gd name="T20" fmla="*/ 1691 w 1691"/>
              <a:gd name="T21" fmla="*/ 2215 h 2215"/>
              <a:gd name="T22" fmla="*/ 1111 w 1691"/>
              <a:gd name="T23" fmla="*/ 1108 h 22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691" h="2215">
                <a:moveTo>
                  <a:pt x="1111" y="1108"/>
                </a:moveTo>
                <a:cubicBezTo>
                  <a:pt x="1108" y="1108"/>
                  <a:pt x="1108" y="1108"/>
                  <a:pt x="1108" y="1108"/>
                </a:cubicBezTo>
                <a:cubicBezTo>
                  <a:pt x="1108" y="1102"/>
                  <a:pt x="1108" y="1102"/>
                  <a:pt x="1108" y="1102"/>
                </a:cubicBezTo>
                <a:cubicBezTo>
                  <a:pt x="965" y="833"/>
                  <a:pt x="857" y="635"/>
                  <a:pt x="815" y="569"/>
                </a:cubicBezTo>
                <a:cubicBezTo>
                  <a:pt x="624" y="269"/>
                  <a:pt x="397" y="50"/>
                  <a:pt x="0" y="0"/>
                </a:cubicBezTo>
                <a:cubicBezTo>
                  <a:pt x="0" y="1108"/>
                  <a:pt x="0" y="1108"/>
                  <a:pt x="0" y="1108"/>
                </a:cubicBezTo>
                <a:cubicBezTo>
                  <a:pt x="0" y="1213"/>
                  <a:pt x="0" y="1213"/>
                  <a:pt x="0" y="1213"/>
                </a:cubicBezTo>
                <a:cubicBezTo>
                  <a:pt x="13" y="1224"/>
                  <a:pt x="24" y="1239"/>
                  <a:pt x="34" y="1257"/>
                </a:cubicBezTo>
                <a:cubicBezTo>
                  <a:pt x="42" y="1273"/>
                  <a:pt x="250" y="1684"/>
                  <a:pt x="522" y="2215"/>
                </a:cubicBezTo>
                <a:cubicBezTo>
                  <a:pt x="1108" y="2215"/>
                  <a:pt x="1108" y="2215"/>
                  <a:pt x="1108" y="2215"/>
                </a:cubicBezTo>
                <a:cubicBezTo>
                  <a:pt x="1691" y="2215"/>
                  <a:pt x="1691" y="2215"/>
                  <a:pt x="1691" y="2215"/>
                </a:cubicBezTo>
                <a:cubicBezTo>
                  <a:pt x="1483" y="1814"/>
                  <a:pt x="1274" y="1415"/>
                  <a:pt x="1111" y="1108"/>
                </a:cubicBezTo>
                <a:close/>
              </a:path>
            </a:pathLst>
          </a:custGeom>
          <a:solidFill>
            <a:srgbClr val="6D9644"/>
          </a:solidFill>
          <a:ln>
            <a:noFill/>
          </a:ln>
        </p:spPr>
        <p:txBody>
          <a:bodyPr vert="horz" wrap="square" lIns="91440" tIns="45720" rIns="91440" bIns="45720" numCol="1" anchor="t" anchorCtr="0" compatLnSpc="1">
            <a:prstTxWarp prst="textNoShape">
              <a:avLst/>
            </a:prstTxWarp>
          </a:bodyPr>
          <a:lstStyle/>
          <a:p>
            <a:endParaRPr lang="en-US"/>
          </a:p>
        </p:txBody>
      </p:sp>
      <p:sp>
        <p:nvSpPr>
          <p:cNvPr id="7" name="Footer Placeholder 1">
            <a:extLst>
              <a:ext uri="{FF2B5EF4-FFF2-40B4-BE49-F238E27FC236}">
                <a16:creationId xmlns:a16="http://schemas.microsoft.com/office/drawing/2014/main" id="{E1768400-4ED5-426B-8A05-828B88D5AD0D}"/>
              </a:ext>
            </a:extLst>
          </p:cNvPr>
          <p:cNvSpPr>
            <a:spLocks noGrp="1"/>
          </p:cNvSpPr>
          <p:nvPr>
            <p:ph type="ftr" sz="quarter" idx="10"/>
          </p:nvPr>
        </p:nvSpPr>
        <p:spPr>
          <a:xfrm>
            <a:off x="228600" y="6556248"/>
            <a:ext cx="2194560" cy="182880"/>
          </a:xfrm>
          <a:prstGeom prst="rect">
            <a:avLst/>
          </a:prstGeom>
        </p:spPr>
        <p:txBody>
          <a:bodyPr anchor="ctr"/>
          <a:lstStyle>
            <a:lvl1pPr>
              <a:defRPr sz="800">
                <a:solidFill>
                  <a:schemeClr val="bg1"/>
                </a:solidFill>
              </a:defRPr>
            </a:lvl1pPr>
          </a:lstStyle>
          <a:p>
            <a:pPr defTabSz="609555"/>
            <a:r>
              <a:rPr lang="en-US"/>
              <a:t>© 2019 NTT DATA, Inc. All rights reserved.</a:t>
            </a:r>
          </a:p>
        </p:txBody>
      </p:sp>
      <p:sp>
        <p:nvSpPr>
          <p:cNvPr id="8" name="Slide Number Placeholder 2">
            <a:extLst>
              <a:ext uri="{FF2B5EF4-FFF2-40B4-BE49-F238E27FC236}">
                <a16:creationId xmlns:a16="http://schemas.microsoft.com/office/drawing/2014/main" id="{1C4E59A7-29AB-413D-999E-CE16C2494A42}"/>
              </a:ext>
            </a:extLst>
          </p:cNvPr>
          <p:cNvSpPr>
            <a:spLocks noGrp="1"/>
          </p:cNvSpPr>
          <p:nvPr>
            <p:ph type="sldNum" sz="quarter" idx="11"/>
          </p:nvPr>
        </p:nvSpPr>
        <p:spPr>
          <a:xfrm>
            <a:off x="5762244" y="6556248"/>
            <a:ext cx="667512" cy="182880"/>
          </a:xfrm>
          <a:prstGeom prst="rect">
            <a:avLst/>
          </a:prstGeom>
        </p:spPr>
        <p:txBody>
          <a:bodyPr anchor="ctr"/>
          <a:lstStyle>
            <a:lvl1pPr>
              <a:defRPr sz="800">
                <a:solidFill>
                  <a:schemeClr val="bg1"/>
                </a:solidFill>
              </a:defRPr>
            </a:lvl1pPr>
          </a:lstStyle>
          <a:p>
            <a:pPr algn="ctr"/>
            <a:fld id="{92EA2340-BE12-4138-BE15-7C339B03EB4B}" type="slidenum">
              <a:rPr lang="en-US" smtClean="0"/>
              <a:pPr algn="ctr"/>
              <a:t>‹#›</a:t>
            </a:fld>
            <a:endParaRPr lang="en-US"/>
          </a:p>
        </p:txBody>
      </p:sp>
      <p:pic>
        <p:nvPicPr>
          <p:cNvPr id="9" name="図 3">
            <a:extLst>
              <a:ext uri="{FF2B5EF4-FFF2-40B4-BE49-F238E27FC236}">
                <a16:creationId xmlns:a16="http://schemas.microsoft.com/office/drawing/2014/main" id="{413C5E06-0469-405F-A18F-168B3D8F33C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776520" y="6481775"/>
            <a:ext cx="1178351" cy="296174"/>
          </a:xfrm>
          <a:prstGeom prst="rect">
            <a:avLst/>
          </a:prstGeom>
        </p:spPr>
      </p:pic>
      <p:sp>
        <p:nvSpPr>
          <p:cNvPr id="10" name="Text Placeholder 2">
            <a:extLst>
              <a:ext uri="{FF2B5EF4-FFF2-40B4-BE49-F238E27FC236}">
                <a16:creationId xmlns:a16="http://schemas.microsoft.com/office/drawing/2014/main" id="{0B4DD840-BBD0-42CF-AA51-B2D658DB2998}"/>
              </a:ext>
            </a:extLst>
          </p:cNvPr>
          <p:cNvSpPr>
            <a:spLocks noGrp="1"/>
          </p:cNvSpPr>
          <p:nvPr>
            <p:ph type="body" sz="quarter" idx="12" hasCustomPrompt="1"/>
          </p:nvPr>
        </p:nvSpPr>
        <p:spPr>
          <a:xfrm>
            <a:off x="3962400" y="1295400"/>
            <a:ext cx="7543800" cy="4343400"/>
          </a:xfrm>
          <a:prstGeom prst="rect">
            <a:avLst/>
          </a:prstGeom>
        </p:spPr>
        <p:txBody>
          <a:bodyPr anchor="ctr"/>
          <a:lstStyle>
            <a:lvl1pPr marL="0" indent="0" algn="ctr">
              <a:buNone/>
              <a:defRPr>
                <a:solidFill>
                  <a:schemeClr val="bg1"/>
                </a:solidFill>
              </a:defRPr>
            </a:lvl1pPr>
            <a:lvl2pPr marL="609556" indent="0">
              <a:buNone/>
              <a:defRPr>
                <a:solidFill>
                  <a:schemeClr val="bg1"/>
                </a:solidFill>
              </a:defRPr>
            </a:lvl2pPr>
            <a:lvl3pPr marL="1219109" indent="0">
              <a:buNone/>
              <a:defRPr>
                <a:solidFill>
                  <a:schemeClr val="bg1"/>
                </a:solidFill>
              </a:defRPr>
            </a:lvl3pPr>
            <a:lvl4pPr marL="1828662" indent="0">
              <a:buNone/>
              <a:defRPr>
                <a:solidFill>
                  <a:schemeClr val="bg1"/>
                </a:solidFill>
              </a:defRPr>
            </a:lvl4pPr>
            <a:lvl5pPr marL="2438216" indent="0">
              <a:buNone/>
              <a:defRPr>
                <a:solidFill>
                  <a:schemeClr val="bg1"/>
                </a:solidFill>
              </a:defRPr>
            </a:lvl5pPr>
          </a:lstStyle>
          <a:p>
            <a:pPr lvl="0"/>
            <a:r>
              <a:rPr lang="en-US"/>
              <a:t>[Middle Title Page]</a:t>
            </a:r>
          </a:p>
        </p:txBody>
      </p:sp>
    </p:spTree>
    <p:extLst>
      <p:ext uri="{BB962C8B-B14F-4D97-AF65-F5344CB8AC3E}">
        <p14:creationId xmlns:p14="http://schemas.microsoft.com/office/powerpoint/2010/main" val="1568241470"/>
      </p:ext>
    </p:extLst>
  </p:cSld>
  <p:clrMapOvr>
    <a:masterClrMapping/>
  </p:clrMapOvr>
  <p:extLst>
    <p:ext uri="{DCECCB84-F9BA-43D5-87BE-67443E8EF086}">
      <p15:sldGuideLst xmlns:p15="http://schemas.microsoft.com/office/powerpoint/2012/main">
        <p15:guide id="1" pos="3840" userDrawn="1">
          <p15:clr>
            <a:srgbClr val="FBAE40"/>
          </p15:clr>
        </p15:guide>
        <p15:guide id="2" pos="7488" userDrawn="1">
          <p15:clr>
            <a:srgbClr val="FBAE40"/>
          </p15:clr>
        </p15:guide>
        <p15:guide id="3" pos="192"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Divider Slide - Purple Tinted">
    <p:bg>
      <p:bgPr>
        <a:solidFill>
          <a:schemeClr val="accent6">
            <a:lumMod val="50000"/>
          </a:schemeClr>
        </a:solidFill>
        <a:effectLst/>
      </p:bgPr>
    </p:bg>
    <p:spTree>
      <p:nvGrpSpPr>
        <p:cNvPr id="1" name=""/>
        <p:cNvGrpSpPr/>
        <p:nvPr/>
      </p:nvGrpSpPr>
      <p:grpSpPr>
        <a:xfrm>
          <a:off x="0" y="0"/>
          <a:ext cx="0" cy="0"/>
          <a:chOff x="0" y="0"/>
          <a:chExt cx="0" cy="0"/>
        </a:xfrm>
      </p:grpSpPr>
      <p:sp>
        <p:nvSpPr>
          <p:cNvPr id="11" name="Freeform 5">
            <a:extLst>
              <a:ext uri="{FF2B5EF4-FFF2-40B4-BE49-F238E27FC236}">
                <a16:creationId xmlns:a16="http://schemas.microsoft.com/office/drawing/2014/main" id="{998ED156-1AB5-4B96-BB64-69BB7DD751EA}"/>
              </a:ext>
            </a:extLst>
          </p:cNvPr>
          <p:cNvSpPr>
            <a:spLocks/>
          </p:cNvSpPr>
          <p:nvPr userDrawn="1"/>
        </p:nvSpPr>
        <p:spPr bwMode="auto">
          <a:xfrm>
            <a:off x="3175" y="0"/>
            <a:ext cx="5224380" cy="6858000"/>
          </a:xfrm>
          <a:custGeom>
            <a:avLst/>
            <a:gdLst>
              <a:gd name="T0" fmla="*/ 1111 w 1691"/>
              <a:gd name="T1" fmla="*/ 1108 h 2215"/>
              <a:gd name="T2" fmla="*/ 1108 w 1691"/>
              <a:gd name="T3" fmla="*/ 1108 h 2215"/>
              <a:gd name="T4" fmla="*/ 1108 w 1691"/>
              <a:gd name="T5" fmla="*/ 1102 h 2215"/>
              <a:gd name="T6" fmla="*/ 815 w 1691"/>
              <a:gd name="T7" fmla="*/ 569 h 2215"/>
              <a:gd name="T8" fmla="*/ 0 w 1691"/>
              <a:gd name="T9" fmla="*/ 0 h 2215"/>
              <a:gd name="T10" fmla="*/ 0 w 1691"/>
              <a:gd name="T11" fmla="*/ 1108 h 2215"/>
              <a:gd name="T12" fmla="*/ 0 w 1691"/>
              <a:gd name="T13" fmla="*/ 1213 h 2215"/>
              <a:gd name="T14" fmla="*/ 34 w 1691"/>
              <a:gd name="T15" fmla="*/ 1257 h 2215"/>
              <a:gd name="T16" fmla="*/ 522 w 1691"/>
              <a:gd name="T17" fmla="*/ 2215 h 2215"/>
              <a:gd name="T18" fmla="*/ 1108 w 1691"/>
              <a:gd name="T19" fmla="*/ 2215 h 2215"/>
              <a:gd name="T20" fmla="*/ 1691 w 1691"/>
              <a:gd name="T21" fmla="*/ 2215 h 2215"/>
              <a:gd name="T22" fmla="*/ 1111 w 1691"/>
              <a:gd name="T23" fmla="*/ 1108 h 22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691" h="2215">
                <a:moveTo>
                  <a:pt x="1111" y="1108"/>
                </a:moveTo>
                <a:cubicBezTo>
                  <a:pt x="1108" y="1108"/>
                  <a:pt x="1108" y="1108"/>
                  <a:pt x="1108" y="1108"/>
                </a:cubicBezTo>
                <a:cubicBezTo>
                  <a:pt x="1108" y="1102"/>
                  <a:pt x="1108" y="1102"/>
                  <a:pt x="1108" y="1102"/>
                </a:cubicBezTo>
                <a:cubicBezTo>
                  <a:pt x="965" y="833"/>
                  <a:pt x="857" y="635"/>
                  <a:pt x="815" y="569"/>
                </a:cubicBezTo>
                <a:cubicBezTo>
                  <a:pt x="624" y="269"/>
                  <a:pt x="397" y="50"/>
                  <a:pt x="0" y="0"/>
                </a:cubicBezTo>
                <a:cubicBezTo>
                  <a:pt x="0" y="1108"/>
                  <a:pt x="0" y="1108"/>
                  <a:pt x="0" y="1108"/>
                </a:cubicBezTo>
                <a:cubicBezTo>
                  <a:pt x="0" y="1213"/>
                  <a:pt x="0" y="1213"/>
                  <a:pt x="0" y="1213"/>
                </a:cubicBezTo>
                <a:cubicBezTo>
                  <a:pt x="13" y="1224"/>
                  <a:pt x="24" y="1239"/>
                  <a:pt x="34" y="1257"/>
                </a:cubicBezTo>
                <a:cubicBezTo>
                  <a:pt x="42" y="1273"/>
                  <a:pt x="250" y="1684"/>
                  <a:pt x="522" y="2215"/>
                </a:cubicBezTo>
                <a:cubicBezTo>
                  <a:pt x="1108" y="2215"/>
                  <a:pt x="1108" y="2215"/>
                  <a:pt x="1108" y="2215"/>
                </a:cubicBezTo>
                <a:cubicBezTo>
                  <a:pt x="1691" y="2215"/>
                  <a:pt x="1691" y="2215"/>
                  <a:pt x="1691" y="2215"/>
                </a:cubicBezTo>
                <a:cubicBezTo>
                  <a:pt x="1483" y="1814"/>
                  <a:pt x="1274" y="1415"/>
                  <a:pt x="1111" y="1108"/>
                </a:cubicBezTo>
                <a:close/>
              </a:path>
            </a:pathLst>
          </a:custGeom>
          <a:solidFill>
            <a:srgbClr val="471935"/>
          </a:solidFill>
          <a:ln>
            <a:noFill/>
          </a:ln>
        </p:spPr>
        <p:txBody>
          <a:bodyPr vert="horz" wrap="square" lIns="91440" tIns="45720" rIns="91440" bIns="45720" numCol="1" anchor="t" anchorCtr="0" compatLnSpc="1">
            <a:prstTxWarp prst="textNoShape">
              <a:avLst/>
            </a:prstTxWarp>
          </a:bodyPr>
          <a:lstStyle/>
          <a:p>
            <a:endParaRPr lang="en-US"/>
          </a:p>
        </p:txBody>
      </p:sp>
      <p:sp>
        <p:nvSpPr>
          <p:cNvPr id="7" name="Footer Placeholder 1">
            <a:extLst>
              <a:ext uri="{FF2B5EF4-FFF2-40B4-BE49-F238E27FC236}">
                <a16:creationId xmlns:a16="http://schemas.microsoft.com/office/drawing/2014/main" id="{CEB6827B-27D3-4140-A44C-F6D5F63B2FB1}"/>
              </a:ext>
            </a:extLst>
          </p:cNvPr>
          <p:cNvSpPr>
            <a:spLocks noGrp="1"/>
          </p:cNvSpPr>
          <p:nvPr>
            <p:ph type="ftr" sz="quarter" idx="10"/>
          </p:nvPr>
        </p:nvSpPr>
        <p:spPr>
          <a:xfrm>
            <a:off x="228600" y="6556248"/>
            <a:ext cx="2194560" cy="182880"/>
          </a:xfrm>
          <a:prstGeom prst="rect">
            <a:avLst/>
          </a:prstGeom>
        </p:spPr>
        <p:txBody>
          <a:bodyPr anchor="ctr"/>
          <a:lstStyle>
            <a:lvl1pPr>
              <a:defRPr sz="800">
                <a:solidFill>
                  <a:schemeClr val="bg1"/>
                </a:solidFill>
              </a:defRPr>
            </a:lvl1pPr>
          </a:lstStyle>
          <a:p>
            <a:pPr defTabSz="609555"/>
            <a:r>
              <a:rPr lang="en-US"/>
              <a:t>© 2019 NTT DATA, Inc. All rights reserved.</a:t>
            </a:r>
          </a:p>
        </p:txBody>
      </p:sp>
      <p:sp>
        <p:nvSpPr>
          <p:cNvPr id="8" name="Slide Number Placeholder 2">
            <a:extLst>
              <a:ext uri="{FF2B5EF4-FFF2-40B4-BE49-F238E27FC236}">
                <a16:creationId xmlns:a16="http://schemas.microsoft.com/office/drawing/2014/main" id="{407C339E-F549-4195-B2AF-6498D38ED507}"/>
              </a:ext>
            </a:extLst>
          </p:cNvPr>
          <p:cNvSpPr>
            <a:spLocks noGrp="1"/>
          </p:cNvSpPr>
          <p:nvPr>
            <p:ph type="sldNum" sz="quarter" idx="11"/>
          </p:nvPr>
        </p:nvSpPr>
        <p:spPr>
          <a:xfrm>
            <a:off x="5762244" y="6556248"/>
            <a:ext cx="667512" cy="182880"/>
          </a:xfrm>
          <a:prstGeom prst="rect">
            <a:avLst/>
          </a:prstGeom>
        </p:spPr>
        <p:txBody>
          <a:bodyPr anchor="ctr"/>
          <a:lstStyle>
            <a:lvl1pPr>
              <a:defRPr sz="800">
                <a:solidFill>
                  <a:schemeClr val="bg1"/>
                </a:solidFill>
              </a:defRPr>
            </a:lvl1pPr>
          </a:lstStyle>
          <a:p>
            <a:pPr algn="ctr"/>
            <a:fld id="{92EA2340-BE12-4138-BE15-7C339B03EB4B}" type="slidenum">
              <a:rPr lang="en-US" smtClean="0"/>
              <a:pPr algn="ctr"/>
              <a:t>‹#›</a:t>
            </a:fld>
            <a:endParaRPr lang="en-US"/>
          </a:p>
        </p:txBody>
      </p:sp>
      <p:pic>
        <p:nvPicPr>
          <p:cNvPr id="9" name="図 3">
            <a:extLst>
              <a:ext uri="{FF2B5EF4-FFF2-40B4-BE49-F238E27FC236}">
                <a16:creationId xmlns:a16="http://schemas.microsoft.com/office/drawing/2014/main" id="{C791DC71-8C84-4120-89B3-ABFAFD8E3D9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776520" y="6481775"/>
            <a:ext cx="1178351" cy="296174"/>
          </a:xfrm>
          <a:prstGeom prst="rect">
            <a:avLst/>
          </a:prstGeom>
        </p:spPr>
      </p:pic>
      <p:sp>
        <p:nvSpPr>
          <p:cNvPr id="10" name="Text Placeholder 2">
            <a:extLst>
              <a:ext uri="{FF2B5EF4-FFF2-40B4-BE49-F238E27FC236}">
                <a16:creationId xmlns:a16="http://schemas.microsoft.com/office/drawing/2014/main" id="{5B760E1B-4F8A-478E-807E-2E72332393CE}"/>
              </a:ext>
            </a:extLst>
          </p:cNvPr>
          <p:cNvSpPr>
            <a:spLocks noGrp="1"/>
          </p:cNvSpPr>
          <p:nvPr>
            <p:ph type="body" sz="quarter" idx="12" hasCustomPrompt="1"/>
          </p:nvPr>
        </p:nvSpPr>
        <p:spPr>
          <a:xfrm>
            <a:off x="3962400" y="1295400"/>
            <a:ext cx="7543800" cy="4343400"/>
          </a:xfrm>
          <a:prstGeom prst="rect">
            <a:avLst/>
          </a:prstGeom>
        </p:spPr>
        <p:txBody>
          <a:bodyPr anchor="ctr"/>
          <a:lstStyle>
            <a:lvl1pPr marL="0" indent="0" algn="ctr">
              <a:buNone/>
              <a:defRPr>
                <a:solidFill>
                  <a:schemeClr val="bg1"/>
                </a:solidFill>
              </a:defRPr>
            </a:lvl1pPr>
            <a:lvl2pPr marL="609556" indent="0">
              <a:buNone/>
              <a:defRPr>
                <a:solidFill>
                  <a:schemeClr val="bg1"/>
                </a:solidFill>
              </a:defRPr>
            </a:lvl2pPr>
            <a:lvl3pPr marL="1219109" indent="0">
              <a:buNone/>
              <a:defRPr>
                <a:solidFill>
                  <a:schemeClr val="bg1"/>
                </a:solidFill>
              </a:defRPr>
            </a:lvl3pPr>
            <a:lvl4pPr marL="1828662" indent="0">
              <a:buNone/>
              <a:defRPr>
                <a:solidFill>
                  <a:schemeClr val="bg1"/>
                </a:solidFill>
              </a:defRPr>
            </a:lvl4pPr>
            <a:lvl5pPr marL="2438216" indent="0">
              <a:buNone/>
              <a:defRPr>
                <a:solidFill>
                  <a:schemeClr val="bg1"/>
                </a:solidFill>
              </a:defRPr>
            </a:lvl5pPr>
          </a:lstStyle>
          <a:p>
            <a:pPr lvl="0"/>
            <a:r>
              <a:rPr lang="en-US"/>
              <a:t>[Middle Title Page]</a:t>
            </a:r>
          </a:p>
        </p:txBody>
      </p:sp>
    </p:spTree>
    <p:extLst>
      <p:ext uri="{BB962C8B-B14F-4D97-AF65-F5344CB8AC3E}">
        <p14:creationId xmlns:p14="http://schemas.microsoft.com/office/powerpoint/2010/main" val="2916154537"/>
      </p:ext>
    </p:extLst>
  </p:cSld>
  <p:clrMapOvr>
    <a:masterClrMapping/>
  </p:clrMapOvr>
  <p:extLst>
    <p:ext uri="{DCECCB84-F9BA-43D5-87BE-67443E8EF086}">
      <p15:sldGuideLst xmlns:p15="http://schemas.microsoft.com/office/powerpoint/2012/main">
        <p15:guide id="1" pos="3840" userDrawn="1">
          <p15:clr>
            <a:srgbClr val="FBAE40"/>
          </p15:clr>
        </p15:guide>
        <p15:guide id="2" pos="7488" userDrawn="1">
          <p15:clr>
            <a:srgbClr val="FBAE40"/>
          </p15:clr>
        </p15:guide>
        <p15:guide id="3" pos="192"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Agenda Slide - BF-H">
    <p:spTree>
      <p:nvGrpSpPr>
        <p:cNvPr id="1" name=""/>
        <p:cNvGrpSpPr/>
        <p:nvPr/>
      </p:nvGrpSpPr>
      <p:grpSpPr>
        <a:xfrm>
          <a:off x="0" y="0"/>
          <a:ext cx="0" cy="0"/>
          <a:chOff x="0" y="0"/>
          <a:chExt cx="0" cy="0"/>
        </a:xfrm>
      </p:grpSpPr>
      <p:pic>
        <p:nvPicPr>
          <p:cNvPr id="9" name="図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3113690"/>
            <a:ext cx="2080171" cy="3744310"/>
          </a:xfrm>
          <a:prstGeom prst="rect">
            <a:avLst/>
          </a:prstGeom>
        </p:spPr>
      </p:pic>
      <p:pic>
        <p:nvPicPr>
          <p:cNvPr id="11" name="図 10"/>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786326" y="6504431"/>
            <a:ext cx="1159714" cy="295200"/>
          </a:xfrm>
          <a:prstGeom prst="rect">
            <a:avLst/>
          </a:prstGeom>
        </p:spPr>
      </p:pic>
      <p:sp>
        <p:nvSpPr>
          <p:cNvPr id="14" name="タイトル 1">
            <a:extLst>
              <a:ext uri="{FF2B5EF4-FFF2-40B4-BE49-F238E27FC236}">
                <a16:creationId xmlns:a16="http://schemas.microsoft.com/office/drawing/2014/main" id="{E209CA9E-EA71-4D07-95CE-EA78E13E3F63}"/>
              </a:ext>
            </a:extLst>
          </p:cNvPr>
          <p:cNvSpPr>
            <a:spLocks noGrp="1"/>
          </p:cNvSpPr>
          <p:nvPr>
            <p:ph type="title" hasCustomPrompt="1"/>
          </p:nvPr>
        </p:nvSpPr>
        <p:spPr>
          <a:xfrm>
            <a:off x="228600" y="228600"/>
            <a:ext cx="11734800" cy="533400"/>
          </a:xfrm>
          <a:prstGeom prst="rect">
            <a:avLst/>
          </a:prstGeom>
        </p:spPr>
        <p:txBody>
          <a:bodyPr lIns="91440" tIns="0" bIns="0" anchor="t" anchorCtr="0">
            <a:noAutofit/>
          </a:bodyPr>
          <a:lstStyle>
            <a:lvl1pPr>
              <a:defRPr lang="en-US" altLang="ja-JP" spc="0" dirty="0" smtClean="0">
                <a:solidFill>
                  <a:schemeClr val="tx1"/>
                </a:solidFill>
                <a:latin typeface="+mj-ea"/>
                <a:ea typeface="+mj-ea"/>
                <a:cs typeface="Arial"/>
              </a:defRPr>
            </a:lvl1pPr>
          </a:lstStyle>
          <a:p>
            <a:pPr marL="226468" marR="0" lvl="0" indent="-226468" latinLnBrk="0">
              <a:lnSpc>
                <a:spcPct val="100000"/>
              </a:lnSpc>
              <a:spcBef>
                <a:spcPct val="20000"/>
              </a:spcBef>
              <a:buClrTx/>
              <a:buSzTx/>
              <a:buFont typeface="+mj-lt"/>
              <a:buNone/>
              <a:tabLst/>
            </a:pPr>
            <a:r>
              <a:rPr kumimoji="1" lang="en-US" altLang="ja-JP"/>
              <a:t>[Agenda]</a:t>
            </a:r>
          </a:p>
        </p:txBody>
      </p:sp>
      <p:sp>
        <p:nvSpPr>
          <p:cNvPr id="17" name="Content Placeholder 2">
            <a:extLst>
              <a:ext uri="{FF2B5EF4-FFF2-40B4-BE49-F238E27FC236}">
                <a16:creationId xmlns:a16="http://schemas.microsoft.com/office/drawing/2014/main" id="{A97DDC82-36D5-4738-989D-30338EA824B8}"/>
              </a:ext>
            </a:extLst>
          </p:cNvPr>
          <p:cNvSpPr>
            <a:spLocks noGrp="1"/>
          </p:cNvSpPr>
          <p:nvPr>
            <p:ph idx="1"/>
          </p:nvPr>
        </p:nvSpPr>
        <p:spPr>
          <a:xfrm>
            <a:off x="3352800" y="1143000"/>
            <a:ext cx="8229600" cy="5257800"/>
          </a:xfrm>
          <a:prstGeom prst="rect">
            <a:avLst/>
          </a:prstGeom>
        </p:spPr>
        <p:txBody>
          <a:bodyPr/>
          <a:lstStyle>
            <a:lvl1pPr marL="457200" indent="-457200" algn="l" defTabSz="914400" rtl="0" eaLnBrk="1" latinLnBrk="0" hangingPunct="1">
              <a:lnSpc>
                <a:spcPct val="100000"/>
              </a:lnSpc>
              <a:buClr>
                <a:schemeClr val="bg2"/>
              </a:buClr>
              <a:buSzPct val="100000"/>
              <a:buFont typeface="+mj-lt"/>
              <a:buAutoNum type="arabicPeriod"/>
              <a:defRPr lang="en-US" sz="2000" kern="1200" dirty="0" smtClean="0">
                <a:solidFill>
                  <a:schemeClr val="tx1"/>
                </a:solidFill>
                <a:latin typeface="+mn-lt"/>
                <a:ea typeface="+mn-ea"/>
                <a:cs typeface="+mn-cs"/>
              </a:defRPr>
            </a:lvl1pPr>
            <a:lvl2pPr marL="910099" indent="-300543" algn="l" defTabSz="914400" rtl="0" eaLnBrk="1" latinLnBrk="0" hangingPunct="1">
              <a:lnSpc>
                <a:spcPct val="100000"/>
              </a:lnSpc>
              <a:buClr>
                <a:schemeClr val="bg2"/>
              </a:buClr>
              <a:buSzPct val="100000"/>
              <a:buFont typeface="Arial" panose="020B0604020202020204" pitchFamily="34" charset="0"/>
              <a:buChar char="»"/>
              <a:defRPr lang="en-US" sz="2000" kern="1200" dirty="0" smtClean="0">
                <a:solidFill>
                  <a:schemeClr val="tx1"/>
                </a:solidFill>
                <a:latin typeface="+mn-lt"/>
                <a:ea typeface="+mn-ea"/>
                <a:cs typeface="+mn-cs"/>
              </a:defRPr>
            </a:lvl2pPr>
            <a:lvl3pPr algn="l" defTabSz="914400" rtl="0" eaLnBrk="1" latinLnBrk="0" hangingPunct="1">
              <a:lnSpc>
                <a:spcPct val="100000"/>
              </a:lnSpc>
              <a:buClr>
                <a:schemeClr val="bg2"/>
              </a:buClr>
              <a:buSzPct val="100000"/>
              <a:defRPr lang="en-US" sz="2000" kern="1200" dirty="0" smtClean="0">
                <a:solidFill>
                  <a:schemeClr val="tx1"/>
                </a:solidFill>
                <a:latin typeface="+mn-lt"/>
                <a:ea typeface="+mn-ea"/>
                <a:cs typeface="+mn-cs"/>
              </a:defRPr>
            </a:lvl3pPr>
            <a:lvl4pPr marL="2059363" indent="-230701" algn="l" defTabSz="914400" rtl="0" eaLnBrk="1" latinLnBrk="0" hangingPunct="1">
              <a:lnSpc>
                <a:spcPct val="100000"/>
              </a:lnSpc>
              <a:buClr>
                <a:schemeClr val="bg2"/>
              </a:buClr>
              <a:buSzPct val="100000"/>
              <a:buFont typeface="Arial" panose="020B0604020202020204" pitchFamily="34" charset="0"/>
              <a:buChar char="»"/>
              <a:defRPr kumimoji="1" lang="en-US" sz="2000" kern="1200" dirty="0" smtClean="0">
                <a:solidFill>
                  <a:schemeClr val="tx1"/>
                </a:solidFill>
                <a:latin typeface="+mn-lt"/>
                <a:ea typeface="+mn-ea"/>
                <a:cs typeface="+mn-cs"/>
              </a:defRPr>
            </a:lvl4pPr>
            <a:lvl5pPr marL="2666800" indent="-228584" algn="l" defTabSz="914400" rtl="0" eaLnBrk="1" latinLnBrk="0" hangingPunct="1">
              <a:lnSpc>
                <a:spcPct val="100000"/>
              </a:lnSpc>
              <a:buClr>
                <a:schemeClr val="bg2"/>
              </a:buClr>
              <a:buSzPct val="100000"/>
              <a:buFont typeface="Arial" panose="020B0604020202020204" pitchFamily="34" charset="0"/>
              <a:buChar char="•"/>
              <a:defRPr sz="2000" kern="1200" dirty="0">
                <a:solidFill>
                  <a:schemeClr val="tx1"/>
                </a:solidFill>
                <a:latin typeface="+mn-lt"/>
                <a:ea typeface="+mn-ea"/>
                <a:cs typeface="+mn-cs"/>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8" name="Footer Placeholder 1">
            <a:extLst>
              <a:ext uri="{FF2B5EF4-FFF2-40B4-BE49-F238E27FC236}">
                <a16:creationId xmlns:a16="http://schemas.microsoft.com/office/drawing/2014/main" id="{F93CD1FC-848D-4FBD-B222-AB1FF81F9C31}"/>
              </a:ext>
            </a:extLst>
          </p:cNvPr>
          <p:cNvSpPr>
            <a:spLocks noGrp="1"/>
          </p:cNvSpPr>
          <p:nvPr>
            <p:ph type="ftr" sz="quarter" idx="10"/>
          </p:nvPr>
        </p:nvSpPr>
        <p:spPr>
          <a:xfrm>
            <a:off x="1752600" y="6556248"/>
            <a:ext cx="2560320" cy="182880"/>
          </a:xfrm>
          <a:prstGeom prst="rect">
            <a:avLst/>
          </a:prstGeom>
        </p:spPr>
        <p:txBody>
          <a:bodyPr anchor="ctr"/>
          <a:lstStyle>
            <a:lvl1pPr>
              <a:defRPr sz="800">
                <a:solidFill>
                  <a:schemeClr val="accent2"/>
                </a:solidFill>
              </a:defRPr>
            </a:lvl1pPr>
          </a:lstStyle>
          <a:p>
            <a:pPr defTabSz="609555"/>
            <a:r>
              <a:rPr lang="en-US"/>
              <a:t>© 2019 NTT DATA, Inc. All rights reserved.</a:t>
            </a:r>
          </a:p>
        </p:txBody>
      </p:sp>
      <p:sp>
        <p:nvSpPr>
          <p:cNvPr id="10" name="Slide Number Placeholder 2">
            <a:extLst>
              <a:ext uri="{FF2B5EF4-FFF2-40B4-BE49-F238E27FC236}">
                <a16:creationId xmlns:a16="http://schemas.microsoft.com/office/drawing/2014/main" id="{6046D4B9-1B5E-4C59-9152-A25FEA8BF9A8}"/>
              </a:ext>
            </a:extLst>
          </p:cNvPr>
          <p:cNvSpPr>
            <a:spLocks noGrp="1"/>
          </p:cNvSpPr>
          <p:nvPr>
            <p:ph type="sldNum" sz="quarter" idx="11"/>
          </p:nvPr>
        </p:nvSpPr>
        <p:spPr>
          <a:xfrm>
            <a:off x="5762244" y="6556248"/>
            <a:ext cx="667512" cy="182880"/>
          </a:xfrm>
          <a:prstGeom prst="rect">
            <a:avLst/>
          </a:prstGeom>
        </p:spPr>
        <p:txBody>
          <a:bodyPr anchor="ctr"/>
          <a:lstStyle>
            <a:lvl1pPr>
              <a:defRPr sz="800">
                <a:solidFill>
                  <a:schemeClr val="accent2"/>
                </a:solidFill>
              </a:defRPr>
            </a:lvl1pPr>
          </a:lstStyle>
          <a:p>
            <a:pPr algn="ctr"/>
            <a:fld id="{92EA2340-BE12-4138-BE15-7C339B03EB4B}" type="slidenum">
              <a:rPr lang="en-US" smtClean="0"/>
              <a:pPr algn="ctr"/>
              <a:t>‹#›</a:t>
            </a:fld>
            <a:endParaRPr lang="en-US"/>
          </a:p>
        </p:txBody>
      </p:sp>
    </p:spTree>
    <p:extLst>
      <p:ext uri="{BB962C8B-B14F-4D97-AF65-F5344CB8AC3E}">
        <p14:creationId xmlns:p14="http://schemas.microsoft.com/office/powerpoint/2010/main" val="1225778480"/>
      </p:ext>
    </p:extLst>
  </p:cSld>
  <p:clrMapOvr>
    <a:masterClrMapping/>
  </p:clrMapOvr>
  <p:extLst>
    <p:ext uri="{DCECCB84-F9BA-43D5-87BE-67443E8EF086}">
      <p15:sldGuideLst xmlns:p15="http://schemas.microsoft.com/office/powerpoint/2012/main">
        <p15:guide id="1" orient="horz" pos="480" userDrawn="1">
          <p15:clr>
            <a:srgbClr val="FBAE40"/>
          </p15:clr>
        </p15:guide>
        <p15:guide id="2" pos="3840" userDrawn="1">
          <p15:clr>
            <a:srgbClr val="FBAE40"/>
          </p15:clr>
        </p15:guide>
        <p15:guide id="3" pos="144" userDrawn="1">
          <p15:clr>
            <a:srgbClr val="FBAE40"/>
          </p15:clr>
        </p15:guide>
        <p15:guide id="4" pos="7536" userDrawn="1">
          <p15:clr>
            <a:srgbClr val="FBAE40"/>
          </p15:clr>
        </p15:guide>
        <p15:guide id="5" orient="horz" pos="144"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and Contents - BF-H">
    <p:spTree>
      <p:nvGrpSpPr>
        <p:cNvPr id="1" name=""/>
        <p:cNvGrpSpPr/>
        <p:nvPr/>
      </p:nvGrpSpPr>
      <p:grpSpPr>
        <a:xfrm>
          <a:off x="0" y="0"/>
          <a:ext cx="0" cy="0"/>
          <a:chOff x="0" y="0"/>
          <a:chExt cx="0" cy="0"/>
        </a:xfrm>
      </p:grpSpPr>
      <p:sp>
        <p:nvSpPr>
          <p:cNvPr id="9" name="タイトル 1"/>
          <p:cNvSpPr>
            <a:spLocks noGrp="1"/>
          </p:cNvSpPr>
          <p:nvPr>
            <p:ph type="title" hasCustomPrompt="1"/>
          </p:nvPr>
        </p:nvSpPr>
        <p:spPr>
          <a:xfrm>
            <a:off x="228601" y="228600"/>
            <a:ext cx="11734799" cy="533400"/>
          </a:xfrm>
          <a:prstGeom prst="rect">
            <a:avLst/>
          </a:prstGeom>
        </p:spPr>
        <p:txBody>
          <a:bodyPr lIns="91440" tIns="0" bIns="0" anchor="t" anchorCtr="0">
            <a:noAutofit/>
          </a:bodyPr>
          <a:lstStyle>
            <a:lvl1pPr>
              <a:defRPr lang="en-US" altLang="ja-JP" spc="0" dirty="0" smtClean="0">
                <a:solidFill>
                  <a:schemeClr val="tx1"/>
                </a:solidFill>
                <a:latin typeface="+mj-ea"/>
                <a:ea typeface="+mj-ea"/>
                <a:cs typeface="Arial"/>
              </a:defRPr>
            </a:lvl1pPr>
          </a:lstStyle>
          <a:p>
            <a:pPr marL="226468" marR="0" lvl="0" indent="-226468" latinLnBrk="0">
              <a:lnSpc>
                <a:spcPct val="100000"/>
              </a:lnSpc>
              <a:spcBef>
                <a:spcPct val="20000"/>
              </a:spcBef>
              <a:buClrTx/>
              <a:buSzTx/>
              <a:buFont typeface="+mj-lt"/>
              <a:buNone/>
              <a:tabLst/>
            </a:pPr>
            <a:r>
              <a:rPr kumimoji="1" lang="en-US" altLang="ja-JP"/>
              <a:t>[Title]</a:t>
            </a:r>
          </a:p>
        </p:txBody>
      </p:sp>
      <p:sp>
        <p:nvSpPr>
          <p:cNvPr id="2" name="Footer Placeholder 1">
            <a:extLst>
              <a:ext uri="{FF2B5EF4-FFF2-40B4-BE49-F238E27FC236}">
                <a16:creationId xmlns:a16="http://schemas.microsoft.com/office/drawing/2014/main" id="{3A6E617D-734F-4979-AA28-151FD13FA134}"/>
              </a:ext>
            </a:extLst>
          </p:cNvPr>
          <p:cNvSpPr>
            <a:spLocks noGrp="1"/>
          </p:cNvSpPr>
          <p:nvPr>
            <p:ph type="ftr" sz="quarter" idx="10"/>
          </p:nvPr>
        </p:nvSpPr>
        <p:spPr/>
        <p:txBody>
          <a:bodyPr/>
          <a:lstStyle/>
          <a:p>
            <a:pPr defTabSz="609555"/>
            <a:r>
              <a:rPr lang="en-US"/>
              <a:t>© 2019 NTT DATA, Inc. All rights reserved.</a:t>
            </a:r>
          </a:p>
        </p:txBody>
      </p:sp>
      <p:sp>
        <p:nvSpPr>
          <p:cNvPr id="3" name="Slide Number Placeholder 2">
            <a:extLst>
              <a:ext uri="{FF2B5EF4-FFF2-40B4-BE49-F238E27FC236}">
                <a16:creationId xmlns:a16="http://schemas.microsoft.com/office/drawing/2014/main" id="{448A4EEE-264C-42B7-9C67-2AF5171A4FA0}"/>
              </a:ext>
            </a:extLst>
          </p:cNvPr>
          <p:cNvSpPr>
            <a:spLocks noGrp="1"/>
          </p:cNvSpPr>
          <p:nvPr>
            <p:ph type="sldNum" sz="quarter" idx="11"/>
          </p:nvPr>
        </p:nvSpPr>
        <p:spPr/>
        <p:txBody>
          <a:bodyPr/>
          <a:lstStyle/>
          <a:p>
            <a:pPr algn="ctr"/>
            <a:fld id="{92EA2340-BE12-4138-BE15-7C339B03EB4B}" type="slidenum">
              <a:rPr lang="en-US" smtClean="0"/>
              <a:pPr algn="ctr"/>
              <a:t>‹#›</a:t>
            </a:fld>
            <a:endParaRPr lang="en-US"/>
          </a:p>
        </p:txBody>
      </p:sp>
      <p:sp>
        <p:nvSpPr>
          <p:cNvPr id="6" name="Content Placeholder 2">
            <a:extLst>
              <a:ext uri="{FF2B5EF4-FFF2-40B4-BE49-F238E27FC236}">
                <a16:creationId xmlns:a16="http://schemas.microsoft.com/office/drawing/2014/main" id="{C0E1A09D-4386-4027-B225-F549DC0B419D}"/>
              </a:ext>
            </a:extLst>
          </p:cNvPr>
          <p:cNvSpPr>
            <a:spLocks noGrp="1"/>
          </p:cNvSpPr>
          <p:nvPr>
            <p:ph idx="1"/>
          </p:nvPr>
        </p:nvSpPr>
        <p:spPr>
          <a:xfrm>
            <a:off x="228601" y="1066800"/>
            <a:ext cx="11734799" cy="5029200"/>
          </a:xfrm>
          <a:prstGeom prst="rect">
            <a:avLst/>
          </a:prstGeom>
        </p:spPr>
        <p:txBody>
          <a:bodyPr/>
          <a:lstStyle>
            <a:lvl1pPr algn="l" defTabSz="914400" rtl="0" eaLnBrk="1" latinLnBrk="0" hangingPunct="1">
              <a:lnSpc>
                <a:spcPct val="100000"/>
              </a:lnSpc>
              <a:buClr>
                <a:schemeClr val="bg2"/>
              </a:buClr>
              <a:buSzPct val="100000"/>
              <a:defRPr lang="en-US" sz="2000" kern="1200" dirty="0" smtClean="0">
                <a:solidFill>
                  <a:schemeClr val="tx1"/>
                </a:solidFill>
                <a:latin typeface="+mn-lt"/>
                <a:ea typeface="+mn-ea"/>
                <a:cs typeface="+mn-cs"/>
              </a:defRPr>
            </a:lvl1pPr>
            <a:lvl2pPr marL="910099" indent="-300543" algn="l" defTabSz="914400" rtl="0" eaLnBrk="1" latinLnBrk="0" hangingPunct="1">
              <a:lnSpc>
                <a:spcPct val="100000"/>
              </a:lnSpc>
              <a:buClr>
                <a:schemeClr val="bg2"/>
              </a:buClr>
              <a:buSzPct val="100000"/>
              <a:buFont typeface="Arial" panose="020B0604020202020204" pitchFamily="34" charset="0"/>
              <a:buChar char="»"/>
              <a:defRPr lang="en-US" sz="2000" kern="1200" dirty="0" smtClean="0">
                <a:solidFill>
                  <a:schemeClr val="tx1"/>
                </a:solidFill>
                <a:latin typeface="+mn-lt"/>
                <a:ea typeface="+mn-ea"/>
                <a:cs typeface="+mn-cs"/>
              </a:defRPr>
            </a:lvl2pPr>
            <a:lvl3pPr algn="l" defTabSz="914400" rtl="0" eaLnBrk="1" latinLnBrk="0" hangingPunct="1">
              <a:lnSpc>
                <a:spcPct val="100000"/>
              </a:lnSpc>
              <a:buClr>
                <a:schemeClr val="bg2"/>
              </a:buClr>
              <a:buSzPct val="100000"/>
              <a:defRPr lang="en-US" sz="2000" kern="1200" dirty="0" smtClean="0">
                <a:solidFill>
                  <a:schemeClr val="tx1"/>
                </a:solidFill>
                <a:latin typeface="+mn-lt"/>
                <a:ea typeface="+mn-ea"/>
                <a:cs typeface="+mn-cs"/>
              </a:defRPr>
            </a:lvl3pPr>
            <a:lvl4pPr marL="2059363" indent="-230701" algn="l" defTabSz="914400" rtl="0" eaLnBrk="1" latinLnBrk="0" hangingPunct="1">
              <a:lnSpc>
                <a:spcPct val="100000"/>
              </a:lnSpc>
              <a:buClr>
                <a:schemeClr val="bg2"/>
              </a:buClr>
              <a:buSzPct val="100000"/>
              <a:buFont typeface="Arial" panose="020B0604020202020204" pitchFamily="34" charset="0"/>
              <a:buChar char="»"/>
              <a:defRPr kumimoji="1" lang="en-US" sz="2000" kern="1200" dirty="0" smtClean="0">
                <a:solidFill>
                  <a:schemeClr val="tx1"/>
                </a:solidFill>
                <a:latin typeface="+mn-lt"/>
                <a:ea typeface="+mn-ea"/>
                <a:cs typeface="+mn-cs"/>
              </a:defRPr>
            </a:lvl4pPr>
            <a:lvl5pPr marL="2666800" indent="-228584" algn="l" defTabSz="914400" rtl="0" eaLnBrk="1" latinLnBrk="0" hangingPunct="1">
              <a:lnSpc>
                <a:spcPct val="100000"/>
              </a:lnSpc>
              <a:buClr>
                <a:schemeClr val="bg2"/>
              </a:buClr>
              <a:buSzPct val="100000"/>
              <a:buFont typeface="Arial" panose="020B0604020202020204" pitchFamily="34" charset="0"/>
              <a:buChar char="•"/>
              <a:defRPr sz="2000" kern="1200" dirty="0">
                <a:solidFill>
                  <a:schemeClr val="tx1"/>
                </a:solidFill>
                <a:latin typeface="+mn-lt"/>
                <a:ea typeface="+mn-ea"/>
                <a:cs typeface="+mn-cs"/>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Tree>
    <p:extLst>
      <p:ext uri="{BB962C8B-B14F-4D97-AF65-F5344CB8AC3E}">
        <p14:creationId xmlns:p14="http://schemas.microsoft.com/office/powerpoint/2010/main" val="2691193249"/>
      </p:ext>
    </p:extLst>
  </p:cSld>
  <p:clrMapOvr>
    <a:masterClrMapping/>
  </p:clrMapOvr>
  <p:extLst>
    <p:ext uri="{DCECCB84-F9BA-43D5-87BE-67443E8EF086}">
      <p15:sldGuideLst xmlns:p15="http://schemas.microsoft.com/office/powerpoint/2012/main">
        <p15:guide id="1" orient="horz" pos="480" userDrawn="1">
          <p15:clr>
            <a:srgbClr val="FBAE40"/>
          </p15:clr>
        </p15:guide>
        <p15:guide id="2" pos="144" userDrawn="1">
          <p15:clr>
            <a:srgbClr val="FBAE40"/>
          </p15:clr>
        </p15:guide>
        <p15:guide id="3" pos="7536" userDrawn="1">
          <p15:clr>
            <a:srgbClr val="FBAE40"/>
          </p15:clr>
        </p15:guide>
        <p15:guide id="4" orient="horz" pos="144" userDrawn="1">
          <p15:clr>
            <a:srgbClr val="FBAE40"/>
          </p15:clr>
        </p15:guide>
        <p15:guide id="6" pos="3840" userDrawn="1">
          <p15:clr>
            <a:srgbClr val="FBAE40"/>
          </p15:clr>
        </p15:guide>
        <p15:guide id="7" orient="horz" pos="3840" userDrawn="1">
          <p15:clr>
            <a:srgbClr val="FBAE40"/>
          </p15:clr>
        </p15:guide>
        <p15:guide id="8" orient="horz" pos="2256" userDrawn="1">
          <p15:clr>
            <a:srgbClr val="FBAE40"/>
          </p15:clr>
        </p15:guide>
        <p15:guide id="9" orient="horz" pos="672"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and 2 Column - BF-H">
    <p:spTree>
      <p:nvGrpSpPr>
        <p:cNvPr id="1" name=""/>
        <p:cNvGrpSpPr/>
        <p:nvPr/>
      </p:nvGrpSpPr>
      <p:grpSpPr>
        <a:xfrm>
          <a:off x="0" y="0"/>
          <a:ext cx="0" cy="0"/>
          <a:chOff x="0" y="0"/>
          <a:chExt cx="0" cy="0"/>
        </a:xfrm>
      </p:grpSpPr>
      <p:sp>
        <p:nvSpPr>
          <p:cNvPr id="9" name="タイトル 1"/>
          <p:cNvSpPr>
            <a:spLocks noGrp="1"/>
          </p:cNvSpPr>
          <p:nvPr>
            <p:ph type="title" hasCustomPrompt="1"/>
          </p:nvPr>
        </p:nvSpPr>
        <p:spPr>
          <a:xfrm>
            <a:off x="228601" y="228600"/>
            <a:ext cx="11734800" cy="533400"/>
          </a:xfrm>
          <a:prstGeom prst="rect">
            <a:avLst/>
          </a:prstGeom>
        </p:spPr>
        <p:txBody>
          <a:bodyPr lIns="91440" tIns="0" bIns="0" anchor="t" anchorCtr="0">
            <a:noAutofit/>
          </a:bodyPr>
          <a:lstStyle>
            <a:lvl1pPr>
              <a:defRPr lang="en-US" altLang="ja-JP" spc="0" dirty="0" smtClean="0">
                <a:solidFill>
                  <a:schemeClr val="tx1"/>
                </a:solidFill>
                <a:latin typeface="+mj-ea"/>
                <a:ea typeface="+mj-ea"/>
                <a:cs typeface="Arial"/>
              </a:defRPr>
            </a:lvl1pPr>
          </a:lstStyle>
          <a:p>
            <a:pPr marL="226468" marR="0" lvl="0" indent="-226468" latinLnBrk="0">
              <a:lnSpc>
                <a:spcPct val="100000"/>
              </a:lnSpc>
              <a:spcBef>
                <a:spcPct val="20000"/>
              </a:spcBef>
              <a:buClrTx/>
              <a:buSzTx/>
              <a:buFont typeface="+mj-lt"/>
              <a:buNone/>
              <a:tabLst/>
            </a:pPr>
            <a:r>
              <a:rPr kumimoji="1" lang="en-US" altLang="ja-JP"/>
              <a:t>[Title]</a:t>
            </a:r>
          </a:p>
        </p:txBody>
      </p:sp>
      <p:cxnSp>
        <p:nvCxnSpPr>
          <p:cNvPr id="5" name="Straight Connector 4">
            <a:extLst>
              <a:ext uri="{FF2B5EF4-FFF2-40B4-BE49-F238E27FC236}">
                <a16:creationId xmlns:a16="http://schemas.microsoft.com/office/drawing/2014/main" id="{89D32AD7-4EC4-4336-8E66-DAF3CD63E129}"/>
              </a:ext>
            </a:extLst>
          </p:cNvPr>
          <p:cNvCxnSpPr/>
          <p:nvPr userDrawn="1"/>
        </p:nvCxnSpPr>
        <p:spPr>
          <a:xfrm>
            <a:off x="6094413" y="1066800"/>
            <a:ext cx="0" cy="5105400"/>
          </a:xfrm>
          <a:prstGeom prst="line">
            <a:avLst/>
          </a:prstGeom>
          <a:ln w="12700">
            <a:gradFill>
              <a:gsLst>
                <a:gs pos="0">
                  <a:schemeClr val="accent1">
                    <a:lumMod val="5000"/>
                    <a:lumOff val="95000"/>
                  </a:schemeClr>
                </a:gs>
                <a:gs pos="54000">
                  <a:schemeClr val="accent2"/>
                </a:gs>
                <a:gs pos="100000">
                  <a:schemeClr val="accent1">
                    <a:lumMod val="30000"/>
                    <a:lumOff val="70000"/>
                  </a:schemeClr>
                </a:gs>
              </a:gsLst>
              <a:lin ang="5400000" scaled="1"/>
            </a:gradFill>
            <a:prstDash val="dash"/>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6" name="Content Placeholder 2">
            <a:extLst>
              <a:ext uri="{FF2B5EF4-FFF2-40B4-BE49-F238E27FC236}">
                <a16:creationId xmlns:a16="http://schemas.microsoft.com/office/drawing/2014/main" id="{9A3F0FF2-9D07-4173-8901-D515EA8C808F}"/>
              </a:ext>
            </a:extLst>
          </p:cNvPr>
          <p:cNvSpPr>
            <a:spLocks noGrp="1"/>
          </p:cNvSpPr>
          <p:nvPr>
            <p:ph idx="1"/>
          </p:nvPr>
        </p:nvSpPr>
        <p:spPr>
          <a:xfrm>
            <a:off x="609441" y="1066800"/>
            <a:ext cx="5257959" cy="5029200"/>
          </a:xfrm>
          <a:prstGeom prst="rect">
            <a:avLst/>
          </a:prstGeom>
        </p:spPr>
        <p:txBody>
          <a:bodyPr/>
          <a:lstStyle>
            <a:lvl1pPr algn="l" defTabSz="914400" rtl="0" eaLnBrk="1" latinLnBrk="0" hangingPunct="1">
              <a:lnSpc>
                <a:spcPct val="100000"/>
              </a:lnSpc>
              <a:buClr>
                <a:schemeClr val="bg2"/>
              </a:buClr>
              <a:buSzPct val="100000"/>
              <a:defRPr lang="en-US" sz="2000" kern="1200" dirty="0" smtClean="0">
                <a:solidFill>
                  <a:schemeClr val="tx1"/>
                </a:solidFill>
                <a:latin typeface="+mn-lt"/>
                <a:ea typeface="+mn-ea"/>
                <a:cs typeface="+mn-cs"/>
              </a:defRPr>
            </a:lvl1pPr>
            <a:lvl2pPr marL="910099" indent="-300543" algn="l" defTabSz="914400" rtl="0" eaLnBrk="1" latinLnBrk="0" hangingPunct="1">
              <a:lnSpc>
                <a:spcPct val="100000"/>
              </a:lnSpc>
              <a:buClr>
                <a:schemeClr val="bg2"/>
              </a:buClr>
              <a:buSzPct val="100000"/>
              <a:buFont typeface="Arial" panose="020B0604020202020204" pitchFamily="34" charset="0"/>
              <a:buChar char="»"/>
              <a:defRPr lang="en-US" sz="2000" kern="1200" dirty="0" smtClean="0">
                <a:solidFill>
                  <a:schemeClr val="tx1"/>
                </a:solidFill>
                <a:latin typeface="+mn-lt"/>
                <a:ea typeface="+mn-ea"/>
                <a:cs typeface="+mn-cs"/>
              </a:defRPr>
            </a:lvl2pPr>
            <a:lvl3pPr algn="l" defTabSz="914400" rtl="0" eaLnBrk="1" latinLnBrk="0" hangingPunct="1">
              <a:lnSpc>
                <a:spcPct val="100000"/>
              </a:lnSpc>
              <a:buClr>
                <a:schemeClr val="bg2"/>
              </a:buClr>
              <a:buSzPct val="100000"/>
              <a:defRPr lang="en-US" sz="2000" kern="1200" dirty="0" smtClean="0">
                <a:solidFill>
                  <a:schemeClr val="tx1"/>
                </a:solidFill>
                <a:latin typeface="+mn-lt"/>
                <a:ea typeface="+mn-ea"/>
                <a:cs typeface="+mn-cs"/>
              </a:defRPr>
            </a:lvl3pPr>
            <a:lvl4pPr marL="2059363" indent="-230701" algn="l" defTabSz="914400" rtl="0" eaLnBrk="1" latinLnBrk="0" hangingPunct="1">
              <a:lnSpc>
                <a:spcPct val="100000"/>
              </a:lnSpc>
              <a:buClr>
                <a:schemeClr val="bg2"/>
              </a:buClr>
              <a:buSzPct val="100000"/>
              <a:buFont typeface="Arial" panose="020B0604020202020204" pitchFamily="34" charset="0"/>
              <a:buChar char="»"/>
              <a:defRPr kumimoji="1" lang="en-US" sz="2000" kern="1200" dirty="0" smtClean="0">
                <a:solidFill>
                  <a:schemeClr val="tx1"/>
                </a:solidFill>
                <a:latin typeface="+mn-lt"/>
                <a:ea typeface="+mn-ea"/>
                <a:cs typeface="+mn-cs"/>
              </a:defRPr>
            </a:lvl4pPr>
            <a:lvl5pPr marL="2666800" indent="-228584" algn="l" defTabSz="914400" rtl="0" eaLnBrk="1" latinLnBrk="0" hangingPunct="1">
              <a:lnSpc>
                <a:spcPct val="100000"/>
              </a:lnSpc>
              <a:buClr>
                <a:schemeClr val="bg2"/>
              </a:buClr>
              <a:buSzPct val="100000"/>
              <a:buFont typeface="Arial" panose="020B0604020202020204" pitchFamily="34" charset="0"/>
              <a:buChar char="•"/>
              <a:defRPr sz="2000" kern="1200" dirty="0">
                <a:solidFill>
                  <a:schemeClr val="tx1"/>
                </a:solidFill>
                <a:latin typeface="+mn-lt"/>
                <a:ea typeface="+mn-ea"/>
                <a:cs typeface="+mn-cs"/>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7" name="Content Placeholder 2">
            <a:extLst>
              <a:ext uri="{FF2B5EF4-FFF2-40B4-BE49-F238E27FC236}">
                <a16:creationId xmlns:a16="http://schemas.microsoft.com/office/drawing/2014/main" id="{A5085B24-6983-47FE-AA4D-FD610A3D3BE7}"/>
              </a:ext>
            </a:extLst>
          </p:cNvPr>
          <p:cNvSpPr>
            <a:spLocks noGrp="1"/>
          </p:cNvSpPr>
          <p:nvPr>
            <p:ph idx="11"/>
          </p:nvPr>
        </p:nvSpPr>
        <p:spPr>
          <a:xfrm>
            <a:off x="6321427" y="1066800"/>
            <a:ext cx="5257959" cy="5029200"/>
          </a:xfrm>
          <a:prstGeom prst="rect">
            <a:avLst/>
          </a:prstGeom>
        </p:spPr>
        <p:txBody>
          <a:bodyPr/>
          <a:lstStyle>
            <a:lvl1pPr algn="l" defTabSz="914400" rtl="0" eaLnBrk="1" latinLnBrk="0" hangingPunct="1">
              <a:lnSpc>
                <a:spcPct val="100000"/>
              </a:lnSpc>
              <a:buClr>
                <a:schemeClr val="bg2"/>
              </a:buClr>
              <a:buSzPct val="100000"/>
              <a:defRPr lang="en-US" sz="2000" kern="1200" dirty="0" smtClean="0">
                <a:solidFill>
                  <a:schemeClr val="tx1"/>
                </a:solidFill>
                <a:latin typeface="+mn-lt"/>
                <a:ea typeface="+mn-ea"/>
                <a:cs typeface="+mn-cs"/>
              </a:defRPr>
            </a:lvl1pPr>
            <a:lvl2pPr marL="910099" indent="-300543" algn="l" defTabSz="914400" rtl="0" eaLnBrk="1" latinLnBrk="0" hangingPunct="1">
              <a:lnSpc>
                <a:spcPct val="100000"/>
              </a:lnSpc>
              <a:buClr>
                <a:schemeClr val="bg2"/>
              </a:buClr>
              <a:buSzPct val="100000"/>
              <a:buFont typeface="Arial" panose="020B0604020202020204" pitchFamily="34" charset="0"/>
              <a:buChar char="»"/>
              <a:defRPr lang="en-US" sz="2000" kern="1200" dirty="0" smtClean="0">
                <a:solidFill>
                  <a:schemeClr val="tx1"/>
                </a:solidFill>
                <a:latin typeface="+mn-lt"/>
                <a:ea typeface="+mn-ea"/>
                <a:cs typeface="+mn-cs"/>
              </a:defRPr>
            </a:lvl2pPr>
            <a:lvl3pPr algn="l" defTabSz="914400" rtl="0" eaLnBrk="1" latinLnBrk="0" hangingPunct="1">
              <a:lnSpc>
                <a:spcPct val="100000"/>
              </a:lnSpc>
              <a:buClr>
                <a:schemeClr val="bg2"/>
              </a:buClr>
              <a:buSzPct val="100000"/>
              <a:defRPr lang="en-US" sz="2000" kern="1200" dirty="0" smtClean="0">
                <a:solidFill>
                  <a:schemeClr val="tx1"/>
                </a:solidFill>
                <a:latin typeface="+mn-lt"/>
                <a:ea typeface="+mn-ea"/>
                <a:cs typeface="+mn-cs"/>
              </a:defRPr>
            </a:lvl3pPr>
            <a:lvl4pPr marL="2059363" indent="-230701" algn="l" defTabSz="914400" rtl="0" eaLnBrk="1" latinLnBrk="0" hangingPunct="1">
              <a:lnSpc>
                <a:spcPct val="100000"/>
              </a:lnSpc>
              <a:buClr>
                <a:schemeClr val="bg2"/>
              </a:buClr>
              <a:buSzPct val="100000"/>
              <a:buFont typeface="Arial" panose="020B0604020202020204" pitchFamily="34" charset="0"/>
              <a:buChar char="»"/>
              <a:defRPr kumimoji="1" lang="en-US" sz="2000" kern="1200" dirty="0" smtClean="0">
                <a:solidFill>
                  <a:schemeClr val="tx1"/>
                </a:solidFill>
                <a:latin typeface="+mn-lt"/>
                <a:ea typeface="+mn-ea"/>
                <a:cs typeface="+mn-cs"/>
              </a:defRPr>
            </a:lvl4pPr>
            <a:lvl5pPr marL="2666800" indent="-228584" algn="l" defTabSz="914400" rtl="0" eaLnBrk="1" latinLnBrk="0" hangingPunct="1">
              <a:lnSpc>
                <a:spcPct val="100000"/>
              </a:lnSpc>
              <a:buClr>
                <a:schemeClr val="bg2"/>
              </a:buClr>
              <a:buSzPct val="100000"/>
              <a:buFont typeface="Arial" panose="020B0604020202020204" pitchFamily="34" charset="0"/>
              <a:buChar char="•"/>
              <a:defRPr sz="2000" kern="1200" dirty="0">
                <a:solidFill>
                  <a:schemeClr val="tx1"/>
                </a:solidFill>
                <a:latin typeface="+mn-lt"/>
                <a:ea typeface="+mn-ea"/>
                <a:cs typeface="+mn-cs"/>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2" name="Footer Placeholder 1">
            <a:extLst>
              <a:ext uri="{FF2B5EF4-FFF2-40B4-BE49-F238E27FC236}">
                <a16:creationId xmlns:a16="http://schemas.microsoft.com/office/drawing/2014/main" id="{A2C65324-DF08-40A7-8C24-F703E437B0E6}"/>
              </a:ext>
            </a:extLst>
          </p:cNvPr>
          <p:cNvSpPr>
            <a:spLocks noGrp="1"/>
          </p:cNvSpPr>
          <p:nvPr>
            <p:ph type="ftr" sz="quarter" idx="12"/>
          </p:nvPr>
        </p:nvSpPr>
        <p:spPr/>
        <p:txBody>
          <a:bodyPr/>
          <a:lstStyle/>
          <a:p>
            <a:pPr defTabSz="609555"/>
            <a:r>
              <a:rPr lang="en-US"/>
              <a:t>© 2019 NTT DATA, Inc. All rights reserved.</a:t>
            </a:r>
          </a:p>
        </p:txBody>
      </p:sp>
      <p:sp>
        <p:nvSpPr>
          <p:cNvPr id="3" name="Slide Number Placeholder 2">
            <a:extLst>
              <a:ext uri="{FF2B5EF4-FFF2-40B4-BE49-F238E27FC236}">
                <a16:creationId xmlns:a16="http://schemas.microsoft.com/office/drawing/2014/main" id="{8FE53064-8875-4497-9F5F-2E32679407C2}"/>
              </a:ext>
            </a:extLst>
          </p:cNvPr>
          <p:cNvSpPr>
            <a:spLocks noGrp="1"/>
          </p:cNvSpPr>
          <p:nvPr>
            <p:ph type="sldNum" sz="quarter" idx="13"/>
          </p:nvPr>
        </p:nvSpPr>
        <p:spPr/>
        <p:txBody>
          <a:bodyPr/>
          <a:lstStyle/>
          <a:p>
            <a:pPr algn="ctr"/>
            <a:fld id="{92EA2340-BE12-4138-BE15-7C339B03EB4B}" type="slidenum">
              <a:rPr lang="en-US" smtClean="0"/>
              <a:pPr algn="ctr"/>
              <a:t>‹#›</a:t>
            </a:fld>
            <a:endParaRPr lang="en-US"/>
          </a:p>
        </p:txBody>
      </p:sp>
    </p:spTree>
    <p:extLst>
      <p:ext uri="{BB962C8B-B14F-4D97-AF65-F5344CB8AC3E}">
        <p14:creationId xmlns:p14="http://schemas.microsoft.com/office/powerpoint/2010/main" val="1261821398"/>
      </p:ext>
    </p:extLst>
  </p:cSld>
  <p:clrMapOvr>
    <a:masterClrMapping/>
  </p:clrMapOvr>
  <p:extLst>
    <p:ext uri="{DCECCB84-F9BA-43D5-87BE-67443E8EF086}">
      <p15:sldGuideLst xmlns:p15="http://schemas.microsoft.com/office/powerpoint/2012/main">
        <p15:guide id="1" orient="horz" pos="480" userDrawn="1">
          <p15:clr>
            <a:srgbClr val="FBAE40"/>
          </p15:clr>
        </p15:guide>
        <p15:guide id="2" pos="144" userDrawn="1">
          <p15:clr>
            <a:srgbClr val="FBAE40"/>
          </p15:clr>
        </p15:guide>
        <p15:guide id="3" pos="7536" userDrawn="1">
          <p15:clr>
            <a:srgbClr val="FBAE40"/>
          </p15:clr>
        </p15:guide>
        <p15:guide id="4" orient="horz" pos="672" userDrawn="1">
          <p15:clr>
            <a:srgbClr val="FBAE40"/>
          </p15:clr>
        </p15:guide>
        <p15:guide id="5" orient="horz" pos="144" userDrawn="1">
          <p15:clr>
            <a:srgbClr val="FBAE40"/>
          </p15:clr>
        </p15:guide>
        <p15:guide id="6" orient="horz" pos="2256" userDrawn="1">
          <p15:clr>
            <a:srgbClr val="FBAE40"/>
          </p15:clr>
        </p15:guide>
        <p15:guide id="7" pos="3840" userDrawn="1">
          <p15:clr>
            <a:srgbClr val="FBAE40"/>
          </p15:clr>
        </p15:guide>
        <p15:guide id="8" orient="horz" pos="3840" userDrawn="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and 3 Column - BF-H">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153D318D-5BC0-4FD7-84F6-570AAD7A014D}"/>
              </a:ext>
            </a:extLst>
          </p:cNvPr>
          <p:cNvCxnSpPr/>
          <p:nvPr userDrawn="1"/>
        </p:nvCxnSpPr>
        <p:spPr>
          <a:xfrm>
            <a:off x="4184986" y="1066800"/>
            <a:ext cx="0" cy="5105400"/>
          </a:xfrm>
          <a:prstGeom prst="line">
            <a:avLst/>
          </a:prstGeom>
          <a:ln w="12700">
            <a:gradFill>
              <a:gsLst>
                <a:gs pos="0">
                  <a:schemeClr val="accent1">
                    <a:lumMod val="5000"/>
                    <a:lumOff val="95000"/>
                  </a:schemeClr>
                </a:gs>
                <a:gs pos="54000">
                  <a:schemeClr val="accent2"/>
                </a:gs>
                <a:gs pos="100000">
                  <a:schemeClr val="accent1">
                    <a:lumMod val="30000"/>
                    <a:lumOff val="70000"/>
                  </a:schemeClr>
                </a:gs>
              </a:gsLst>
              <a:lin ang="5400000" scaled="1"/>
            </a:gradFill>
            <a:prstDash val="dash"/>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C9893623-AAB5-4C02-BC15-F45AA3A235AA}"/>
              </a:ext>
            </a:extLst>
          </p:cNvPr>
          <p:cNvCxnSpPr/>
          <p:nvPr userDrawn="1"/>
        </p:nvCxnSpPr>
        <p:spPr>
          <a:xfrm>
            <a:off x="8007007" y="1066800"/>
            <a:ext cx="0" cy="5105400"/>
          </a:xfrm>
          <a:prstGeom prst="line">
            <a:avLst/>
          </a:prstGeom>
          <a:ln w="12700">
            <a:gradFill>
              <a:gsLst>
                <a:gs pos="0">
                  <a:schemeClr val="accent1">
                    <a:lumMod val="5000"/>
                    <a:lumOff val="95000"/>
                  </a:schemeClr>
                </a:gs>
                <a:gs pos="54000">
                  <a:schemeClr val="accent2"/>
                </a:gs>
                <a:gs pos="100000">
                  <a:schemeClr val="accent1">
                    <a:lumMod val="30000"/>
                    <a:lumOff val="70000"/>
                  </a:schemeClr>
                </a:gs>
              </a:gsLst>
              <a:lin ang="5400000" scaled="1"/>
            </a:gradFill>
            <a:prstDash val="dash"/>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2" name="Footer Placeholder 1">
            <a:extLst>
              <a:ext uri="{FF2B5EF4-FFF2-40B4-BE49-F238E27FC236}">
                <a16:creationId xmlns:a16="http://schemas.microsoft.com/office/drawing/2014/main" id="{FE16C34B-1F98-482E-9707-9104D28E0B23}"/>
              </a:ext>
            </a:extLst>
          </p:cNvPr>
          <p:cNvSpPr>
            <a:spLocks noGrp="1"/>
          </p:cNvSpPr>
          <p:nvPr>
            <p:ph type="ftr" sz="quarter" idx="13"/>
          </p:nvPr>
        </p:nvSpPr>
        <p:spPr/>
        <p:txBody>
          <a:bodyPr/>
          <a:lstStyle/>
          <a:p>
            <a:pPr defTabSz="609555"/>
            <a:r>
              <a:rPr lang="en-US"/>
              <a:t>© 2019 NTT DATA, Inc. All rights reserved.</a:t>
            </a:r>
          </a:p>
        </p:txBody>
      </p:sp>
      <p:sp>
        <p:nvSpPr>
          <p:cNvPr id="3" name="Slide Number Placeholder 2">
            <a:extLst>
              <a:ext uri="{FF2B5EF4-FFF2-40B4-BE49-F238E27FC236}">
                <a16:creationId xmlns:a16="http://schemas.microsoft.com/office/drawing/2014/main" id="{C68E32ED-97A5-4487-AA5E-D634C8C951B9}"/>
              </a:ext>
            </a:extLst>
          </p:cNvPr>
          <p:cNvSpPr>
            <a:spLocks noGrp="1"/>
          </p:cNvSpPr>
          <p:nvPr>
            <p:ph type="sldNum" sz="quarter" idx="14"/>
          </p:nvPr>
        </p:nvSpPr>
        <p:spPr/>
        <p:txBody>
          <a:bodyPr/>
          <a:lstStyle/>
          <a:p>
            <a:pPr algn="ctr"/>
            <a:fld id="{92EA2340-BE12-4138-BE15-7C339B03EB4B}" type="slidenum">
              <a:rPr lang="en-US" smtClean="0"/>
              <a:pPr algn="ctr"/>
              <a:t>‹#›</a:t>
            </a:fld>
            <a:endParaRPr lang="en-US"/>
          </a:p>
        </p:txBody>
      </p:sp>
      <p:sp>
        <p:nvSpPr>
          <p:cNvPr id="14" name="タイトル 1">
            <a:extLst>
              <a:ext uri="{FF2B5EF4-FFF2-40B4-BE49-F238E27FC236}">
                <a16:creationId xmlns:a16="http://schemas.microsoft.com/office/drawing/2014/main" id="{D42E8D99-ACDC-4B18-BB03-6B2FDEC2F100}"/>
              </a:ext>
            </a:extLst>
          </p:cNvPr>
          <p:cNvSpPr>
            <a:spLocks noGrp="1"/>
          </p:cNvSpPr>
          <p:nvPr>
            <p:ph type="title" hasCustomPrompt="1"/>
          </p:nvPr>
        </p:nvSpPr>
        <p:spPr>
          <a:xfrm>
            <a:off x="228601" y="228600"/>
            <a:ext cx="11734800" cy="533400"/>
          </a:xfrm>
          <a:prstGeom prst="rect">
            <a:avLst/>
          </a:prstGeom>
        </p:spPr>
        <p:txBody>
          <a:bodyPr lIns="91440" tIns="0" bIns="0" anchor="t" anchorCtr="0">
            <a:noAutofit/>
          </a:bodyPr>
          <a:lstStyle>
            <a:lvl1pPr>
              <a:defRPr lang="en-US" altLang="ja-JP" spc="0" dirty="0" smtClean="0">
                <a:solidFill>
                  <a:schemeClr val="tx1"/>
                </a:solidFill>
                <a:latin typeface="+mj-ea"/>
                <a:ea typeface="+mj-ea"/>
                <a:cs typeface="Arial"/>
              </a:defRPr>
            </a:lvl1pPr>
          </a:lstStyle>
          <a:p>
            <a:pPr marL="226468" marR="0" lvl="0" indent="-226468" latinLnBrk="0">
              <a:lnSpc>
                <a:spcPct val="100000"/>
              </a:lnSpc>
              <a:spcBef>
                <a:spcPct val="20000"/>
              </a:spcBef>
              <a:buClrTx/>
              <a:buSzTx/>
              <a:buFont typeface="+mj-lt"/>
              <a:buNone/>
              <a:tabLst/>
            </a:pPr>
            <a:r>
              <a:rPr kumimoji="1" lang="en-US" altLang="ja-JP"/>
              <a:t>[Title]</a:t>
            </a:r>
          </a:p>
        </p:txBody>
      </p:sp>
      <p:sp>
        <p:nvSpPr>
          <p:cNvPr id="15" name="Content Placeholder 2">
            <a:extLst>
              <a:ext uri="{FF2B5EF4-FFF2-40B4-BE49-F238E27FC236}">
                <a16:creationId xmlns:a16="http://schemas.microsoft.com/office/drawing/2014/main" id="{E6B707C5-9432-42A5-AF05-9DC709A237DB}"/>
              </a:ext>
            </a:extLst>
          </p:cNvPr>
          <p:cNvSpPr>
            <a:spLocks noGrp="1"/>
          </p:cNvSpPr>
          <p:nvPr>
            <p:ph idx="1"/>
          </p:nvPr>
        </p:nvSpPr>
        <p:spPr>
          <a:xfrm>
            <a:off x="457199" y="1066800"/>
            <a:ext cx="3633553" cy="5029200"/>
          </a:xfrm>
          <a:prstGeom prst="rect">
            <a:avLst/>
          </a:prstGeom>
        </p:spPr>
        <p:txBody>
          <a:bodyPr lIns="0" rIns="0"/>
          <a:lstStyle>
            <a:lvl1pPr algn="l" defTabSz="914400" rtl="0" eaLnBrk="1" latinLnBrk="0" hangingPunct="1">
              <a:lnSpc>
                <a:spcPct val="100000"/>
              </a:lnSpc>
              <a:buClr>
                <a:schemeClr val="bg2"/>
              </a:buClr>
              <a:buSzPct val="100000"/>
              <a:defRPr lang="en-US" sz="1600" kern="1200" dirty="0" smtClean="0">
                <a:solidFill>
                  <a:schemeClr val="tx1"/>
                </a:solidFill>
                <a:latin typeface="+mn-lt"/>
                <a:ea typeface="+mn-ea"/>
                <a:cs typeface="+mn-cs"/>
              </a:defRPr>
            </a:lvl1pPr>
            <a:lvl2pPr marL="628650" indent="-185738" algn="l" defTabSz="671513" rtl="0" eaLnBrk="1" latinLnBrk="0" hangingPunct="1">
              <a:lnSpc>
                <a:spcPct val="100000"/>
              </a:lnSpc>
              <a:buClr>
                <a:schemeClr val="bg2"/>
              </a:buClr>
              <a:buSzPct val="100000"/>
              <a:buFont typeface="Arial" panose="020B0604020202020204" pitchFamily="34" charset="0"/>
              <a:buChar char="»"/>
              <a:defRPr lang="en-US" sz="1600" kern="1200" dirty="0" smtClean="0">
                <a:solidFill>
                  <a:schemeClr val="tx1"/>
                </a:solidFill>
                <a:latin typeface="+mn-lt"/>
                <a:ea typeface="+mn-ea"/>
                <a:cs typeface="+mn-cs"/>
              </a:defRPr>
            </a:lvl2pPr>
            <a:lvl3pPr marL="914400" indent="-171450" algn="l" defTabSz="914400" rtl="0" eaLnBrk="1" latinLnBrk="0" hangingPunct="1">
              <a:lnSpc>
                <a:spcPct val="100000"/>
              </a:lnSpc>
              <a:buClr>
                <a:schemeClr val="bg2"/>
              </a:buClr>
              <a:buSzPct val="100000"/>
              <a:defRPr lang="en-US" sz="1600" kern="1200" dirty="0" smtClean="0">
                <a:solidFill>
                  <a:schemeClr val="tx1"/>
                </a:solidFill>
                <a:latin typeface="+mn-lt"/>
                <a:ea typeface="+mn-ea"/>
                <a:cs typeface="+mn-cs"/>
              </a:defRPr>
            </a:lvl3pPr>
            <a:lvl4pPr marL="1257300" indent="-228600" algn="l" defTabSz="914400" rtl="0" eaLnBrk="1" latinLnBrk="0" hangingPunct="1">
              <a:lnSpc>
                <a:spcPct val="100000"/>
              </a:lnSpc>
              <a:buClr>
                <a:schemeClr val="bg2"/>
              </a:buClr>
              <a:buSzPct val="100000"/>
              <a:buFont typeface="Arial" panose="020B0604020202020204" pitchFamily="34" charset="0"/>
              <a:buChar char="»"/>
              <a:defRPr lang="en-US" sz="1600" kern="1200" dirty="0" smtClean="0">
                <a:solidFill>
                  <a:schemeClr val="tx1"/>
                </a:solidFill>
                <a:latin typeface="+mn-lt"/>
                <a:ea typeface="+mn-ea"/>
                <a:cs typeface="+mn-cs"/>
              </a:defRPr>
            </a:lvl4pPr>
            <a:lvl5pPr marL="1485900" indent="-228600" algn="l" defTabSz="914400" rtl="0" eaLnBrk="1" latinLnBrk="0" hangingPunct="1">
              <a:lnSpc>
                <a:spcPct val="100000"/>
              </a:lnSpc>
              <a:buClr>
                <a:schemeClr val="bg2"/>
              </a:buClr>
              <a:buSzPct val="100000"/>
              <a:buFont typeface="Arial" panose="020B0604020202020204" pitchFamily="34" charset="0"/>
              <a:buChar char="•"/>
              <a:defRPr sz="1600" kern="1200" dirty="0">
                <a:solidFill>
                  <a:schemeClr val="tx1"/>
                </a:solidFill>
                <a:latin typeface="+mn-lt"/>
                <a:ea typeface="+mn-ea"/>
                <a:cs typeface="+mn-cs"/>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16" name="Content Placeholder 2">
            <a:extLst>
              <a:ext uri="{FF2B5EF4-FFF2-40B4-BE49-F238E27FC236}">
                <a16:creationId xmlns:a16="http://schemas.microsoft.com/office/drawing/2014/main" id="{E458842B-A662-4100-A167-60B0C97821D5}"/>
              </a:ext>
            </a:extLst>
          </p:cNvPr>
          <p:cNvSpPr>
            <a:spLocks noGrp="1"/>
          </p:cNvSpPr>
          <p:nvPr>
            <p:ph idx="15"/>
          </p:nvPr>
        </p:nvSpPr>
        <p:spPr>
          <a:xfrm>
            <a:off x="4279220" y="1066800"/>
            <a:ext cx="3633553" cy="5029200"/>
          </a:xfrm>
          <a:prstGeom prst="rect">
            <a:avLst/>
          </a:prstGeom>
        </p:spPr>
        <p:txBody>
          <a:bodyPr lIns="0" rIns="0"/>
          <a:lstStyle>
            <a:lvl1pPr algn="l" defTabSz="914400" rtl="0" eaLnBrk="1" latinLnBrk="0" hangingPunct="1">
              <a:lnSpc>
                <a:spcPct val="100000"/>
              </a:lnSpc>
              <a:buClr>
                <a:schemeClr val="bg2"/>
              </a:buClr>
              <a:buSzPct val="100000"/>
              <a:defRPr lang="en-US" sz="1600" kern="1200" dirty="0" smtClean="0">
                <a:solidFill>
                  <a:schemeClr val="tx1"/>
                </a:solidFill>
                <a:latin typeface="+mn-lt"/>
                <a:ea typeface="+mn-ea"/>
                <a:cs typeface="+mn-cs"/>
              </a:defRPr>
            </a:lvl1pPr>
            <a:lvl2pPr marL="628650" indent="-185738" algn="l" defTabSz="671513" rtl="0" eaLnBrk="1" latinLnBrk="0" hangingPunct="1">
              <a:lnSpc>
                <a:spcPct val="100000"/>
              </a:lnSpc>
              <a:buClr>
                <a:schemeClr val="bg2"/>
              </a:buClr>
              <a:buSzPct val="100000"/>
              <a:buFont typeface="Arial" panose="020B0604020202020204" pitchFamily="34" charset="0"/>
              <a:buChar char="»"/>
              <a:defRPr lang="en-US" sz="1600" kern="1200" dirty="0" smtClean="0">
                <a:solidFill>
                  <a:schemeClr val="tx1"/>
                </a:solidFill>
                <a:latin typeface="+mn-lt"/>
                <a:ea typeface="+mn-ea"/>
                <a:cs typeface="+mn-cs"/>
              </a:defRPr>
            </a:lvl2pPr>
            <a:lvl3pPr marL="914400" indent="-171450" algn="l" defTabSz="914400" rtl="0" eaLnBrk="1" latinLnBrk="0" hangingPunct="1">
              <a:lnSpc>
                <a:spcPct val="100000"/>
              </a:lnSpc>
              <a:buClr>
                <a:schemeClr val="bg2"/>
              </a:buClr>
              <a:buSzPct val="100000"/>
              <a:defRPr lang="en-US" sz="1600" kern="1200" dirty="0" smtClean="0">
                <a:solidFill>
                  <a:schemeClr val="tx1"/>
                </a:solidFill>
                <a:latin typeface="+mn-lt"/>
                <a:ea typeface="+mn-ea"/>
                <a:cs typeface="+mn-cs"/>
              </a:defRPr>
            </a:lvl3pPr>
            <a:lvl4pPr marL="1257300" indent="-228600" algn="l" defTabSz="914400" rtl="0" eaLnBrk="1" latinLnBrk="0" hangingPunct="1">
              <a:lnSpc>
                <a:spcPct val="100000"/>
              </a:lnSpc>
              <a:buClr>
                <a:schemeClr val="bg2"/>
              </a:buClr>
              <a:buSzPct val="100000"/>
              <a:buFont typeface="Arial" panose="020B0604020202020204" pitchFamily="34" charset="0"/>
              <a:buChar char="»"/>
              <a:defRPr lang="en-US" sz="1600" kern="1200" dirty="0" smtClean="0">
                <a:solidFill>
                  <a:schemeClr val="tx1"/>
                </a:solidFill>
                <a:latin typeface="+mn-lt"/>
                <a:ea typeface="+mn-ea"/>
                <a:cs typeface="+mn-cs"/>
              </a:defRPr>
            </a:lvl4pPr>
            <a:lvl5pPr marL="1485900" indent="-228600" algn="l" defTabSz="914400" rtl="0" eaLnBrk="1" latinLnBrk="0" hangingPunct="1">
              <a:lnSpc>
                <a:spcPct val="100000"/>
              </a:lnSpc>
              <a:buClr>
                <a:schemeClr val="bg2"/>
              </a:buClr>
              <a:buSzPct val="100000"/>
              <a:buFont typeface="Arial" panose="020B0604020202020204" pitchFamily="34" charset="0"/>
              <a:buChar char="•"/>
              <a:defRPr sz="1600" kern="1200" dirty="0">
                <a:solidFill>
                  <a:schemeClr val="tx1"/>
                </a:solidFill>
                <a:latin typeface="+mn-lt"/>
                <a:ea typeface="+mn-ea"/>
                <a:cs typeface="+mn-cs"/>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17" name="Content Placeholder 2">
            <a:extLst>
              <a:ext uri="{FF2B5EF4-FFF2-40B4-BE49-F238E27FC236}">
                <a16:creationId xmlns:a16="http://schemas.microsoft.com/office/drawing/2014/main" id="{D40AEB42-84B1-4A48-AC27-91C814F36F7B}"/>
              </a:ext>
            </a:extLst>
          </p:cNvPr>
          <p:cNvSpPr>
            <a:spLocks noGrp="1"/>
          </p:cNvSpPr>
          <p:nvPr>
            <p:ph idx="16"/>
          </p:nvPr>
        </p:nvSpPr>
        <p:spPr>
          <a:xfrm>
            <a:off x="8101242" y="1066800"/>
            <a:ext cx="3633553" cy="5029200"/>
          </a:xfrm>
          <a:prstGeom prst="rect">
            <a:avLst/>
          </a:prstGeom>
        </p:spPr>
        <p:txBody>
          <a:bodyPr lIns="0" rIns="0"/>
          <a:lstStyle>
            <a:lvl1pPr algn="l" defTabSz="914400" rtl="0" eaLnBrk="1" latinLnBrk="0" hangingPunct="1">
              <a:lnSpc>
                <a:spcPct val="100000"/>
              </a:lnSpc>
              <a:buClr>
                <a:schemeClr val="bg2"/>
              </a:buClr>
              <a:buSzPct val="100000"/>
              <a:defRPr lang="en-US" sz="1600" kern="1200" dirty="0" smtClean="0">
                <a:solidFill>
                  <a:schemeClr val="tx1"/>
                </a:solidFill>
                <a:latin typeface="+mn-lt"/>
                <a:ea typeface="+mn-ea"/>
                <a:cs typeface="+mn-cs"/>
              </a:defRPr>
            </a:lvl1pPr>
            <a:lvl2pPr marL="628650" indent="-185738" algn="l" defTabSz="671513" rtl="0" eaLnBrk="1" latinLnBrk="0" hangingPunct="1">
              <a:lnSpc>
                <a:spcPct val="100000"/>
              </a:lnSpc>
              <a:buClr>
                <a:schemeClr val="bg2"/>
              </a:buClr>
              <a:buSzPct val="100000"/>
              <a:buFont typeface="Arial" panose="020B0604020202020204" pitchFamily="34" charset="0"/>
              <a:buChar char="»"/>
              <a:defRPr lang="en-US" sz="1600" kern="1200" dirty="0" smtClean="0">
                <a:solidFill>
                  <a:schemeClr val="tx1"/>
                </a:solidFill>
                <a:latin typeface="+mn-lt"/>
                <a:ea typeface="+mn-ea"/>
                <a:cs typeface="+mn-cs"/>
              </a:defRPr>
            </a:lvl2pPr>
            <a:lvl3pPr marL="914400" indent="-171450" algn="l" defTabSz="914400" rtl="0" eaLnBrk="1" latinLnBrk="0" hangingPunct="1">
              <a:lnSpc>
                <a:spcPct val="100000"/>
              </a:lnSpc>
              <a:buClr>
                <a:schemeClr val="bg2"/>
              </a:buClr>
              <a:buSzPct val="100000"/>
              <a:defRPr lang="en-US" sz="1600" kern="1200" dirty="0" smtClean="0">
                <a:solidFill>
                  <a:schemeClr val="tx1"/>
                </a:solidFill>
                <a:latin typeface="+mn-lt"/>
                <a:ea typeface="+mn-ea"/>
                <a:cs typeface="+mn-cs"/>
              </a:defRPr>
            </a:lvl3pPr>
            <a:lvl4pPr marL="1257300" indent="-228600" algn="l" defTabSz="914400" rtl="0" eaLnBrk="1" latinLnBrk="0" hangingPunct="1">
              <a:lnSpc>
                <a:spcPct val="100000"/>
              </a:lnSpc>
              <a:buClr>
                <a:schemeClr val="bg2"/>
              </a:buClr>
              <a:buSzPct val="100000"/>
              <a:buFont typeface="Arial" panose="020B0604020202020204" pitchFamily="34" charset="0"/>
              <a:buChar char="»"/>
              <a:defRPr lang="en-US" sz="1600" kern="1200" dirty="0" smtClean="0">
                <a:solidFill>
                  <a:schemeClr val="tx1"/>
                </a:solidFill>
                <a:latin typeface="+mn-lt"/>
                <a:ea typeface="+mn-ea"/>
                <a:cs typeface="+mn-cs"/>
              </a:defRPr>
            </a:lvl4pPr>
            <a:lvl5pPr marL="1485900" indent="-228600" algn="l" defTabSz="914400" rtl="0" eaLnBrk="1" latinLnBrk="0" hangingPunct="1">
              <a:lnSpc>
                <a:spcPct val="100000"/>
              </a:lnSpc>
              <a:buClr>
                <a:schemeClr val="bg2"/>
              </a:buClr>
              <a:buSzPct val="100000"/>
              <a:buFont typeface="Arial" panose="020B0604020202020204" pitchFamily="34" charset="0"/>
              <a:buChar char="•"/>
              <a:defRPr sz="1600" kern="1200" dirty="0">
                <a:solidFill>
                  <a:schemeClr val="tx1"/>
                </a:solidFill>
                <a:latin typeface="+mn-lt"/>
                <a:ea typeface="+mn-ea"/>
                <a:cs typeface="+mn-cs"/>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Tree>
    <p:extLst>
      <p:ext uri="{BB962C8B-B14F-4D97-AF65-F5344CB8AC3E}">
        <p14:creationId xmlns:p14="http://schemas.microsoft.com/office/powerpoint/2010/main" val="2723238534"/>
      </p:ext>
    </p:extLst>
  </p:cSld>
  <p:clrMapOvr>
    <a:masterClrMapping/>
  </p:clrMapOvr>
  <p:extLst>
    <p:ext uri="{DCECCB84-F9BA-43D5-87BE-67443E8EF086}">
      <p15:sldGuideLst xmlns:p15="http://schemas.microsoft.com/office/powerpoint/2012/main">
        <p15:guide id="1" pos="3840" userDrawn="1">
          <p15:clr>
            <a:srgbClr val="FBAE40"/>
          </p15:clr>
        </p15:guide>
        <p15:guide id="2" orient="horz" pos="2256" userDrawn="1">
          <p15:clr>
            <a:srgbClr val="FBAE40"/>
          </p15:clr>
        </p15:guide>
        <p15:guide id="3" orient="horz" pos="144" userDrawn="1">
          <p15:clr>
            <a:srgbClr val="FBAE40"/>
          </p15:clr>
        </p15:guide>
        <p15:guide id="4" orient="horz" pos="480" userDrawn="1">
          <p15:clr>
            <a:srgbClr val="FBAE40"/>
          </p15:clr>
        </p15:guide>
        <p15:guide id="5" orient="horz" pos="672" userDrawn="1">
          <p15:clr>
            <a:srgbClr val="FBAE40"/>
          </p15:clr>
        </p15:guide>
        <p15:guide id="6" pos="144" userDrawn="1">
          <p15:clr>
            <a:srgbClr val="FBAE40"/>
          </p15:clr>
        </p15:guide>
        <p15:guide id="7" pos="7536" userDrawn="1">
          <p15:clr>
            <a:srgbClr val="FBAE40"/>
          </p15:clr>
        </p15:guide>
        <p15:guide id="8" orient="horz" pos="3840" userDrawn="1">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and 3 Horiz Column - BF-H">
    <p:spTree>
      <p:nvGrpSpPr>
        <p:cNvPr id="1" name=""/>
        <p:cNvGrpSpPr/>
        <p:nvPr/>
      </p:nvGrpSpPr>
      <p:grpSpPr>
        <a:xfrm>
          <a:off x="0" y="0"/>
          <a:ext cx="0" cy="0"/>
          <a:chOff x="0" y="0"/>
          <a:chExt cx="0" cy="0"/>
        </a:xfrm>
      </p:grpSpPr>
      <p:cxnSp>
        <p:nvCxnSpPr>
          <p:cNvPr id="14" name="Straight Connector 13">
            <a:extLst>
              <a:ext uri="{FF2B5EF4-FFF2-40B4-BE49-F238E27FC236}">
                <a16:creationId xmlns:a16="http://schemas.microsoft.com/office/drawing/2014/main" id="{CD1B004D-3DA5-4FB1-86C3-AEE8370F2FDB}"/>
              </a:ext>
            </a:extLst>
          </p:cNvPr>
          <p:cNvCxnSpPr>
            <a:cxnSpLocks/>
          </p:cNvCxnSpPr>
          <p:nvPr userDrawn="1"/>
        </p:nvCxnSpPr>
        <p:spPr>
          <a:xfrm>
            <a:off x="539768" y="2763043"/>
            <a:ext cx="11129710" cy="0"/>
          </a:xfrm>
          <a:prstGeom prst="line">
            <a:avLst/>
          </a:prstGeom>
          <a:ln w="12700">
            <a:gradFill>
              <a:gsLst>
                <a:gs pos="0">
                  <a:schemeClr val="accent1">
                    <a:lumMod val="5000"/>
                    <a:lumOff val="95000"/>
                  </a:schemeClr>
                </a:gs>
                <a:gs pos="54000">
                  <a:schemeClr val="accent2"/>
                </a:gs>
                <a:gs pos="100000">
                  <a:schemeClr val="accent1">
                    <a:lumMod val="30000"/>
                    <a:lumOff val="70000"/>
                  </a:schemeClr>
                </a:gs>
              </a:gsLst>
              <a:lin ang="0" scaled="0"/>
            </a:gradFill>
            <a:prstDash val="dash"/>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72C906EE-1306-469E-9B3A-03111095D817}"/>
              </a:ext>
            </a:extLst>
          </p:cNvPr>
          <p:cNvCxnSpPr>
            <a:cxnSpLocks/>
          </p:cNvCxnSpPr>
          <p:nvPr userDrawn="1"/>
        </p:nvCxnSpPr>
        <p:spPr>
          <a:xfrm>
            <a:off x="539768" y="4399756"/>
            <a:ext cx="11129710" cy="0"/>
          </a:xfrm>
          <a:prstGeom prst="line">
            <a:avLst/>
          </a:prstGeom>
          <a:ln w="12700">
            <a:gradFill>
              <a:gsLst>
                <a:gs pos="0">
                  <a:schemeClr val="accent1">
                    <a:lumMod val="5000"/>
                    <a:lumOff val="95000"/>
                  </a:schemeClr>
                </a:gs>
                <a:gs pos="54000">
                  <a:schemeClr val="accent2"/>
                </a:gs>
                <a:gs pos="100000">
                  <a:schemeClr val="accent1">
                    <a:lumMod val="30000"/>
                    <a:lumOff val="70000"/>
                  </a:schemeClr>
                </a:gs>
              </a:gsLst>
              <a:lin ang="0" scaled="0"/>
            </a:gradFill>
            <a:prstDash val="dash"/>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6" name="Content Placeholder 2">
            <a:extLst>
              <a:ext uri="{FF2B5EF4-FFF2-40B4-BE49-F238E27FC236}">
                <a16:creationId xmlns:a16="http://schemas.microsoft.com/office/drawing/2014/main" id="{8B054C7E-EC6C-4C07-AE9B-BE8CF5827384}"/>
              </a:ext>
            </a:extLst>
          </p:cNvPr>
          <p:cNvSpPr>
            <a:spLocks noGrp="1"/>
          </p:cNvSpPr>
          <p:nvPr>
            <p:ph sz="half" idx="1"/>
          </p:nvPr>
        </p:nvSpPr>
        <p:spPr>
          <a:xfrm>
            <a:off x="542026" y="1219200"/>
            <a:ext cx="11125200" cy="1450973"/>
          </a:xfrm>
          <a:prstGeom prst="rect">
            <a:avLst/>
          </a:prstGeom>
        </p:spPr>
        <p:txBody>
          <a:bodyPr anchor="ctr"/>
          <a:lstStyle>
            <a:lvl1pPr algn="l" defTabSz="914400" rtl="0" eaLnBrk="1" latinLnBrk="0" hangingPunct="1">
              <a:lnSpc>
                <a:spcPct val="90000"/>
              </a:lnSpc>
              <a:spcBef>
                <a:spcPts val="1000"/>
              </a:spcBef>
              <a:buClr>
                <a:schemeClr val="bg2"/>
              </a:buClr>
              <a:buSzPct val="100000"/>
              <a:defRPr lang="en-US" sz="1600" kern="1200" dirty="0" smtClean="0">
                <a:solidFill>
                  <a:schemeClr val="tx1"/>
                </a:solidFill>
                <a:latin typeface="+mn-lt"/>
                <a:ea typeface="+mn-ea"/>
                <a:cs typeface="+mn-cs"/>
              </a:defRPr>
            </a:lvl1pPr>
            <a:lvl2pPr marL="910099" indent="-300543" algn="l" defTabSz="914400" rtl="0" eaLnBrk="1" latinLnBrk="0" hangingPunct="1">
              <a:lnSpc>
                <a:spcPct val="90000"/>
              </a:lnSpc>
              <a:spcBef>
                <a:spcPts val="800"/>
              </a:spcBef>
              <a:buClr>
                <a:schemeClr val="bg2"/>
              </a:buClr>
              <a:buSzPct val="100000"/>
              <a:buFont typeface="Arial" panose="020B0604020202020204" pitchFamily="34" charset="0"/>
              <a:buChar char="»"/>
              <a:defRPr lang="en-US" sz="1600" kern="1200" dirty="0" smtClean="0">
                <a:solidFill>
                  <a:schemeClr val="tx1"/>
                </a:solidFill>
                <a:latin typeface="+mn-lt"/>
                <a:ea typeface="+mn-ea"/>
                <a:cs typeface="+mn-cs"/>
              </a:defRPr>
            </a:lvl2pPr>
            <a:lvl3pPr algn="l" defTabSz="914400" rtl="0" eaLnBrk="1" latinLnBrk="0" hangingPunct="1">
              <a:lnSpc>
                <a:spcPct val="90000"/>
              </a:lnSpc>
              <a:buClr>
                <a:schemeClr val="bg2"/>
              </a:buClr>
              <a:buSzPct val="100000"/>
              <a:defRPr lang="en-US" sz="1600" kern="1200" dirty="0" smtClean="0">
                <a:solidFill>
                  <a:schemeClr val="tx1"/>
                </a:solidFill>
                <a:latin typeface="+mn-lt"/>
                <a:ea typeface="+mn-ea"/>
                <a:cs typeface="+mn-cs"/>
              </a:defRPr>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p:txBody>
      </p:sp>
      <p:sp>
        <p:nvSpPr>
          <p:cNvPr id="22" name="Content Placeholder 2">
            <a:extLst>
              <a:ext uri="{FF2B5EF4-FFF2-40B4-BE49-F238E27FC236}">
                <a16:creationId xmlns:a16="http://schemas.microsoft.com/office/drawing/2014/main" id="{AE00503B-625A-40D6-A09F-268AABD4BA0D}"/>
              </a:ext>
            </a:extLst>
          </p:cNvPr>
          <p:cNvSpPr>
            <a:spLocks noGrp="1"/>
          </p:cNvSpPr>
          <p:nvPr>
            <p:ph sz="half" idx="10"/>
          </p:nvPr>
        </p:nvSpPr>
        <p:spPr>
          <a:xfrm>
            <a:off x="542026" y="2855913"/>
            <a:ext cx="11125200" cy="1450973"/>
          </a:xfrm>
          <a:prstGeom prst="rect">
            <a:avLst/>
          </a:prstGeom>
        </p:spPr>
        <p:txBody>
          <a:bodyPr anchor="ctr"/>
          <a:lstStyle>
            <a:lvl1pPr algn="l" defTabSz="914400" rtl="0" eaLnBrk="1" latinLnBrk="0" hangingPunct="1">
              <a:lnSpc>
                <a:spcPct val="90000"/>
              </a:lnSpc>
              <a:spcBef>
                <a:spcPts val="1000"/>
              </a:spcBef>
              <a:buClr>
                <a:schemeClr val="bg2"/>
              </a:buClr>
              <a:buSzPct val="100000"/>
              <a:defRPr lang="en-US" sz="1600" kern="1200" dirty="0" smtClean="0">
                <a:solidFill>
                  <a:schemeClr val="tx1"/>
                </a:solidFill>
                <a:latin typeface="+mn-lt"/>
                <a:ea typeface="+mn-ea"/>
                <a:cs typeface="+mn-cs"/>
              </a:defRPr>
            </a:lvl1pPr>
            <a:lvl2pPr marL="910099" indent="-300543" algn="l" defTabSz="914400" rtl="0" eaLnBrk="1" latinLnBrk="0" hangingPunct="1">
              <a:lnSpc>
                <a:spcPct val="90000"/>
              </a:lnSpc>
              <a:spcBef>
                <a:spcPts val="800"/>
              </a:spcBef>
              <a:buClr>
                <a:schemeClr val="bg2"/>
              </a:buClr>
              <a:buSzPct val="100000"/>
              <a:buFont typeface="Arial" panose="020B0604020202020204" pitchFamily="34" charset="0"/>
              <a:buChar char="»"/>
              <a:defRPr lang="en-US" sz="1600" kern="1200" dirty="0" smtClean="0">
                <a:solidFill>
                  <a:schemeClr val="tx1"/>
                </a:solidFill>
                <a:latin typeface="+mn-lt"/>
                <a:ea typeface="+mn-ea"/>
                <a:cs typeface="+mn-cs"/>
              </a:defRPr>
            </a:lvl2pPr>
            <a:lvl3pPr algn="l" defTabSz="914400" rtl="0" eaLnBrk="1" latinLnBrk="0" hangingPunct="1">
              <a:lnSpc>
                <a:spcPct val="90000"/>
              </a:lnSpc>
              <a:buClr>
                <a:schemeClr val="bg2"/>
              </a:buClr>
              <a:buSzPct val="100000"/>
              <a:defRPr lang="en-US" sz="1600" kern="1200" dirty="0" smtClean="0">
                <a:solidFill>
                  <a:schemeClr val="tx1"/>
                </a:solidFill>
                <a:latin typeface="+mn-lt"/>
                <a:ea typeface="+mn-ea"/>
                <a:cs typeface="+mn-cs"/>
              </a:defRPr>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p:txBody>
      </p:sp>
      <p:sp>
        <p:nvSpPr>
          <p:cNvPr id="23" name="Content Placeholder 2">
            <a:extLst>
              <a:ext uri="{FF2B5EF4-FFF2-40B4-BE49-F238E27FC236}">
                <a16:creationId xmlns:a16="http://schemas.microsoft.com/office/drawing/2014/main" id="{62085E28-D41A-4AB4-A103-F6E2760E09CD}"/>
              </a:ext>
            </a:extLst>
          </p:cNvPr>
          <p:cNvSpPr>
            <a:spLocks noGrp="1"/>
          </p:cNvSpPr>
          <p:nvPr>
            <p:ph sz="half" idx="11"/>
          </p:nvPr>
        </p:nvSpPr>
        <p:spPr>
          <a:xfrm>
            <a:off x="542026" y="4492627"/>
            <a:ext cx="11125200" cy="1450973"/>
          </a:xfrm>
          <a:prstGeom prst="rect">
            <a:avLst/>
          </a:prstGeom>
        </p:spPr>
        <p:txBody>
          <a:bodyPr anchor="ctr"/>
          <a:lstStyle>
            <a:lvl1pPr algn="l" defTabSz="914400" rtl="0" eaLnBrk="1" latinLnBrk="0" hangingPunct="1">
              <a:lnSpc>
                <a:spcPct val="90000"/>
              </a:lnSpc>
              <a:spcBef>
                <a:spcPts val="1000"/>
              </a:spcBef>
              <a:buClr>
                <a:schemeClr val="bg2"/>
              </a:buClr>
              <a:buSzPct val="100000"/>
              <a:defRPr lang="en-US" sz="1600" kern="1200" dirty="0" smtClean="0">
                <a:solidFill>
                  <a:schemeClr val="tx1"/>
                </a:solidFill>
                <a:latin typeface="+mn-lt"/>
                <a:ea typeface="+mn-ea"/>
                <a:cs typeface="+mn-cs"/>
              </a:defRPr>
            </a:lvl1pPr>
            <a:lvl2pPr marL="910099" indent="-300543" algn="l" defTabSz="914400" rtl="0" eaLnBrk="1" latinLnBrk="0" hangingPunct="1">
              <a:lnSpc>
                <a:spcPct val="90000"/>
              </a:lnSpc>
              <a:spcBef>
                <a:spcPts val="800"/>
              </a:spcBef>
              <a:buClr>
                <a:schemeClr val="bg2"/>
              </a:buClr>
              <a:buSzPct val="100000"/>
              <a:buFont typeface="Arial" panose="020B0604020202020204" pitchFamily="34" charset="0"/>
              <a:buChar char="»"/>
              <a:defRPr lang="en-US" sz="1600" kern="1200" dirty="0" smtClean="0">
                <a:solidFill>
                  <a:schemeClr val="tx1"/>
                </a:solidFill>
                <a:latin typeface="+mn-lt"/>
                <a:ea typeface="+mn-ea"/>
                <a:cs typeface="+mn-cs"/>
              </a:defRPr>
            </a:lvl2pPr>
            <a:lvl3pPr algn="l" defTabSz="914400" rtl="0" eaLnBrk="1" latinLnBrk="0" hangingPunct="1">
              <a:lnSpc>
                <a:spcPct val="90000"/>
              </a:lnSpc>
              <a:buClr>
                <a:schemeClr val="bg2"/>
              </a:buClr>
              <a:buSzPct val="100000"/>
              <a:defRPr lang="en-US" sz="1600" kern="1200" dirty="0" smtClean="0">
                <a:solidFill>
                  <a:schemeClr val="tx1"/>
                </a:solidFill>
                <a:latin typeface="+mn-lt"/>
                <a:ea typeface="+mn-ea"/>
                <a:cs typeface="+mn-cs"/>
              </a:defRPr>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p:txBody>
      </p:sp>
      <p:sp>
        <p:nvSpPr>
          <p:cNvPr id="2" name="Footer Placeholder 1">
            <a:extLst>
              <a:ext uri="{FF2B5EF4-FFF2-40B4-BE49-F238E27FC236}">
                <a16:creationId xmlns:a16="http://schemas.microsoft.com/office/drawing/2014/main" id="{D465562C-9532-42CA-8773-230E46F36A96}"/>
              </a:ext>
            </a:extLst>
          </p:cNvPr>
          <p:cNvSpPr>
            <a:spLocks noGrp="1"/>
          </p:cNvSpPr>
          <p:nvPr>
            <p:ph type="ftr" sz="quarter" idx="12"/>
          </p:nvPr>
        </p:nvSpPr>
        <p:spPr/>
        <p:txBody>
          <a:bodyPr/>
          <a:lstStyle/>
          <a:p>
            <a:pPr defTabSz="609555"/>
            <a:r>
              <a:rPr lang="en-US"/>
              <a:t>© 2019 NTT DATA, Inc. All rights reserved.</a:t>
            </a:r>
          </a:p>
        </p:txBody>
      </p:sp>
      <p:sp>
        <p:nvSpPr>
          <p:cNvPr id="3" name="Slide Number Placeholder 2">
            <a:extLst>
              <a:ext uri="{FF2B5EF4-FFF2-40B4-BE49-F238E27FC236}">
                <a16:creationId xmlns:a16="http://schemas.microsoft.com/office/drawing/2014/main" id="{2A08A776-01DF-46FF-806F-860D46A35598}"/>
              </a:ext>
            </a:extLst>
          </p:cNvPr>
          <p:cNvSpPr>
            <a:spLocks noGrp="1"/>
          </p:cNvSpPr>
          <p:nvPr>
            <p:ph type="sldNum" sz="quarter" idx="13"/>
          </p:nvPr>
        </p:nvSpPr>
        <p:spPr/>
        <p:txBody>
          <a:bodyPr/>
          <a:lstStyle/>
          <a:p>
            <a:pPr algn="ctr"/>
            <a:fld id="{92EA2340-BE12-4138-BE15-7C339B03EB4B}" type="slidenum">
              <a:rPr lang="en-US" smtClean="0"/>
              <a:pPr algn="ctr"/>
              <a:t>‹#›</a:t>
            </a:fld>
            <a:endParaRPr lang="en-US"/>
          </a:p>
        </p:txBody>
      </p:sp>
      <p:sp>
        <p:nvSpPr>
          <p:cNvPr id="10" name="タイトル 1">
            <a:extLst>
              <a:ext uri="{FF2B5EF4-FFF2-40B4-BE49-F238E27FC236}">
                <a16:creationId xmlns:a16="http://schemas.microsoft.com/office/drawing/2014/main" id="{AA8F8661-4F4A-4873-B6AD-B80E3F5C2774}"/>
              </a:ext>
            </a:extLst>
          </p:cNvPr>
          <p:cNvSpPr>
            <a:spLocks noGrp="1"/>
          </p:cNvSpPr>
          <p:nvPr>
            <p:ph type="title" hasCustomPrompt="1"/>
          </p:nvPr>
        </p:nvSpPr>
        <p:spPr>
          <a:xfrm>
            <a:off x="228601" y="228600"/>
            <a:ext cx="11734800" cy="533400"/>
          </a:xfrm>
          <a:prstGeom prst="rect">
            <a:avLst/>
          </a:prstGeom>
        </p:spPr>
        <p:txBody>
          <a:bodyPr lIns="91440" tIns="0" bIns="0" anchor="t" anchorCtr="0">
            <a:noAutofit/>
          </a:bodyPr>
          <a:lstStyle>
            <a:lvl1pPr>
              <a:defRPr lang="en-US" altLang="ja-JP" spc="0" dirty="0" smtClean="0">
                <a:solidFill>
                  <a:schemeClr val="tx1"/>
                </a:solidFill>
                <a:latin typeface="+mj-ea"/>
                <a:ea typeface="+mj-ea"/>
                <a:cs typeface="Arial"/>
              </a:defRPr>
            </a:lvl1pPr>
          </a:lstStyle>
          <a:p>
            <a:pPr marL="226468" marR="0" lvl="0" indent="-226468" latinLnBrk="0">
              <a:lnSpc>
                <a:spcPct val="100000"/>
              </a:lnSpc>
              <a:spcBef>
                <a:spcPct val="20000"/>
              </a:spcBef>
              <a:buClrTx/>
              <a:buSzTx/>
              <a:buFont typeface="+mj-lt"/>
              <a:buNone/>
              <a:tabLst/>
            </a:pPr>
            <a:r>
              <a:rPr kumimoji="1" lang="en-US" altLang="ja-JP"/>
              <a:t>[Title]</a:t>
            </a:r>
          </a:p>
        </p:txBody>
      </p:sp>
    </p:spTree>
    <p:extLst>
      <p:ext uri="{BB962C8B-B14F-4D97-AF65-F5344CB8AC3E}">
        <p14:creationId xmlns:p14="http://schemas.microsoft.com/office/powerpoint/2010/main" val="3778880358"/>
      </p:ext>
    </p:extLst>
  </p:cSld>
  <p:clrMapOvr>
    <a:masterClrMapping/>
  </p:clrMapOvr>
  <p:extLst>
    <p:ext uri="{DCECCB84-F9BA-43D5-87BE-67443E8EF086}">
      <p15:sldGuideLst xmlns:p15="http://schemas.microsoft.com/office/powerpoint/2012/main">
        <p15:guide id="1" pos="3840" userDrawn="1">
          <p15:clr>
            <a:srgbClr val="FBAE40"/>
          </p15:clr>
        </p15:guide>
        <p15:guide id="2" orient="horz" pos="2256" userDrawn="1">
          <p15:clr>
            <a:srgbClr val="FBAE40"/>
          </p15:clr>
        </p15:guide>
        <p15:guide id="3" orient="horz" pos="480" userDrawn="1">
          <p15:clr>
            <a:srgbClr val="FBAE40"/>
          </p15:clr>
        </p15:guide>
        <p15:guide id="4" orient="horz" pos="144" userDrawn="1">
          <p15:clr>
            <a:srgbClr val="FBAE40"/>
          </p15:clr>
        </p15:guide>
        <p15:guide id="5" orient="horz" pos="672" userDrawn="1">
          <p15:clr>
            <a:srgbClr val="FBAE40"/>
          </p15:clr>
        </p15:guide>
        <p15:guide id="6" orient="horz" pos="3840" userDrawn="1">
          <p15:clr>
            <a:srgbClr val="FBAE40"/>
          </p15:clr>
        </p15:guide>
        <p15:guide id="7" pos="144" userDrawn="1">
          <p15:clr>
            <a:srgbClr val="FBAE40"/>
          </p15:clr>
        </p15:guide>
        <p15:guide id="8" pos="7536" userDrawn="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w/Subtitle and Contents - BF-H">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5C3BFEB-E3E2-40B7-A253-8DF9A4ADA8FA}"/>
              </a:ext>
            </a:extLst>
          </p:cNvPr>
          <p:cNvSpPr>
            <a:spLocks noGrp="1"/>
          </p:cNvSpPr>
          <p:nvPr>
            <p:ph type="body" sz="quarter" idx="12" hasCustomPrompt="1"/>
          </p:nvPr>
        </p:nvSpPr>
        <p:spPr>
          <a:xfrm>
            <a:off x="228601" y="822702"/>
            <a:ext cx="11734800" cy="381000"/>
          </a:xfrm>
          <a:prstGeom prst="rect">
            <a:avLst/>
          </a:prstGeom>
        </p:spPr>
        <p:txBody>
          <a:bodyPr anchor="t" anchorCtr="0"/>
          <a:lstStyle>
            <a:lvl1pPr marL="0" indent="0">
              <a:buNone/>
              <a:defRPr sz="2000"/>
            </a:lvl1pPr>
          </a:lstStyle>
          <a:p>
            <a:pPr lvl="0"/>
            <a:r>
              <a:rPr lang="en-US"/>
              <a:t>[Subtitle]</a:t>
            </a:r>
          </a:p>
        </p:txBody>
      </p:sp>
      <p:sp>
        <p:nvSpPr>
          <p:cNvPr id="6" name="Content Placeholder 2">
            <a:extLst>
              <a:ext uri="{FF2B5EF4-FFF2-40B4-BE49-F238E27FC236}">
                <a16:creationId xmlns:a16="http://schemas.microsoft.com/office/drawing/2014/main" id="{0162BD97-CE5D-4353-8684-0E76CAC1F56F}"/>
              </a:ext>
            </a:extLst>
          </p:cNvPr>
          <p:cNvSpPr>
            <a:spLocks noGrp="1"/>
          </p:cNvSpPr>
          <p:nvPr>
            <p:ph idx="1"/>
          </p:nvPr>
        </p:nvSpPr>
        <p:spPr>
          <a:xfrm>
            <a:off x="228601" y="1447800"/>
            <a:ext cx="11734798" cy="4648200"/>
          </a:xfrm>
          <a:prstGeom prst="rect">
            <a:avLst/>
          </a:prstGeom>
        </p:spPr>
        <p:txBody>
          <a:bodyPr/>
          <a:lstStyle>
            <a:lvl1pPr algn="l" defTabSz="914400" rtl="0" eaLnBrk="1" latinLnBrk="0" hangingPunct="1">
              <a:lnSpc>
                <a:spcPct val="100000"/>
              </a:lnSpc>
              <a:buClr>
                <a:schemeClr val="bg2"/>
              </a:buClr>
              <a:buSzPct val="100000"/>
              <a:defRPr lang="en-US" sz="2000" kern="1200" dirty="0" smtClean="0">
                <a:solidFill>
                  <a:schemeClr val="tx1"/>
                </a:solidFill>
                <a:latin typeface="+mn-lt"/>
                <a:ea typeface="+mn-ea"/>
                <a:cs typeface="+mn-cs"/>
              </a:defRPr>
            </a:lvl1pPr>
            <a:lvl2pPr marL="910099" indent="-300543" algn="l" defTabSz="914400" rtl="0" eaLnBrk="1" latinLnBrk="0" hangingPunct="1">
              <a:lnSpc>
                <a:spcPct val="100000"/>
              </a:lnSpc>
              <a:buClr>
                <a:schemeClr val="bg2"/>
              </a:buClr>
              <a:buSzPct val="100000"/>
              <a:buFont typeface="Arial" panose="020B0604020202020204" pitchFamily="34" charset="0"/>
              <a:buChar char="»"/>
              <a:defRPr lang="en-US" sz="2000" kern="1200" dirty="0" smtClean="0">
                <a:solidFill>
                  <a:schemeClr val="tx1"/>
                </a:solidFill>
                <a:latin typeface="+mn-lt"/>
                <a:ea typeface="+mn-ea"/>
                <a:cs typeface="+mn-cs"/>
              </a:defRPr>
            </a:lvl2pPr>
            <a:lvl3pPr algn="l" defTabSz="914400" rtl="0" eaLnBrk="1" latinLnBrk="0" hangingPunct="1">
              <a:lnSpc>
                <a:spcPct val="100000"/>
              </a:lnSpc>
              <a:buClr>
                <a:schemeClr val="bg2"/>
              </a:buClr>
              <a:buSzPct val="100000"/>
              <a:defRPr lang="en-US" sz="2000" kern="1200" dirty="0" smtClean="0">
                <a:solidFill>
                  <a:schemeClr val="tx1"/>
                </a:solidFill>
                <a:latin typeface="+mn-lt"/>
                <a:ea typeface="+mn-ea"/>
                <a:cs typeface="+mn-cs"/>
              </a:defRPr>
            </a:lvl3pPr>
            <a:lvl4pPr marL="2059363" indent="-230701" algn="l" defTabSz="914400" rtl="0" eaLnBrk="1" latinLnBrk="0" hangingPunct="1">
              <a:lnSpc>
                <a:spcPct val="100000"/>
              </a:lnSpc>
              <a:buClr>
                <a:schemeClr val="bg2"/>
              </a:buClr>
              <a:buSzPct val="100000"/>
              <a:buFont typeface="Arial" panose="020B0604020202020204" pitchFamily="34" charset="0"/>
              <a:buChar char="»"/>
              <a:defRPr kumimoji="1" lang="en-US" sz="2000" kern="1200" dirty="0" smtClean="0">
                <a:solidFill>
                  <a:schemeClr val="tx1"/>
                </a:solidFill>
                <a:latin typeface="+mn-lt"/>
                <a:ea typeface="+mn-ea"/>
                <a:cs typeface="+mn-cs"/>
              </a:defRPr>
            </a:lvl4pPr>
            <a:lvl5pPr marL="2666800" indent="-228584" algn="l" defTabSz="914400" rtl="0" eaLnBrk="1" latinLnBrk="0" hangingPunct="1">
              <a:lnSpc>
                <a:spcPct val="100000"/>
              </a:lnSpc>
              <a:buClr>
                <a:schemeClr val="bg2"/>
              </a:buClr>
              <a:buSzPct val="100000"/>
              <a:buFont typeface="Arial" panose="020B0604020202020204" pitchFamily="34" charset="0"/>
              <a:buChar char="•"/>
              <a:defRPr sz="2000" kern="1200" dirty="0">
                <a:solidFill>
                  <a:schemeClr val="tx1"/>
                </a:solidFill>
                <a:latin typeface="+mn-lt"/>
                <a:ea typeface="+mn-ea"/>
                <a:cs typeface="+mn-cs"/>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2" name="Footer Placeholder 1">
            <a:extLst>
              <a:ext uri="{FF2B5EF4-FFF2-40B4-BE49-F238E27FC236}">
                <a16:creationId xmlns:a16="http://schemas.microsoft.com/office/drawing/2014/main" id="{84DCE89E-B0BB-4DB0-B64E-C47E9E11292A}"/>
              </a:ext>
            </a:extLst>
          </p:cNvPr>
          <p:cNvSpPr>
            <a:spLocks noGrp="1"/>
          </p:cNvSpPr>
          <p:nvPr>
            <p:ph type="ftr" sz="quarter" idx="13"/>
          </p:nvPr>
        </p:nvSpPr>
        <p:spPr/>
        <p:txBody>
          <a:bodyPr/>
          <a:lstStyle/>
          <a:p>
            <a:pPr defTabSz="609555"/>
            <a:r>
              <a:rPr lang="en-US"/>
              <a:t>© 2019 NTT DATA, Inc. All rights reserved.</a:t>
            </a:r>
          </a:p>
        </p:txBody>
      </p:sp>
      <p:sp>
        <p:nvSpPr>
          <p:cNvPr id="4" name="Slide Number Placeholder 3">
            <a:extLst>
              <a:ext uri="{FF2B5EF4-FFF2-40B4-BE49-F238E27FC236}">
                <a16:creationId xmlns:a16="http://schemas.microsoft.com/office/drawing/2014/main" id="{C5866104-F1BE-4312-8D6F-A1C9DCFA9D9B}"/>
              </a:ext>
            </a:extLst>
          </p:cNvPr>
          <p:cNvSpPr>
            <a:spLocks noGrp="1"/>
          </p:cNvSpPr>
          <p:nvPr>
            <p:ph type="sldNum" sz="quarter" idx="14"/>
          </p:nvPr>
        </p:nvSpPr>
        <p:spPr/>
        <p:txBody>
          <a:bodyPr/>
          <a:lstStyle/>
          <a:p>
            <a:pPr algn="ctr"/>
            <a:fld id="{92EA2340-BE12-4138-BE15-7C339B03EB4B}" type="slidenum">
              <a:rPr lang="en-US" smtClean="0"/>
              <a:pPr algn="ctr"/>
              <a:t>‹#›</a:t>
            </a:fld>
            <a:endParaRPr lang="en-US"/>
          </a:p>
        </p:txBody>
      </p:sp>
      <p:sp>
        <p:nvSpPr>
          <p:cNvPr id="11" name="タイトル 1">
            <a:extLst>
              <a:ext uri="{FF2B5EF4-FFF2-40B4-BE49-F238E27FC236}">
                <a16:creationId xmlns:a16="http://schemas.microsoft.com/office/drawing/2014/main" id="{3372FC32-76FC-4A0B-BE6A-7BF0D18AE9B3}"/>
              </a:ext>
            </a:extLst>
          </p:cNvPr>
          <p:cNvSpPr>
            <a:spLocks noGrp="1"/>
          </p:cNvSpPr>
          <p:nvPr>
            <p:ph type="title" hasCustomPrompt="1"/>
          </p:nvPr>
        </p:nvSpPr>
        <p:spPr>
          <a:xfrm>
            <a:off x="228601" y="238125"/>
            <a:ext cx="11734800" cy="533400"/>
          </a:xfrm>
          <a:prstGeom prst="rect">
            <a:avLst/>
          </a:prstGeom>
        </p:spPr>
        <p:txBody>
          <a:bodyPr lIns="91440" tIns="0" bIns="0" anchor="t" anchorCtr="0">
            <a:noAutofit/>
          </a:bodyPr>
          <a:lstStyle>
            <a:lvl1pPr>
              <a:defRPr lang="en-US" altLang="ja-JP" spc="0" dirty="0" smtClean="0">
                <a:solidFill>
                  <a:schemeClr val="tx1"/>
                </a:solidFill>
                <a:latin typeface="+mj-ea"/>
                <a:ea typeface="+mj-ea"/>
                <a:cs typeface="Arial"/>
              </a:defRPr>
            </a:lvl1pPr>
          </a:lstStyle>
          <a:p>
            <a:pPr marL="226468" marR="0" lvl="0" indent="-226468" latinLnBrk="0">
              <a:lnSpc>
                <a:spcPct val="100000"/>
              </a:lnSpc>
              <a:spcBef>
                <a:spcPct val="20000"/>
              </a:spcBef>
              <a:buClrTx/>
              <a:buSzTx/>
              <a:buFont typeface="+mj-lt"/>
              <a:buNone/>
              <a:tabLst/>
            </a:pPr>
            <a:r>
              <a:rPr kumimoji="1" lang="en-US" altLang="ja-JP"/>
              <a:t>[Title]</a:t>
            </a:r>
          </a:p>
        </p:txBody>
      </p:sp>
    </p:spTree>
    <p:extLst>
      <p:ext uri="{BB962C8B-B14F-4D97-AF65-F5344CB8AC3E}">
        <p14:creationId xmlns:p14="http://schemas.microsoft.com/office/powerpoint/2010/main" val="3400147058"/>
      </p:ext>
    </p:extLst>
  </p:cSld>
  <p:clrMapOvr>
    <a:masterClrMapping/>
  </p:clrMapOvr>
  <p:extLst>
    <p:ext uri="{DCECCB84-F9BA-43D5-87BE-67443E8EF086}">
      <p15:sldGuideLst xmlns:p15="http://schemas.microsoft.com/office/powerpoint/2012/main">
        <p15:guide id="1" pos="3840" userDrawn="1">
          <p15:clr>
            <a:srgbClr val="FBAE40"/>
          </p15:clr>
        </p15:guide>
        <p15:guide id="2" orient="horz" pos="480" userDrawn="1">
          <p15:clr>
            <a:srgbClr val="FBAE40"/>
          </p15:clr>
        </p15:guide>
        <p15:guide id="3" pos="144" userDrawn="1">
          <p15:clr>
            <a:srgbClr val="FBAE40"/>
          </p15:clr>
        </p15:guide>
        <p15:guide id="4" pos="7536" userDrawn="1">
          <p15:clr>
            <a:srgbClr val="FBAE40"/>
          </p15:clr>
        </p15:guide>
        <p15:guide id="5" orient="horz" pos="912" userDrawn="1">
          <p15:clr>
            <a:srgbClr val="FBAE40"/>
          </p15:clr>
        </p15:guide>
        <p15:guide id="6" orient="horz" pos="2352" userDrawn="1">
          <p15:clr>
            <a:srgbClr val="FBAE40"/>
          </p15:clr>
        </p15:guide>
        <p15:guide id="7" orient="horz"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B (Human Blue BI)">
    <p:spTree>
      <p:nvGrpSpPr>
        <p:cNvPr id="1" name=""/>
        <p:cNvGrpSpPr/>
        <p:nvPr/>
      </p:nvGrpSpPr>
      <p:grpSpPr>
        <a:xfrm>
          <a:off x="0" y="0"/>
          <a:ext cx="0" cy="0"/>
          <a:chOff x="0" y="0"/>
          <a:chExt cx="0" cy="0"/>
        </a:xfrm>
      </p:grpSpPr>
      <p:pic>
        <p:nvPicPr>
          <p:cNvPr id="16" name="図 21">
            <a:extLst>
              <a:ext uri="{FF2B5EF4-FFF2-40B4-BE49-F238E27FC236}">
                <a16:creationId xmlns:a16="http://schemas.microsoft.com/office/drawing/2014/main" id="{D613633F-7BD8-4411-96EE-EAB1597F464F}"/>
              </a:ext>
            </a:extLst>
          </p:cNvPr>
          <p:cNvPicPr>
            <a:picLocks noChangeAspect="1"/>
          </p:cNvPicPr>
          <p:nvPr userDrawn="1"/>
        </p:nvPicPr>
        <p:blipFill>
          <a:blip r:embed="rId2"/>
          <a:srcRect/>
          <a:stretch/>
        </p:blipFill>
        <p:spPr>
          <a:xfrm>
            <a:off x="5" y="-1891"/>
            <a:ext cx="12192118" cy="4726291"/>
          </a:xfrm>
          <a:prstGeom prst="rect">
            <a:avLst/>
          </a:prstGeom>
        </p:spPr>
      </p:pic>
      <p:sp>
        <p:nvSpPr>
          <p:cNvPr id="17" name="正方形/長方形 16"/>
          <p:cNvSpPr/>
          <p:nvPr userDrawn="1"/>
        </p:nvSpPr>
        <p:spPr>
          <a:xfrm>
            <a:off x="0" y="4724400"/>
            <a:ext cx="12192119" cy="2144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800" b="0" i="0">
              <a:latin typeface="HGPGothicE" charset="-128"/>
              <a:ea typeface="HGPGothicE" charset="-128"/>
            </a:endParaRPr>
          </a:p>
        </p:txBody>
      </p:sp>
      <p:sp>
        <p:nvSpPr>
          <p:cNvPr id="8" name="Text Placeholder 2">
            <a:extLst>
              <a:ext uri="{FF2B5EF4-FFF2-40B4-BE49-F238E27FC236}">
                <a16:creationId xmlns:a16="http://schemas.microsoft.com/office/drawing/2014/main" id="{85FEE76F-2258-4144-9F94-AF2261817D39}"/>
              </a:ext>
            </a:extLst>
          </p:cNvPr>
          <p:cNvSpPr>
            <a:spLocks noGrp="1"/>
          </p:cNvSpPr>
          <p:nvPr>
            <p:ph type="body" idx="17" hasCustomPrompt="1"/>
          </p:nvPr>
        </p:nvSpPr>
        <p:spPr>
          <a:xfrm>
            <a:off x="3575999" y="5839504"/>
            <a:ext cx="7092002" cy="1011600"/>
          </a:xfrm>
          <a:prstGeom prst="rect">
            <a:avLst/>
          </a:prstGeom>
          <a:effectLst/>
        </p:spPr>
        <p:txBody>
          <a:bodyPr rIns="274320" anchor="ctr">
            <a:normAutofit/>
          </a:bodyPr>
          <a:lstStyle>
            <a:lvl1pPr marL="0" marR="0" indent="0" algn="l" defTabSz="609555" rtl="0" eaLnBrk="1" fontAlgn="ctr" latinLnBrk="0" hangingPunct="1">
              <a:lnSpc>
                <a:spcPct val="100000"/>
              </a:lnSpc>
              <a:spcBef>
                <a:spcPts val="0"/>
              </a:spcBef>
              <a:spcAft>
                <a:spcPct val="0"/>
              </a:spcAft>
              <a:buClrTx/>
              <a:buSzTx/>
              <a:buFont typeface="Arial" pitchFamily="34" charset="0"/>
              <a:buNone/>
              <a:tabLst/>
              <a:defRPr sz="1400" b="0" i="0" baseline="0">
                <a:solidFill>
                  <a:srgbClr val="FFFFFF"/>
                </a:solidFill>
                <a:latin typeface="+mn-lt"/>
                <a:ea typeface="HGPGothicE" charset="-128"/>
                <a:cs typeface="HGPGothicE" charset="-128"/>
              </a:defRPr>
            </a:lvl1pPr>
            <a:lvl2pPr marL="609555" indent="0">
              <a:buNone/>
              <a:defRPr sz="1400">
                <a:solidFill>
                  <a:schemeClr val="bg1"/>
                </a:solidFill>
                <a:latin typeface="MS PGothic" charset="-128"/>
                <a:ea typeface="MS PGothic" charset="-128"/>
                <a:cs typeface="MS PGothic" charset="-128"/>
              </a:defRPr>
            </a:lvl2pPr>
            <a:lvl3pPr marL="1219110" indent="0">
              <a:buNone/>
              <a:defRPr sz="1400">
                <a:solidFill>
                  <a:schemeClr val="bg1"/>
                </a:solidFill>
                <a:latin typeface="MS PGothic" charset="-128"/>
                <a:ea typeface="MS PGothic" charset="-128"/>
                <a:cs typeface="MS PGothic" charset="-128"/>
              </a:defRPr>
            </a:lvl3pPr>
            <a:lvl4pPr marL="1828664" indent="0">
              <a:buNone/>
              <a:defRPr sz="1867">
                <a:solidFill>
                  <a:schemeClr val="tx1">
                    <a:tint val="75000"/>
                  </a:schemeClr>
                </a:solidFill>
              </a:defRPr>
            </a:lvl4pPr>
            <a:lvl5pPr marL="2438218" indent="0">
              <a:buNone/>
              <a:defRPr sz="1867">
                <a:solidFill>
                  <a:schemeClr val="tx1">
                    <a:tint val="75000"/>
                  </a:schemeClr>
                </a:solidFill>
              </a:defRPr>
            </a:lvl5pPr>
            <a:lvl6pPr marL="3047772" indent="0">
              <a:buNone/>
              <a:defRPr sz="1867">
                <a:solidFill>
                  <a:schemeClr val="tx1">
                    <a:tint val="75000"/>
                  </a:schemeClr>
                </a:solidFill>
              </a:defRPr>
            </a:lvl6pPr>
            <a:lvl7pPr marL="3657327" indent="0">
              <a:buNone/>
              <a:defRPr sz="1867">
                <a:solidFill>
                  <a:schemeClr val="tx1">
                    <a:tint val="75000"/>
                  </a:schemeClr>
                </a:solidFill>
              </a:defRPr>
            </a:lvl7pPr>
            <a:lvl8pPr marL="4266880" indent="0">
              <a:buNone/>
              <a:defRPr sz="1867">
                <a:solidFill>
                  <a:schemeClr val="tx1">
                    <a:tint val="75000"/>
                  </a:schemeClr>
                </a:solidFill>
              </a:defRPr>
            </a:lvl8pPr>
            <a:lvl9pPr marL="4876435" indent="0">
              <a:buNone/>
              <a:defRPr sz="1867">
                <a:solidFill>
                  <a:schemeClr val="tx1">
                    <a:tint val="75000"/>
                  </a:schemeClr>
                </a:solidFill>
              </a:defRPr>
            </a:lvl9pPr>
          </a:lstStyle>
          <a:p>
            <a:pPr marL="0" marR="0" lvl="0" indent="0" algn="l" defTabSz="609555" rtl="0" eaLnBrk="1" fontAlgn="ctr" latinLnBrk="0" hangingPunct="1">
              <a:lnSpc>
                <a:spcPct val="100000"/>
              </a:lnSpc>
              <a:spcBef>
                <a:spcPts val="0"/>
              </a:spcBef>
              <a:spcAft>
                <a:spcPct val="0"/>
              </a:spcAft>
              <a:buClrTx/>
              <a:buSzTx/>
              <a:buFont typeface="Arial" pitchFamily="34" charset="0"/>
              <a:buNone/>
              <a:tabLst/>
              <a:defRPr/>
            </a:pPr>
            <a:r>
              <a:rPr lang="en-US" altLang="ja-JP"/>
              <a:t>&lt;MM/DD/YYYY&gt;</a:t>
            </a:r>
            <a:br>
              <a:rPr lang="en-US" altLang="ja-JP"/>
            </a:br>
            <a:r>
              <a:rPr lang="en-US" altLang="ja-JP"/>
              <a:t>&lt;NTT DATA, Inc.&gt;</a:t>
            </a:r>
            <a:br>
              <a:rPr lang="en-US" altLang="ja-JP"/>
            </a:br>
            <a:r>
              <a:rPr lang="en-US" altLang="ja-JP"/>
              <a:t>&lt;XXXXXXXXXXXX&gt;</a:t>
            </a:r>
          </a:p>
        </p:txBody>
      </p:sp>
      <p:sp>
        <p:nvSpPr>
          <p:cNvPr id="12" name="タイトル 1">
            <a:extLst>
              <a:ext uri="{FF2B5EF4-FFF2-40B4-BE49-F238E27FC236}">
                <a16:creationId xmlns:a16="http://schemas.microsoft.com/office/drawing/2014/main" id="{2E76A378-9C19-4F49-B868-7D70D581E95C}"/>
              </a:ext>
            </a:extLst>
          </p:cNvPr>
          <p:cNvSpPr>
            <a:spLocks noGrp="1"/>
          </p:cNvSpPr>
          <p:nvPr>
            <p:ph type="title" hasCustomPrompt="1"/>
          </p:nvPr>
        </p:nvSpPr>
        <p:spPr>
          <a:xfrm>
            <a:off x="3575999" y="4770296"/>
            <a:ext cx="7092002" cy="990000"/>
          </a:xfrm>
          <a:prstGeom prst="rect">
            <a:avLst/>
          </a:prstGeom>
          <a:effectLst/>
        </p:spPr>
        <p:txBody>
          <a:bodyPr rIns="274320" anchor="ctr">
            <a:normAutofit/>
          </a:bodyPr>
          <a:lstStyle>
            <a:lvl1pPr>
              <a:defRPr lang="en-US" altLang="ja-JP" sz="2000" spc="0" dirty="0" smtClean="0">
                <a:solidFill>
                  <a:srgbClr val="FFFFFF"/>
                </a:solidFill>
                <a:latin typeface="+mj-lt"/>
              </a:defRPr>
            </a:lvl1pPr>
          </a:lstStyle>
          <a:p>
            <a:pPr marL="0" lvl="0" indent="0" fontAlgn="ctr">
              <a:spcBef>
                <a:spcPts val="0"/>
              </a:spcBef>
              <a:buFont typeface="Arial" pitchFamily="34" charset="0"/>
              <a:buNone/>
            </a:pPr>
            <a:r>
              <a:rPr kumimoji="1" lang="en-US" altLang="ja-JP"/>
              <a:t>[Title]</a:t>
            </a:r>
          </a:p>
        </p:txBody>
      </p:sp>
      <p:sp>
        <p:nvSpPr>
          <p:cNvPr id="2" name="TextBox 1">
            <a:extLst>
              <a:ext uri="{FF2B5EF4-FFF2-40B4-BE49-F238E27FC236}">
                <a16:creationId xmlns:a16="http://schemas.microsoft.com/office/drawing/2014/main" id="{322BA0EB-7D02-4113-A1C3-72AC880B02B2}"/>
              </a:ext>
            </a:extLst>
          </p:cNvPr>
          <p:cNvSpPr txBox="1"/>
          <p:nvPr userDrawn="1"/>
        </p:nvSpPr>
        <p:spPr>
          <a:xfrm>
            <a:off x="9067800" y="6544699"/>
            <a:ext cx="2819400" cy="215444"/>
          </a:xfrm>
          <a:prstGeom prst="rect">
            <a:avLst/>
          </a:prstGeom>
          <a:noFill/>
        </p:spPr>
        <p:txBody>
          <a:bodyPr wrap="square" rtlCol="0">
            <a:spAutoFit/>
          </a:bodyPr>
          <a:lstStyle/>
          <a:p>
            <a:pPr algn="r"/>
            <a:r>
              <a:rPr kumimoji="1" lang="en-US" sz="800" kern="1200">
                <a:solidFill>
                  <a:schemeClr val="bg1"/>
                </a:solidFill>
                <a:latin typeface="+mn-lt"/>
                <a:ea typeface="+mn-ea"/>
                <a:cs typeface="+mn-cs"/>
              </a:rPr>
              <a:t>© 2019 NTT DATA, Inc. All rights reserved.</a:t>
            </a:r>
            <a:endParaRPr lang="en-US"/>
          </a:p>
        </p:txBody>
      </p:sp>
      <p:grpSp>
        <p:nvGrpSpPr>
          <p:cNvPr id="9" name="Group 8">
            <a:extLst>
              <a:ext uri="{FF2B5EF4-FFF2-40B4-BE49-F238E27FC236}">
                <a16:creationId xmlns:a16="http://schemas.microsoft.com/office/drawing/2014/main" id="{6D141FCE-4A85-4EF9-BF9C-7D232ECA62E9}"/>
              </a:ext>
            </a:extLst>
          </p:cNvPr>
          <p:cNvGrpSpPr/>
          <p:nvPr userDrawn="1"/>
        </p:nvGrpSpPr>
        <p:grpSpPr>
          <a:xfrm>
            <a:off x="9448800" y="420688"/>
            <a:ext cx="2362201" cy="779463"/>
            <a:chOff x="9448800" y="420688"/>
            <a:chExt cx="2362201" cy="779463"/>
          </a:xfrm>
        </p:grpSpPr>
        <p:sp>
          <p:nvSpPr>
            <p:cNvPr id="10" name="Freeform 5">
              <a:extLst>
                <a:ext uri="{FF2B5EF4-FFF2-40B4-BE49-F238E27FC236}">
                  <a16:creationId xmlns:a16="http://schemas.microsoft.com/office/drawing/2014/main" id="{B0078B01-F2D4-45D1-A8C4-90D47C6DD91E}"/>
                </a:ext>
              </a:extLst>
            </p:cNvPr>
            <p:cNvSpPr>
              <a:spLocks/>
            </p:cNvSpPr>
            <p:nvPr userDrawn="1"/>
          </p:nvSpPr>
          <p:spPr bwMode="auto">
            <a:xfrm>
              <a:off x="10166350" y="862013"/>
              <a:ext cx="254000" cy="338138"/>
            </a:xfrm>
            <a:custGeom>
              <a:avLst/>
              <a:gdLst>
                <a:gd name="T0" fmla="*/ 35 w 278"/>
                <a:gd name="T1" fmla="*/ 245 h 368"/>
                <a:gd name="T2" fmla="*/ 43 w 278"/>
                <a:gd name="T3" fmla="*/ 290 h 368"/>
                <a:gd name="T4" fmla="*/ 68 w 278"/>
                <a:gd name="T5" fmla="*/ 319 h 368"/>
                <a:gd name="T6" fmla="*/ 105 w 278"/>
                <a:gd name="T7" fmla="*/ 335 h 368"/>
                <a:gd name="T8" fmla="*/ 150 w 278"/>
                <a:gd name="T9" fmla="*/ 340 h 368"/>
                <a:gd name="T10" fmla="*/ 181 w 278"/>
                <a:gd name="T11" fmla="*/ 336 h 368"/>
                <a:gd name="T12" fmla="*/ 211 w 278"/>
                <a:gd name="T13" fmla="*/ 323 h 368"/>
                <a:gd name="T14" fmla="*/ 235 w 278"/>
                <a:gd name="T15" fmla="*/ 301 h 368"/>
                <a:gd name="T16" fmla="*/ 244 w 278"/>
                <a:gd name="T17" fmla="*/ 268 h 368"/>
                <a:gd name="T18" fmla="*/ 237 w 278"/>
                <a:gd name="T19" fmla="*/ 242 h 368"/>
                <a:gd name="T20" fmla="*/ 220 w 278"/>
                <a:gd name="T21" fmla="*/ 224 h 368"/>
                <a:gd name="T22" fmla="*/ 196 w 278"/>
                <a:gd name="T23" fmla="*/ 212 h 368"/>
                <a:gd name="T24" fmla="*/ 171 w 278"/>
                <a:gd name="T25" fmla="*/ 204 h 368"/>
                <a:gd name="T26" fmla="*/ 92 w 278"/>
                <a:gd name="T27" fmla="*/ 185 h 368"/>
                <a:gd name="T28" fmla="*/ 62 w 278"/>
                <a:gd name="T29" fmla="*/ 175 h 368"/>
                <a:gd name="T30" fmla="*/ 37 w 278"/>
                <a:gd name="T31" fmla="*/ 159 h 368"/>
                <a:gd name="T32" fmla="*/ 19 w 278"/>
                <a:gd name="T33" fmla="*/ 135 h 368"/>
                <a:gd name="T34" fmla="*/ 13 w 278"/>
                <a:gd name="T35" fmla="*/ 99 h 368"/>
                <a:gd name="T36" fmla="*/ 18 w 278"/>
                <a:gd name="T37" fmla="*/ 69 h 368"/>
                <a:gd name="T38" fmla="*/ 36 w 278"/>
                <a:gd name="T39" fmla="*/ 37 h 368"/>
                <a:gd name="T40" fmla="*/ 74 w 278"/>
                <a:gd name="T41" fmla="*/ 11 h 368"/>
                <a:gd name="T42" fmla="*/ 135 w 278"/>
                <a:gd name="T43" fmla="*/ 0 h 368"/>
                <a:gd name="T44" fmla="*/ 185 w 278"/>
                <a:gd name="T45" fmla="*/ 7 h 368"/>
                <a:gd name="T46" fmla="*/ 226 w 278"/>
                <a:gd name="T47" fmla="*/ 28 h 368"/>
                <a:gd name="T48" fmla="*/ 255 w 278"/>
                <a:gd name="T49" fmla="*/ 62 h 368"/>
                <a:gd name="T50" fmla="*/ 265 w 278"/>
                <a:gd name="T51" fmla="*/ 110 h 368"/>
                <a:gd name="T52" fmla="*/ 232 w 278"/>
                <a:gd name="T53" fmla="*/ 110 h 368"/>
                <a:gd name="T54" fmla="*/ 223 w 278"/>
                <a:gd name="T55" fmla="*/ 74 h 368"/>
                <a:gd name="T56" fmla="*/ 201 w 278"/>
                <a:gd name="T57" fmla="*/ 49 h 368"/>
                <a:gd name="T58" fmla="*/ 171 w 278"/>
                <a:gd name="T59" fmla="*/ 34 h 368"/>
                <a:gd name="T60" fmla="*/ 135 w 278"/>
                <a:gd name="T61" fmla="*/ 29 h 368"/>
                <a:gd name="T62" fmla="*/ 102 w 278"/>
                <a:gd name="T63" fmla="*/ 32 h 368"/>
                <a:gd name="T64" fmla="*/ 73 w 278"/>
                <a:gd name="T65" fmla="*/ 44 h 368"/>
                <a:gd name="T66" fmla="*/ 54 w 278"/>
                <a:gd name="T67" fmla="*/ 66 h 368"/>
                <a:gd name="T68" fmla="*/ 46 w 278"/>
                <a:gd name="T69" fmla="*/ 99 h 368"/>
                <a:gd name="T70" fmla="*/ 51 w 278"/>
                <a:gd name="T71" fmla="*/ 121 h 368"/>
                <a:gd name="T72" fmla="*/ 62 w 278"/>
                <a:gd name="T73" fmla="*/ 136 h 368"/>
                <a:gd name="T74" fmla="*/ 79 w 278"/>
                <a:gd name="T75" fmla="*/ 146 h 368"/>
                <a:gd name="T76" fmla="*/ 100 w 278"/>
                <a:gd name="T77" fmla="*/ 153 h 368"/>
                <a:gd name="T78" fmla="*/ 186 w 278"/>
                <a:gd name="T79" fmla="*/ 174 h 368"/>
                <a:gd name="T80" fmla="*/ 221 w 278"/>
                <a:gd name="T81" fmla="*/ 186 h 368"/>
                <a:gd name="T82" fmla="*/ 251 w 278"/>
                <a:gd name="T83" fmla="*/ 204 h 368"/>
                <a:gd name="T84" fmla="*/ 270 w 278"/>
                <a:gd name="T85" fmla="*/ 230 h 368"/>
                <a:gd name="T86" fmla="*/ 278 w 278"/>
                <a:gd name="T87" fmla="*/ 267 h 368"/>
                <a:gd name="T88" fmla="*/ 276 w 278"/>
                <a:gd name="T89" fmla="*/ 283 h 368"/>
                <a:gd name="T90" fmla="*/ 270 w 278"/>
                <a:gd name="T91" fmla="*/ 304 h 368"/>
                <a:gd name="T92" fmla="*/ 257 w 278"/>
                <a:gd name="T93" fmla="*/ 327 h 368"/>
                <a:gd name="T94" fmla="*/ 233 w 278"/>
                <a:gd name="T95" fmla="*/ 348 h 368"/>
                <a:gd name="T96" fmla="*/ 196 w 278"/>
                <a:gd name="T97" fmla="*/ 363 h 368"/>
                <a:gd name="T98" fmla="*/ 142 w 278"/>
                <a:gd name="T99" fmla="*/ 368 h 368"/>
                <a:gd name="T100" fmla="*/ 85 w 278"/>
                <a:gd name="T101" fmla="*/ 361 h 368"/>
                <a:gd name="T102" fmla="*/ 39 w 278"/>
                <a:gd name="T103" fmla="*/ 339 h 368"/>
                <a:gd name="T104" fmla="*/ 10 w 278"/>
                <a:gd name="T105" fmla="*/ 300 h 368"/>
                <a:gd name="T106" fmla="*/ 1 w 278"/>
                <a:gd name="T107" fmla="*/ 245 h 368"/>
                <a:gd name="T108" fmla="*/ 35 w 278"/>
                <a:gd name="T109" fmla="*/ 245 h 3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278" h="368">
                  <a:moveTo>
                    <a:pt x="35" y="245"/>
                  </a:moveTo>
                  <a:cubicBezTo>
                    <a:pt x="35" y="263"/>
                    <a:pt x="37" y="278"/>
                    <a:pt x="43" y="290"/>
                  </a:cubicBezTo>
                  <a:cubicBezTo>
                    <a:pt x="49" y="302"/>
                    <a:pt x="58" y="312"/>
                    <a:pt x="68" y="319"/>
                  </a:cubicBezTo>
                  <a:cubicBezTo>
                    <a:pt x="78" y="327"/>
                    <a:pt x="91" y="332"/>
                    <a:pt x="105" y="335"/>
                  </a:cubicBezTo>
                  <a:cubicBezTo>
                    <a:pt x="119" y="338"/>
                    <a:pt x="134" y="340"/>
                    <a:pt x="150" y="340"/>
                  </a:cubicBezTo>
                  <a:cubicBezTo>
                    <a:pt x="160" y="340"/>
                    <a:pt x="170" y="338"/>
                    <a:pt x="181" y="336"/>
                  </a:cubicBezTo>
                  <a:cubicBezTo>
                    <a:pt x="191" y="333"/>
                    <a:pt x="202" y="329"/>
                    <a:pt x="211" y="323"/>
                  </a:cubicBezTo>
                  <a:cubicBezTo>
                    <a:pt x="220" y="317"/>
                    <a:pt x="228" y="310"/>
                    <a:pt x="235" y="301"/>
                  </a:cubicBezTo>
                  <a:cubicBezTo>
                    <a:pt x="241" y="292"/>
                    <a:pt x="244" y="281"/>
                    <a:pt x="244" y="268"/>
                  </a:cubicBezTo>
                  <a:cubicBezTo>
                    <a:pt x="244" y="258"/>
                    <a:pt x="242" y="249"/>
                    <a:pt x="237" y="242"/>
                  </a:cubicBezTo>
                  <a:cubicBezTo>
                    <a:pt x="233" y="235"/>
                    <a:pt x="227" y="229"/>
                    <a:pt x="220" y="224"/>
                  </a:cubicBezTo>
                  <a:cubicBezTo>
                    <a:pt x="213" y="219"/>
                    <a:pt x="205" y="215"/>
                    <a:pt x="196" y="212"/>
                  </a:cubicBezTo>
                  <a:cubicBezTo>
                    <a:pt x="188" y="209"/>
                    <a:pt x="179" y="206"/>
                    <a:pt x="171" y="204"/>
                  </a:cubicBezTo>
                  <a:cubicBezTo>
                    <a:pt x="92" y="185"/>
                    <a:pt x="92" y="185"/>
                    <a:pt x="92" y="185"/>
                  </a:cubicBezTo>
                  <a:cubicBezTo>
                    <a:pt x="82" y="182"/>
                    <a:pt x="72" y="179"/>
                    <a:pt x="62" y="175"/>
                  </a:cubicBezTo>
                  <a:cubicBezTo>
                    <a:pt x="53" y="171"/>
                    <a:pt x="44" y="166"/>
                    <a:pt x="37" y="159"/>
                  </a:cubicBezTo>
                  <a:cubicBezTo>
                    <a:pt x="30" y="152"/>
                    <a:pt x="24" y="144"/>
                    <a:pt x="19" y="135"/>
                  </a:cubicBezTo>
                  <a:cubicBezTo>
                    <a:pt x="15" y="125"/>
                    <a:pt x="13" y="113"/>
                    <a:pt x="13" y="99"/>
                  </a:cubicBezTo>
                  <a:cubicBezTo>
                    <a:pt x="13" y="91"/>
                    <a:pt x="14" y="81"/>
                    <a:pt x="18" y="69"/>
                  </a:cubicBezTo>
                  <a:cubicBezTo>
                    <a:pt x="21" y="58"/>
                    <a:pt x="27" y="47"/>
                    <a:pt x="36" y="37"/>
                  </a:cubicBezTo>
                  <a:cubicBezTo>
                    <a:pt x="45" y="26"/>
                    <a:pt x="58" y="18"/>
                    <a:pt x="74" y="11"/>
                  </a:cubicBezTo>
                  <a:cubicBezTo>
                    <a:pt x="89" y="3"/>
                    <a:pt x="110" y="0"/>
                    <a:pt x="135" y="0"/>
                  </a:cubicBezTo>
                  <a:cubicBezTo>
                    <a:pt x="152" y="0"/>
                    <a:pt x="169" y="2"/>
                    <a:pt x="185" y="7"/>
                  </a:cubicBezTo>
                  <a:cubicBezTo>
                    <a:pt x="200" y="12"/>
                    <a:pt x="214" y="18"/>
                    <a:pt x="226" y="28"/>
                  </a:cubicBezTo>
                  <a:cubicBezTo>
                    <a:pt x="238" y="37"/>
                    <a:pt x="248" y="48"/>
                    <a:pt x="255" y="62"/>
                  </a:cubicBezTo>
                  <a:cubicBezTo>
                    <a:pt x="262" y="76"/>
                    <a:pt x="265" y="92"/>
                    <a:pt x="265" y="110"/>
                  </a:cubicBezTo>
                  <a:cubicBezTo>
                    <a:pt x="232" y="110"/>
                    <a:pt x="232" y="110"/>
                    <a:pt x="232" y="110"/>
                  </a:cubicBezTo>
                  <a:cubicBezTo>
                    <a:pt x="231" y="96"/>
                    <a:pt x="228" y="85"/>
                    <a:pt x="223" y="74"/>
                  </a:cubicBezTo>
                  <a:cubicBezTo>
                    <a:pt x="217" y="64"/>
                    <a:pt x="210" y="56"/>
                    <a:pt x="201" y="49"/>
                  </a:cubicBezTo>
                  <a:cubicBezTo>
                    <a:pt x="192" y="42"/>
                    <a:pt x="182" y="37"/>
                    <a:pt x="171" y="34"/>
                  </a:cubicBezTo>
                  <a:cubicBezTo>
                    <a:pt x="160" y="30"/>
                    <a:pt x="148" y="29"/>
                    <a:pt x="135" y="29"/>
                  </a:cubicBezTo>
                  <a:cubicBezTo>
                    <a:pt x="123" y="29"/>
                    <a:pt x="112" y="30"/>
                    <a:pt x="102" y="32"/>
                  </a:cubicBezTo>
                  <a:cubicBezTo>
                    <a:pt x="91" y="35"/>
                    <a:pt x="81" y="39"/>
                    <a:pt x="73" y="44"/>
                  </a:cubicBezTo>
                  <a:cubicBezTo>
                    <a:pt x="65" y="50"/>
                    <a:pt x="59" y="57"/>
                    <a:pt x="54" y="66"/>
                  </a:cubicBezTo>
                  <a:cubicBezTo>
                    <a:pt x="49" y="75"/>
                    <a:pt x="46" y="86"/>
                    <a:pt x="46" y="99"/>
                  </a:cubicBezTo>
                  <a:cubicBezTo>
                    <a:pt x="46" y="107"/>
                    <a:pt x="48" y="114"/>
                    <a:pt x="51" y="121"/>
                  </a:cubicBezTo>
                  <a:cubicBezTo>
                    <a:pt x="53" y="127"/>
                    <a:pt x="57" y="132"/>
                    <a:pt x="62" y="136"/>
                  </a:cubicBezTo>
                  <a:cubicBezTo>
                    <a:pt x="67" y="140"/>
                    <a:pt x="73" y="143"/>
                    <a:pt x="79" y="146"/>
                  </a:cubicBezTo>
                  <a:cubicBezTo>
                    <a:pt x="86" y="149"/>
                    <a:pt x="93" y="151"/>
                    <a:pt x="100" y="153"/>
                  </a:cubicBezTo>
                  <a:cubicBezTo>
                    <a:pt x="186" y="174"/>
                    <a:pt x="186" y="174"/>
                    <a:pt x="186" y="174"/>
                  </a:cubicBezTo>
                  <a:cubicBezTo>
                    <a:pt x="199" y="178"/>
                    <a:pt x="210" y="182"/>
                    <a:pt x="221" y="186"/>
                  </a:cubicBezTo>
                  <a:cubicBezTo>
                    <a:pt x="232" y="191"/>
                    <a:pt x="242" y="197"/>
                    <a:pt x="251" y="204"/>
                  </a:cubicBezTo>
                  <a:cubicBezTo>
                    <a:pt x="259" y="211"/>
                    <a:pt x="266" y="220"/>
                    <a:pt x="270" y="230"/>
                  </a:cubicBezTo>
                  <a:cubicBezTo>
                    <a:pt x="275" y="240"/>
                    <a:pt x="278" y="253"/>
                    <a:pt x="278" y="267"/>
                  </a:cubicBezTo>
                  <a:cubicBezTo>
                    <a:pt x="278" y="271"/>
                    <a:pt x="277" y="277"/>
                    <a:pt x="276" y="283"/>
                  </a:cubicBezTo>
                  <a:cubicBezTo>
                    <a:pt x="276" y="290"/>
                    <a:pt x="274" y="297"/>
                    <a:pt x="270" y="304"/>
                  </a:cubicBezTo>
                  <a:cubicBezTo>
                    <a:pt x="267" y="312"/>
                    <a:pt x="263" y="319"/>
                    <a:pt x="257" y="327"/>
                  </a:cubicBezTo>
                  <a:cubicBezTo>
                    <a:pt x="251" y="334"/>
                    <a:pt x="243" y="341"/>
                    <a:pt x="233" y="348"/>
                  </a:cubicBezTo>
                  <a:cubicBezTo>
                    <a:pt x="223" y="354"/>
                    <a:pt x="211" y="359"/>
                    <a:pt x="196" y="363"/>
                  </a:cubicBezTo>
                  <a:cubicBezTo>
                    <a:pt x="181" y="366"/>
                    <a:pt x="163" y="368"/>
                    <a:pt x="142" y="368"/>
                  </a:cubicBezTo>
                  <a:cubicBezTo>
                    <a:pt x="122" y="368"/>
                    <a:pt x="102" y="366"/>
                    <a:pt x="85" y="361"/>
                  </a:cubicBezTo>
                  <a:cubicBezTo>
                    <a:pt x="67" y="356"/>
                    <a:pt x="51" y="349"/>
                    <a:pt x="39" y="339"/>
                  </a:cubicBezTo>
                  <a:cubicBezTo>
                    <a:pt x="26" y="329"/>
                    <a:pt x="17" y="316"/>
                    <a:pt x="10" y="300"/>
                  </a:cubicBezTo>
                  <a:cubicBezTo>
                    <a:pt x="3" y="285"/>
                    <a:pt x="0" y="266"/>
                    <a:pt x="1" y="245"/>
                  </a:cubicBezTo>
                  <a:lnTo>
                    <a:pt x="35" y="245"/>
                  </a:lnTo>
                  <a:close/>
                </a:path>
              </a:pathLst>
            </a:custGeom>
            <a:solidFill>
              <a:schemeClr val="accent2"/>
            </a:solidFill>
            <a:ln>
              <a:noFill/>
            </a:ln>
          </p:spPr>
          <p:txBody>
            <a:bodyPr vert="horz" wrap="square" lIns="91440" tIns="45720" rIns="91440" bIns="45720" numCol="1" anchor="t" anchorCtr="0" compatLnSpc="1">
              <a:prstTxWarp prst="textNoShape">
                <a:avLst/>
              </a:prstTxWarp>
            </a:bodyPr>
            <a:lstStyle/>
            <a:p>
              <a:endParaRPr lang="en-US"/>
            </a:p>
          </p:txBody>
        </p:sp>
        <p:sp>
          <p:nvSpPr>
            <p:cNvPr id="11" name="Freeform 6">
              <a:extLst>
                <a:ext uri="{FF2B5EF4-FFF2-40B4-BE49-F238E27FC236}">
                  <a16:creationId xmlns:a16="http://schemas.microsoft.com/office/drawing/2014/main" id="{E2513B6B-CDCC-40A4-A37E-C2EB994ED73C}"/>
                </a:ext>
              </a:extLst>
            </p:cNvPr>
            <p:cNvSpPr>
              <a:spLocks noEditPoints="1"/>
            </p:cNvSpPr>
            <p:nvPr userDrawn="1"/>
          </p:nvSpPr>
          <p:spPr bwMode="auto">
            <a:xfrm>
              <a:off x="10452100" y="952501"/>
              <a:ext cx="209550" cy="247650"/>
            </a:xfrm>
            <a:custGeom>
              <a:avLst/>
              <a:gdLst>
                <a:gd name="T0" fmla="*/ 31 w 229"/>
                <a:gd name="T1" fmla="*/ 144 h 270"/>
                <a:gd name="T2" fmla="*/ 36 w 229"/>
                <a:gd name="T3" fmla="*/ 179 h 270"/>
                <a:gd name="T4" fmla="*/ 51 w 229"/>
                <a:gd name="T5" fmla="*/ 211 h 270"/>
                <a:gd name="T6" fmla="*/ 77 w 229"/>
                <a:gd name="T7" fmla="*/ 235 h 270"/>
                <a:gd name="T8" fmla="*/ 116 w 229"/>
                <a:gd name="T9" fmla="*/ 244 h 270"/>
                <a:gd name="T10" fmla="*/ 169 w 229"/>
                <a:gd name="T11" fmla="*/ 226 h 270"/>
                <a:gd name="T12" fmla="*/ 196 w 229"/>
                <a:gd name="T13" fmla="*/ 179 h 270"/>
                <a:gd name="T14" fmla="*/ 227 w 229"/>
                <a:gd name="T15" fmla="*/ 179 h 270"/>
                <a:gd name="T16" fmla="*/ 191 w 229"/>
                <a:gd name="T17" fmla="*/ 246 h 270"/>
                <a:gd name="T18" fmla="*/ 116 w 229"/>
                <a:gd name="T19" fmla="*/ 270 h 270"/>
                <a:gd name="T20" fmla="*/ 63 w 229"/>
                <a:gd name="T21" fmla="*/ 259 h 270"/>
                <a:gd name="T22" fmla="*/ 28 w 229"/>
                <a:gd name="T23" fmla="*/ 230 h 270"/>
                <a:gd name="T24" fmla="*/ 7 w 229"/>
                <a:gd name="T25" fmla="*/ 187 h 270"/>
                <a:gd name="T26" fmla="*/ 0 w 229"/>
                <a:gd name="T27" fmla="*/ 135 h 270"/>
                <a:gd name="T28" fmla="*/ 7 w 229"/>
                <a:gd name="T29" fmla="*/ 86 h 270"/>
                <a:gd name="T30" fmla="*/ 28 w 229"/>
                <a:gd name="T31" fmla="*/ 42 h 270"/>
                <a:gd name="T32" fmla="*/ 63 w 229"/>
                <a:gd name="T33" fmla="*/ 12 h 270"/>
                <a:gd name="T34" fmla="*/ 116 w 229"/>
                <a:gd name="T35" fmla="*/ 0 h 270"/>
                <a:gd name="T36" fmla="*/ 168 w 229"/>
                <a:gd name="T37" fmla="*/ 12 h 270"/>
                <a:gd name="T38" fmla="*/ 204 w 229"/>
                <a:gd name="T39" fmla="*/ 45 h 270"/>
                <a:gd name="T40" fmla="*/ 223 w 229"/>
                <a:gd name="T41" fmla="*/ 91 h 270"/>
                <a:gd name="T42" fmla="*/ 228 w 229"/>
                <a:gd name="T43" fmla="*/ 144 h 270"/>
                <a:gd name="T44" fmla="*/ 31 w 229"/>
                <a:gd name="T45" fmla="*/ 144 h 270"/>
                <a:gd name="T46" fmla="*/ 197 w 229"/>
                <a:gd name="T47" fmla="*/ 117 h 270"/>
                <a:gd name="T48" fmla="*/ 191 w 229"/>
                <a:gd name="T49" fmla="*/ 83 h 270"/>
                <a:gd name="T50" fmla="*/ 175 w 229"/>
                <a:gd name="T51" fmla="*/ 54 h 270"/>
                <a:gd name="T52" fmla="*/ 149 w 229"/>
                <a:gd name="T53" fmla="*/ 34 h 270"/>
                <a:gd name="T54" fmla="*/ 116 w 229"/>
                <a:gd name="T55" fmla="*/ 26 h 270"/>
                <a:gd name="T56" fmla="*/ 82 w 229"/>
                <a:gd name="T57" fmla="*/ 34 h 270"/>
                <a:gd name="T58" fmla="*/ 56 w 229"/>
                <a:gd name="T59" fmla="*/ 54 h 270"/>
                <a:gd name="T60" fmla="*/ 40 w 229"/>
                <a:gd name="T61" fmla="*/ 83 h 270"/>
                <a:gd name="T62" fmla="*/ 31 w 229"/>
                <a:gd name="T63" fmla="*/ 117 h 270"/>
                <a:gd name="T64" fmla="*/ 197 w 229"/>
                <a:gd name="T65" fmla="*/ 117 h 2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29" h="270">
                  <a:moveTo>
                    <a:pt x="31" y="144"/>
                  </a:moveTo>
                  <a:cubicBezTo>
                    <a:pt x="31" y="155"/>
                    <a:pt x="33" y="167"/>
                    <a:pt x="36" y="179"/>
                  </a:cubicBezTo>
                  <a:cubicBezTo>
                    <a:pt x="40" y="191"/>
                    <a:pt x="45" y="201"/>
                    <a:pt x="51" y="211"/>
                  </a:cubicBezTo>
                  <a:cubicBezTo>
                    <a:pt x="58" y="221"/>
                    <a:pt x="67" y="228"/>
                    <a:pt x="77" y="235"/>
                  </a:cubicBezTo>
                  <a:cubicBezTo>
                    <a:pt x="88" y="241"/>
                    <a:pt x="101" y="244"/>
                    <a:pt x="116" y="244"/>
                  </a:cubicBezTo>
                  <a:cubicBezTo>
                    <a:pt x="138" y="244"/>
                    <a:pt x="156" y="238"/>
                    <a:pt x="169" y="226"/>
                  </a:cubicBezTo>
                  <a:cubicBezTo>
                    <a:pt x="182" y="214"/>
                    <a:pt x="191" y="198"/>
                    <a:pt x="196" y="179"/>
                  </a:cubicBezTo>
                  <a:cubicBezTo>
                    <a:pt x="227" y="179"/>
                    <a:pt x="227" y="179"/>
                    <a:pt x="227" y="179"/>
                  </a:cubicBezTo>
                  <a:cubicBezTo>
                    <a:pt x="220" y="208"/>
                    <a:pt x="208" y="230"/>
                    <a:pt x="191" y="246"/>
                  </a:cubicBezTo>
                  <a:cubicBezTo>
                    <a:pt x="173" y="262"/>
                    <a:pt x="148" y="270"/>
                    <a:pt x="116" y="270"/>
                  </a:cubicBezTo>
                  <a:cubicBezTo>
                    <a:pt x="95" y="270"/>
                    <a:pt x="78" y="267"/>
                    <a:pt x="63" y="259"/>
                  </a:cubicBezTo>
                  <a:cubicBezTo>
                    <a:pt x="49" y="252"/>
                    <a:pt x="37" y="242"/>
                    <a:pt x="28" y="230"/>
                  </a:cubicBezTo>
                  <a:cubicBezTo>
                    <a:pt x="18" y="218"/>
                    <a:pt x="11" y="203"/>
                    <a:pt x="7" y="187"/>
                  </a:cubicBezTo>
                  <a:cubicBezTo>
                    <a:pt x="3" y="171"/>
                    <a:pt x="0" y="153"/>
                    <a:pt x="0" y="135"/>
                  </a:cubicBezTo>
                  <a:cubicBezTo>
                    <a:pt x="0" y="118"/>
                    <a:pt x="3" y="102"/>
                    <a:pt x="7" y="86"/>
                  </a:cubicBezTo>
                  <a:cubicBezTo>
                    <a:pt x="11" y="69"/>
                    <a:pt x="18" y="55"/>
                    <a:pt x="28" y="42"/>
                  </a:cubicBezTo>
                  <a:cubicBezTo>
                    <a:pt x="37" y="30"/>
                    <a:pt x="49" y="19"/>
                    <a:pt x="63" y="12"/>
                  </a:cubicBezTo>
                  <a:cubicBezTo>
                    <a:pt x="78" y="4"/>
                    <a:pt x="95" y="0"/>
                    <a:pt x="116" y="0"/>
                  </a:cubicBezTo>
                  <a:cubicBezTo>
                    <a:pt x="136" y="0"/>
                    <a:pt x="154" y="4"/>
                    <a:pt x="168" y="12"/>
                  </a:cubicBezTo>
                  <a:cubicBezTo>
                    <a:pt x="183" y="21"/>
                    <a:pt x="194" y="31"/>
                    <a:pt x="204" y="45"/>
                  </a:cubicBezTo>
                  <a:cubicBezTo>
                    <a:pt x="213" y="58"/>
                    <a:pt x="219" y="74"/>
                    <a:pt x="223" y="91"/>
                  </a:cubicBezTo>
                  <a:cubicBezTo>
                    <a:pt x="227" y="108"/>
                    <a:pt x="229" y="126"/>
                    <a:pt x="228" y="144"/>
                  </a:cubicBezTo>
                  <a:lnTo>
                    <a:pt x="31" y="144"/>
                  </a:lnTo>
                  <a:close/>
                  <a:moveTo>
                    <a:pt x="197" y="117"/>
                  </a:moveTo>
                  <a:cubicBezTo>
                    <a:pt x="197" y="105"/>
                    <a:pt x="194" y="94"/>
                    <a:pt x="191" y="83"/>
                  </a:cubicBezTo>
                  <a:cubicBezTo>
                    <a:pt x="187" y="72"/>
                    <a:pt x="182" y="63"/>
                    <a:pt x="175" y="54"/>
                  </a:cubicBezTo>
                  <a:cubicBezTo>
                    <a:pt x="168" y="46"/>
                    <a:pt x="159" y="39"/>
                    <a:pt x="149" y="34"/>
                  </a:cubicBezTo>
                  <a:cubicBezTo>
                    <a:pt x="139" y="29"/>
                    <a:pt x="128" y="26"/>
                    <a:pt x="116" y="26"/>
                  </a:cubicBezTo>
                  <a:cubicBezTo>
                    <a:pt x="103" y="26"/>
                    <a:pt x="91" y="29"/>
                    <a:pt x="82" y="34"/>
                  </a:cubicBezTo>
                  <a:cubicBezTo>
                    <a:pt x="72" y="39"/>
                    <a:pt x="63" y="46"/>
                    <a:pt x="56" y="54"/>
                  </a:cubicBezTo>
                  <a:cubicBezTo>
                    <a:pt x="49" y="63"/>
                    <a:pt x="44" y="72"/>
                    <a:pt x="40" y="83"/>
                  </a:cubicBezTo>
                  <a:cubicBezTo>
                    <a:pt x="36" y="95"/>
                    <a:pt x="33" y="106"/>
                    <a:pt x="31" y="117"/>
                  </a:cubicBezTo>
                  <a:lnTo>
                    <a:pt x="197" y="117"/>
                  </a:lnTo>
                  <a:close/>
                </a:path>
              </a:pathLst>
            </a:custGeom>
            <a:solidFill>
              <a:schemeClr val="accent2"/>
            </a:solidFill>
            <a:ln>
              <a:noFill/>
            </a:ln>
          </p:spPr>
          <p:txBody>
            <a:bodyPr vert="horz" wrap="square" lIns="91440" tIns="45720" rIns="91440" bIns="45720" numCol="1" anchor="t" anchorCtr="0" compatLnSpc="1">
              <a:prstTxWarp prst="textNoShape">
                <a:avLst/>
              </a:prstTxWarp>
            </a:bodyPr>
            <a:lstStyle/>
            <a:p>
              <a:endParaRPr lang="en-US"/>
            </a:p>
          </p:txBody>
        </p:sp>
        <p:sp>
          <p:nvSpPr>
            <p:cNvPr id="15" name="Freeform 7">
              <a:extLst>
                <a:ext uri="{FF2B5EF4-FFF2-40B4-BE49-F238E27FC236}">
                  <a16:creationId xmlns:a16="http://schemas.microsoft.com/office/drawing/2014/main" id="{ABC33C89-EC67-4D2F-A6EE-863292BC31F8}"/>
                </a:ext>
              </a:extLst>
            </p:cNvPr>
            <p:cNvSpPr>
              <a:spLocks/>
            </p:cNvSpPr>
            <p:nvPr userDrawn="1"/>
          </p:nvSpPr>
          <p:spPr bwMode="auto">
            <a:xfrm>
              <a:off x="10698163" y="955676"/>
              <a:ext cx="115888" cy="238125"/>
            </a:xfrm>
            <a:custGeom>
              <a:avLst/>
              <a:gdLst>
                <a:gd name="T0" fmla="*/ 0 w 126"/>
                <a:gd name="T1" fmla="*/ 4 h 260"/>
                <a:gd name="T2" fmla="*/ 29 w 126"/>
                <a:gd name="T3" fmla="*/ 4 h 260"/>
                <a:gd name="T4" fmla="*/ 29 w 126"/>
                <a:gd name="T5" fmla="*/ 64 h 260"/>
                <a:gd name="T6" fmla="*/ 30 w 126"/>
                <a:gd name="T7" fmla="*/ 64 h 260"/>
                <a:gd name="T8" fmla="*/ 67 w 126"/>
                <a:gd name="T9" fmla="*/ 16 h 260"/>
                <a:gd name="T10" fmla="*/ 126 w 126"/>
                <a:gd name="T11" fmla="*/ 1 h 260"/>
                <a:gd name="T12" fmla="*/ 126 w 126"/>
                <a:gd name="T13" fmla="*/ 32 h 260"/>
                <a:gd name="T14" fmla="*/ 88 w 126"/>
                <a:gd name="T15" fmla="*/ 38 h 260"/>
                <a:gd name="T16" fmla="*/ 58 w 126"/>
                <a:gd name="T17" fmla="*/ 57 h 260"/>
                <a:gd name="T18" fmla="*/ 38 w 126"/>
                <a:gd name="T19" fmla="*/ 87 h 260"/>
                <a:gd name="T20" fmla="*/ 31 w 126"/>
                <a:gd name="T21" fmla="*/ 124 h 260"/>
                <a:gd name="T22" fmla="*/ 31 w 126"/>
                <a:gd name="T23" fmla="*/ 260 h 260"/>
                <a:gd name="T24" fmla="*/ 0 w 126"/>
                <a:gd name="T25" fmla="*/ 260 h 260"/>
                <a:gd name="T26" fmla="*/ 0 w 126"/>
                <a:gd name="T27" fmla="*/ 4 h 2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26" h="260">
                  <a:moveTo>
                    <a:pt x="0" y="4"/>
                  </a:moveTo>
                  <a:cubicBezTo>
                    <a:pt x="29" y="4"/>
                    <a:pt x="29" y="4"/>
                    <a:pt x="29" y="4"/>
                  </a:cubicBezTo>
                  <a:cubicBezTo>
                    <a:pt x="29" y="64"/>
                    <a:pt x="29" y="64"/>
                    <a:pt x="29" y="64"/>
                  </a:cubicBezTo>
                  <a:cubicBezTo>
                    <a:pt x="30" y="64"/>
                    <a:pt x="30" y="64"/>
                    <a:pt x="30" y="64"/>
                  </a:cubicBezTo>
                  <a:cubicBezTo>
                    <a:pt x="38" y="44"/>
                    <a:pt x="50" y="28"/>
                    <a:pt x="67" y="16"/>
                  </a:cubicBezTo>
                  <a:cubicBezTo>
                    <a:pt x="83" y="5"/>
                    <a:pt x="103" y="0"/>
                    <a:pt x="126" y="1"/>
                  </a:cubicBezTo>
                  <a:cubicBezTo>
                    <a:pt x="126" y="32"/>
                    <a:pt x="126" y="32"/>
                    <a:pt x="126" y="32"/>
                  </a:cubicBezTo>
                  <a:cubicBezTo>
                    <a:pt x="112" y="31"/>
                    <a:pt x="99" y="33"/>
                    <a:pt x="88" y="38"/>
                  </a:cubicBezTo>
                  <a:cubicBezTo>
                    <a:pt x="76" y="42"/>
                    <a:pt x="66" y="49"/>
                    <a:pt x="58" y="57"/>
                  </a:cubicBezTo>
                  <a:cubicBezTo>
                    <a:pt x="49" y="65"/>
                    <a:pt x="43" y="75"/>
                    <a:pt x="38" y="87"/>
                  </a:cubicBezTo>
                  <a:cubicBezTo>
                    <a:pt x="34" y="98"/>
                    <a:pt x="31" y="111"/>
                    <a:pt x="31" y="124"/>
                  </a:cubicBezTo>
                  <a:cubicBezTo>
                    <a:pt x="31" y="260"/>
                    <a:pt x="31" y="260"/>
                    <a:pt x="31" y="260"/>
                  </a:cubicBezTo>
                  <a:cubicBezTo>
                    <a:pt x="0" y="260"/>
                    <a:pt x="0" y="260"/>
                    <a:pt x="0" y="260"/>
                  </a:cubicBezTo>
                  <a:lnTo>
                    <a:pt x="0" y="4"/>
                  </a:lnTo>
                  <a:close/>
                </a:path>
              </a:pathLst>
            </a:custGeom>
            <a:solidFill>
              <a:schemeClr val="accent2"/>
            </a:solidFill>
            <a:ln>
              <a:noFill/>
            </a:ln>
          </p:spPr>
          <p:txBody>
            <a:bodyPr vert="horz" wrap="square" lIns="91440" tIns="45720" rIns="91440" bIns="45720" numCol="1" anchor="t" anchorCtr="0" compatLnSpc="1">
              <a:prstTxWarp prst="textNoShape">
                <a:avLst/>
              </a:prstTxWarp>
            </a:bodyPr>
            <a:lstStyle/>
            <a:p>
              <a:endParaRPr lang="en-US"/>
            </a:p>
          </p:txBody>
        </p:sp>
        <p:sp>
          <p:nvSpPr>
            <p:cNvPr id="18" name="Freeform 8">
              <a:extLst>
                <a:ext uri="{FF2B5EF4-FFF2-40B4-BE49-F238E27FC236}">
                  <a16:creationId xmlns:a16="http://schemas.microsoft.com/office/drawing/2014/main" id="{21ADD4C2-FD7D-4546-8105-1EA5A026FADF}"/>
                </a:ext>
              </a:extLst>
            </p:cNvPr>
            <p:cNvSpPr>
              <a:spLocks/>
            </p:cNvSpPr>
            <p:nvPr userDrawn="1"/>
          </p:nvSpPr>
          <p:spPr bwMode="auto">
            <a:xfrm>
              <a:off x="10837863" y="958851"/>
              <a:ext cx="207963" cy="234950"/>
            </a:xfrm>
            <a:custGeom>
              <a:avLst/>
              <a:gdLst>
                <a:gd name="T0" fmla="*/ 0 w 131"/>
                <a:gd name="T1" fmla="*/ 0 h 148"/>
                <a:gd name="T2" fmla="*/ 20 w 131"/>
                <a:gd name="T3" fmla="*/ 0 h 148"/>
                <a:gd name="T4" fmla="*/ 66 w 131"/>
                <a:gd name="T5" fmla="*/ 130 h 148"/>
                <a:gd name="T6" fmla="*/ 67 w 131"/>
                <a:gd name="T7" fmla="*/ 130 h 148"/>
                <a:gd name="T8" fmla="*/ 112 w 131"/>
                <a:gd name="T9" fmla="*/ 0 h 148"/>
                <a:gd name="T10" fmla="*/ 131 w 131"/>
                <a:gd name="T11" fmla="*/ 0 h 148"/>
                <a:gd name="T12" fmla="*/ 76 w 131"/>
                <a:gd name="T13" fmla="*/ 148 h 148"/>
                <a:gd name="T14" fmla="*/ 57 w 131"/>
                <a:gd name="T15" fmla="*/ 148 h 148"/>
                <a:gd name="T16" fmla="*/ 0 w 131"/>
                <a:gd name="T17" fmla="*/ 0 h 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1" h="148">
                  <a:moveTo>
                    <a:pt x="0" y="0"/>
                  </a:moveTo>
                  <a:lnTo>
                    <a:pt x="20" y="0"/>
                  </a:lnTo>
                  <a:lnTo>
                    <a:pt x="66" y="130"/>
                  </a:lnTo>
                  <a:lnTo>
                    <a:pt x="67" y="130"/>
                  </a:lnTo>
                  <a:lnTo>
                    <a:pt x="112" y="0"/>
                  </a:lnTo>
                  <a:lnTo>
                    <a:pt x="131" y="0"/>
                  </a:lnTo>
                  <a:lnTo>
                    <a:pt x="76" y="148"/>
                  </a:lnTo>
                  <a:lnTo>
                    <a:pt x="57" y="148"/>
                  </a:lnTo>
                  <a:lnTo>
                    <a:pt x="0" y="0"/>
                  </a:lnTo>
                  <a:close/>
                </a:path>
              </a:pathLst>
            </a:custGeom>
            <a:solidFill>
              <a:schemeClr val="accent2"/>
            </a:solidFill>
            <a:ln>
              <a:noFill/>
            </a:ln>
          </p:spPr>
          <p:txBody>
            <a:bodyPr vert="horz" wrap="square" lIns="91440" tIns="45720" rIns="91440" bIns="45720" numCol="1" anchor="t" anchorCtr="0" compatLnSpc="1">
              <a:prstTxWarp prst="textNoShape">
                <a:avLst/>
              </a:prstTxWarp>
            </a:bodyPr>
            <a:lstStyle/>
            <a:p>
              <a:endParaRPr lang="en-US"/>
            </a:p>
          </p:txBody>
        </p:sp>
        <p:sp>
          <p:nvSpPr>
            <p:cNvPr id="19" name="Freeform 9">
              <a:extLst>
                <a:ext uri="{FF2B5EF4-FFF2-40B4-BE49-F238E27FC236}">
                  <a16:creationId xmlns:a16="http://schemas.microsoft.com/office/drawing/2014/main" id="{01194320-9F06-431F-9BDC-947B71B7B2B6}"/>
                </a:ext>
              </a:extLst>
            </p:cNvPr>
            <p:cNvSpPr>
              <a:spLocks noEditPoints="1"/>
            </p:cNvSpPr>
            <p:nvPr userDrawn="1"/>
          </p:nvSpPr>
          <p:spPr bwMode="auto">
            <a:xfrm>
              <a:off x="11074400" y="868363"/>
              <a:ext cx="28575" cy="325438"/>
            </a:xfrm>
            <a:custGeom>
              <a:avLst/>
              <a:gdLst>
                <a:gd name="T0" fmla="*/ 0 w 18"/>
                <a:gd name="T1" fmla="*/ 0 h 205"/>
                <a:gd name="T2" fmla="*/ 18 w 18"/>
                <a:gd name="T3" fmla="*/ 0 h 205"/>
                <a:gd name="T4" fmla="*/ 18 w 18"/>
                <a:gd name="T5" fmla="*/ 29 h 205"/>
                <a:gd name="T6" fmla="*/ 0 w 18"/>
                <a:gd name="T7" fmla="*/ 29 h 205"/>
                <a:gd name="T8" fmla="*/ 0 w 18"/>
                <a:gd name="T9" fmla="*/ 0 h 205"/>
                <a:gd name="T10" fmla="*/ 0 w 18"/>
                <a:gd name="T11" fmla="*/ 57 h 205"/>
                <a:gd name="T12" fmla="*/ 18 w 18"/>
                <a:gd name="T13" fmla="*/ 57 h 205"/>
                <a:gd name="T14" fmla="*/ 18 w 18"/>
                <a:gd name="T15" fmla="*/ 205 h 205"/>
                <a:gd name="T16" fmla="*/ 0 w 18"/>
                <a:gd name="T17" fmla="*/ 205 h 205"/>
                <a:gd name="T18" fmla="*/ 0 w 18"/>
                <a:gd name="T19" fmla="*/ 57 h 2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8" h="205">
                  <a:moveTo>
                    <a:pt x="0" y="0"/>
                  </a:moveTo>
                  <a:lnTo>
                    <a:pt x="18" y="0"/>
                  </a:lnTo>
                  <a:lnTo>
                    <a:pt x="18" y="29"/>
                  </a:lnTo>
                  <a:lnTo>
                    <a:pt x="0" y="29"/>
                  </a:lnTo>
                  <a:lnTo>
                    <a:pt x="0" y="0"/>
                  </a:lnTo>
                  <a:close/>
                  <a:moveTo>
                    <a:pt x="0" y="57"/>
                  </a:moveTo>
                  <a:lnTo>
                    <a:pt x="18" y="57"/>
                  </a:lnTo>
                  <a:lnTo>
                    <a:pt x="18" y="205"/>
                  </a:lnTo>
                  <a:lnTo>
                    <a:pt x="0" y="205"/>
                  </a:lnTo>
                  <a:lnTo>
                    <a:pt x="0" y="57"/>
                  </a:lnTo>
                  <a:close/>
                </a:path>
              </a:pathLst>
            </a:custGeom>
            <a:solidFill>
              <a:schemeClr val="accent2"/>
            </a:solidFill>
            <a:ln>
              <a:noFill/>
            </a:ln>
          </p:spPr>
          <p:txBody>
            <a:bodyPr vert="horz" wrap="square" lIns="91440" tIns="45720" rIns="91440" bIns="45720" numCol="1" anchor="t" anchorCtr="0" compatLnSpc="1">
              <a:prstTxWarp prst="textNoShape">
                <a:avLst/>
              </a:prstTxWarp>
            </a:bodyPr>
            <a:lstStyle/>
            <a:p>
              <a:endParaRPr lang="en-US"/>
            </a:p>
          </p:txBody>
        </p:sp>
        <p:sp>
          <p:nvSpPr>
            <p:cNvPr id="20" name="Freeform 10">
              <a:extLst>
                <a:ext uri="{FF2B5EF4-FFF2-40B4-BE49-F238E27FC236}">
                  <a16:creationId xmlns:a16="http://schemas.microsoft.com/office/drawing/2014/main" id="{090DB181-586C-456D-B766-891913E0C4BB}"/>
                </a:ext>
              </a:extLst>
            </p:cNvPr>
            <p:cNvSpPr>
              <a:spLocks/>
            </p:cNvSpPr>
            <p:nvPr userDrawn="1"/>
          </p:nvSpPr>
          <p:spPr bwMode="auto">
            <a:xfrm>
              <a:off x="11145838" y="952501"/>
              <a:ext cx="207963" cy="247650"/>
            </a:xfrm>
            <a:custGeom>
              <a:avLst/>
              <a:gdLst>
                <a:gd name="T0" fmla="*/ 193 w 226"/>
                <a:gd name="T1" fmla="*/ 88 h 270"/>
                <a:gd name="T2" fmla="*/ 169 w 226"/>
                <a:gd name="T3" fmla="*/ 43 h 270"/>
                <a:gd name="T4" fmla="*/ 121 w 226"/>
                <a:gd name="T5" fmla="*/ 26 h 270"/>
                <a:gd name="T6" fmla="*/ 82 w 226"/>
                <a:gd name="T7" fmla="*/ 36 h 270"/>
                <a:gd name="T8" fmla="*/ 54 w 226"/>
                <a:gd name="T9" fmla="*/ 60 h 270"/>
                <a:gd name="T10" fmla="*/ 37 w 226"/>
                <a:gd name="T11" fmla="*/ 95 h 270"/>
                <a:gd name="T12" fmla="*/ 31 w 226"/>
                <a:gd name="T13" fmla="*/ 135 h 270"/>
                <a:gd name="T14" fmla="*/ 37 w 226"/>
                <a:gd name="T15" fmla="*/ 175 h 270"/>
                <a:gd name="T16" fmla="*/ 54 w 226"/>
                <a:gd name="T17" fmla="*/ 210 h 270"/>
                <a:gd name="T18" fmla="*/ 82 w 226"/>
                <a:gd name="T19" fmla="*/ 235 h 270"/>
                <a:gd name="T20" fmla="*/ 121 w 226"/>
                <a:gd name="T21" fmla="*/ 244 h 270"/>
                <a:gd name="T22" fmla="*/ 148 w 226"/>
                <a:gd name="T23" fmla="*/ 239 h 270"/>
                <a:gd name="T24" fmla="*/ 171 w 226"/>
                <a:gd name="T25" fmla="*/ 224 h 270"/>
                <a:gd name="T26" fmla="*/ 187 w 226"/>
                <a:gd name="T27" fmla="*/ 201 h 270"/>
                <a:gd name="T28" fmla="*/ 195 w 226"/>
                <a:gd name="T29" fmla="*/ 171 h 270"/>
                <a:gd name="T30" fmla="*/ 226 w 226"/>
                <a:gd name="T31" fmla="*/ 171 h 270"/>
                <a:gd name="T32" fmla="*/ 192 w 226"/>
                <a:gd name="T33" fmla="*/ 244 h 270"/>
                <a:gd name="T34" fmla="*/ 121 w 226"/>
                <a:gd name="T35" fmla="*/ 270 h 270"/>
                <a:gd name="T36" fmla="*/ 69 w 226"/>
                <a:gd name="T37" fmla="*/ 259 h 270"/>
                <a:gd name="T38" fmla="*/ 31 w 226"/>
                <a:gd name="T39" fmla="*/ 230 h 270"/>
                <a:gd name="T40" fmla="*/ 8 w 226"/>
                <a:gd name="T41" fmla="*/ 187 h 270"/>
                <a:gd name="T42" fmla="*/ 0 w 226"/>
                <a:gd name="T43" fmla="*/ 135 h 270"/>
                <a:gd name="T44" fmla="*/ 8 w 226"/>
                <a:gd name="T45" fmla="*/ 83 h 270"/>
                <a:gd name="T46" fmla="*/ 31 w 226"/>
                <a:gd name="T47" fmla="*/ 40 h 270"/>
                <a:gd name="T48" fmla="*/ 69 w 226"/>
                <a:gd name="T49" fmla="*/ 11 h 270"/>
                <a:gd name="T50" fmla="*/ 121 w 226"/>
                <a:gd name="T51" fmla="*/ 0 h 270"/>
                <a:gd name="T52" fmla="*/ 190 w 226"/>
                <a:gd name="T53" fmla="*/ 22 h 270"/>
                <a:gd name="T54" fmla="*/ 224 w 226"/>
                <a:gd name="T55" fmla="*/ 88 h 270"/>
                <a:gd name="T56" fmla="*/ 193 w 226"/>
                <a:gd name="T57" fmla="*/ 88 h 2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26" h="270">
                  <a:moveTo>
                    <a:pt x="193" y="88"/>
                  </a:moveTo>
                  <a:cubicBezTo>
                    <a:pt x="189" y="69"/>
                    <a:pt x="181" y="53"/>
                    <a:pt x="169" y="43"/>
                  </a:cubicBezTo>
                  <a:cubicBezTo>
                    <a:pt x="157" y="32"/>
                    <a:pt x="141" y="26"/>
                    <a:pt x="121" y="26"/>
                  </a:cubicBezTo>
                  <a:cubicBezTo>
                    <a:pt x="106" y="26"/>
                    <a:pt x="93" y="29"/>
                    <a:pt x="82" y="36"/>
                  </a:cubicBezTo>
                  <a:cubicBezTo>
                    <a:pt x="70" y="42"/>
                    <a:pt x="61" y="50"/>
                    <a:pt x="54" y="60"/>
                  </a:cubicBezTo>
                  <a:cubicBezTo>
                    <a:pt x="46" y="71"/>
                    <a:pt x="41" y="82"/>
                    <a:pt x="37" y="95"/>
                  </a:cubicBezTo>
                  <a:cubicBezTo>
                    <a:pt x="33" y="108"/>
                    <a:pt x="31" y="122"/>
                    <a:pt x="31" y="135"/>
                  </a:cubicBezTo>
                  <a:cubicBezTo>
                    <a:pt x="31" y="149"/>
                    <a:pt x="33" y="162"/>
                    <a:pt x="37" y="175"/>
                  </a:cubicBezTo>
                  <a:cubicBezTo>
                    <a:pt x="41" y="188"/>
                    <a:pt x="46" y="200"/>
                    <a:pt x="54" y="210"/>
                  </a:cubicBezTo>
                  <a:cubicBezTo>
                    <a:pt x="61" y="220"/>
                    <a:pt x="70" y="228"/>
                    <a:pt x="82" y="235"/>
                  </a:cubicBezTo>
                  <a:cubicBezTo>
                    <a:pt x="93" y="241"/>
                    <a:pt x="106" y="244"/>
                    <a:pt x="121" y="244"/>
                  </a:cubicBezTo>
                  <a:cubicBezTo>
                    <a:pt x="130" y="244"/>
                    <a:pt x="139" y="242"/>
                    <a:pt x="148" y="239"/>
                  </a:cubicBezTo>
                  <a:cubicBezTo>
                    <a:pt x="157" y="235"/>
                    <a:pt x="164" y="230"/>
                    <a:pt x="171" y="224"/>
                  </a:cubicBezTo>
                  <a:cubicBezTo>
                    <a:pt x="177" y="217"/>
                    <a:pt x="183" y="209"/>
                    <a:pt x="187" y="201"/>
                  </a:cubicBezTo>
                  <a:cubicBezTo>
                    <a:pt x="191" y="192"/>
                    <a:pt x="194" y="182"/>
                    <a:pt x="195" y="171"/>
                  </a:cubicBezTo>
                  <a:cubicBezTo>
                    <a:pt x="226" y="171"/>
                    <a:pt x="226" y="171"/>
                    <a:pt x="226" y="171"/>
                  </a:cubicBezTo>
                  <a:cubicBezTo>
                    <a:pt x="222" y="202"/>
                    <a:pt x="210" y="227"/>
                    <a:pt x="192" y="244"/>
                  </a:cubicBezTo>
                  <a:cubicBezTo>
                    <a:pt x="173" y="262"/>
                    <a:pt x="149" y="270"/>
                    <a:pt x="121" y="270"/>
                  </a:cubicBezTo>
                  <a:cubicBezTo>
                    <a:pt x="101" y="270"/>
                    <a:pt x="84" y="267"/>
                    <a:pt x="69" y="259"/>
                  </a:cubicBezTo>
                  <a:cubicBezTo>
                    <a:pt x="54" y="252"/>
                    <a:pt x="41" y="242"/>
                    <a:pt x="31" y="230"/>
                  </a:cubicBezTo>
                  <a:cubicBezTo>
                    <a:pt x="21" y="218"/>
                    <a:pt x="13" y="204"/>
                    <a:pt x="8" y="187"/>
                  </a:cubicBezTo>
                  <a:cubicBezTo>
                    <a:pt x="3" y="171"/>
                    <a:pt x="0" y="154"/>
                    <a:pt x="0" y="135"/>
                  </a:cubicBezTo>
                  <a:cubicBezTo>
                    <a:pt x="0" y="117"/>
                    <a:pt x="3" y="100"/>
                    <a:pt x="8" y="83"/>
                  </a:cubicBezTo>
                  <a:cubicBezTo>
                    <a:pt x="13" y="67"/>
                    <a:pt x="21" y="52"/>
                    <a:pt x="31" y="40"/>
                  </a:cubicBezTo>
                  <a:cubicBezTo>
                    <a:pt x="41" y="28"/>
                    <a:pt x="54" y="18"/>
                    <a:pt x="69" y="11"/>
                  </a:cubicBezTo>
                  <a:cubicBezTo>
                    <a:pt x="84" y="4"/>
                    <a:pt x="101" y="0"/>
                    <a:pt x="121" y="0"/>
                  </a:cubicBezTo>
                  <a:cubicBezTo>
                    <a:pt x="148" y="0"/>
                    <a:pt x="171" y="7"/>
                    <a:pt x="190" y="22"/>
                  </a:cubicBezTo>
                  <a:cubicBezTo>
                    <a:pt x="209" y="36"/>
                    <a:pt x="221" y="58"/>
                    <a:pt x="224" y="88"/>
                  </a:cubicBezTo>
                  <a:lnTo>
                    <a:pt x="193" y="88"/>
                  </a:lnTo>
                  <a:close/>
                </a:path>
              </a:pathLst>
            </a:custGeom>
            <a:solidFill>
              <a:schemeClr val="accent2"/>
            </a:solidFill>
            <a:ln>
              <a:noFill/>
            </a:ln>
          </p:spPr>
          <p:txBody>
            <a:bodyPr vert="horz" wrap="square" lIns="91440" tIns="45720" rIns="91440" bIns="45720" numCol="1" anchor="t" anchorCtr="0" compatLnSpc="1">
              <a:prstTxWarp prst="textNoShape">
                <a:avLst/>
              </a:prstTxWarp>
            </a:bodyPr>
            <a:lstStyle/>
            <a:p>
              <a:endParaRPr lang="en-US"/>
            </a:p>
          </p:txBody>
        </p:sp>
        <p:sp>
          <p:nvSpPr>
            <p:cNvPr id="21" name="Freeform 11">
              <a:extLst>
                <a:ext uri="{FF2B5EF4-FFF2-40B4-BE49-F238E27FC236}">
                  <a16:creationId xmlns:a16="http://schemas.microsoft.com/office/drawing/2014/main" id="{A07738A0-14FD-4368-B380-F6CB1434827D}"/>
                </a:ext>
              </a:extLst>
            </p:cNvPr>
            <p:cNvSpPr>
              <a:spLocks noEditPoints="1"/>
            </p:cNvSpPr>
            <p:nvPr userDrawn="1"/>
          </p:nvSpPr>
          <p:spPr bwMode="auto">
            <a:xfrm>
              <a:off x="11382375" y="952501"/>
              <a:ext cx="207963" cy="247650"/>
            </a:xfrm>
            <a:custGeom>
              <a:avLst/>
              <a:gdLst>
                <a:gd name="T0" fmla="*/ 31 w 228"/>
                <a:gd name="T1" fmla="*/ 144 h 270"/>
                <a:gd name="T2" fmla="*/ 36 w 228"/>
                <a:gd name="T3" fmla="*/ 179 h 270"/>
                <a:gd name="T4" fmla="*/ 51 w 228"/>
                <a:gd name="T5" fmla="*/ 211 h 270"/>
                <a:gd name="T6" fmla="*/ 77 w 228"/>
                <a:gd name="T7" fmla="*/ 235 h 270"/>
                <a:gd name="T8" fmla="*/ 115 w 228"/>
                <a:gd name="T9" fmla="*/ 244 h 270"/>
                <a:gd name="T10" fmla="*/ 169 w 228"/>
                <a:gd name="T11" fmla="*/ 226 h 270"/>
                <a:gd name="T12" fmla="*/ 196 w 228"/>
                <a:gd name="T13" fmla="*/ 179 h 270"/>
                <a:gd name="T14" fmla="*/ 227 w 228"/>
                <a:gd name="T15" fmla="*/ 179 h 270"/>
                <a:gd name="T16" fmla="*/ 190 w 228"/>
                <a:gd name="T17" fmla="*/ 246 h 270"/>
                <a:gd name="T18" fmla="*/ 115 w 228"/>
                <a:gd name="T19" fmla="*/ 270 h 270"/>
                <a:gd name="T20" fmla="*/ 63 w 228"/>
                <a:gd name="T21" fmla="*/ 259 h 270"/>
                <a:gd name="T22" fmla="*/ 27 w 228"/>
                <a:gd name="T23" fmla="*/ 230 h 270"/>
                <a:gd name="T24" fmla="*/ 7 w 228"/>
                <a:gd name="T25" fmla="*/ 187 h 270"/>
                <a:gd name="T26" fmla="*/ 0 w 228"/>
                <a:gd name="T27" fmla="*/ 135 h 270"/>
                <a:gd name="T28" fmla="*/ 7 w 228"/>
                <a:gd name="T29" fmla="*/ 86 h 270"/>
                <a:gd name="T30" fmla="*/ 27 w 228"/>
                <a:gd name="T31" fmla="*/ 42 h 270"/>
                <a:gd name="T32" fmla="*/ 63 w 228"/>
                <a:gd name="T33" fmla="*/ 12 h 270"/>
                <a:gd name="T34" fmla="*/ 115 w 228"/>
                <a:gd name="T35" fmla="*/ 0 h 270"/>
                <a:gd name="T36" fmla="*/ 168 w 228"/>
                <a:gd name="T37" fmla="*/ 12 h 270"/>
                <a:gd name="T38" fmla="*/ 203 w 228"/>
                <a:gd name="T39" fmla="*/ 45 h 270"/>
                <a:gd name="T40" fmla="*/ 223 w 228"/>
                <a:gd name="T41" fmla="*/ 91 h 270"/>
                <a:gd name="T42" fmla="*/ 228 w 228"/>
                <a:gd name="T43" fmla="*/ 144 h 270"/>
                <a:gd name="T44" fmla="*/ 31 w 228"/>
                <a:gd name="T45" fmla="*/ 144 h 270"/>
                <a:gd name="T46" fmla="*/ 197 w 228"/>
                <a:gd name="T47" fmla="*/ 117 h 270"/>
                <a:gd name="T48" fmla="*/ 190 w 228"/>
                <a:gd name="T49" fmla="*/ 83 h 270"/>
                <a:gd name="T50" fmla="*/ 174 w 228"/>
                <a:gd name="T51" fmla="*/ 54 h 270"/>
                <a:gd name="T52" fmla="*/ 149 w 228"/>
                <a:gd name="T53" fmla="*/ 34 h 270"/>
                <a:gd name="T54" fmla="*/ 115 w 228"/>
                <a:gd name="T55" fmla="*/ 26 h 270"/>
                <a:gd name="T56" fmla="*/ 81 w 228"/>
                <a:gd name="T57" fmla="*/ 34 h 270"/>
                <a:gd name="T58" fmla="*/ 56 w 228"/>
                <a:gd name="T59" fmla="*/ 54 h 270"/>
                <a:gd name="T60" fmla="*/ 39 w 228"/>
                <a:gd name="T61" fmla="*/ 83 h 270"/>
                <a:gd name="T62" fmla="*/ 31 w 228"/>
                <a:gd name="T63" fmla="*/ 117 h 270"/>
                <a:gd name="T64" fmla="*/ 197 w 228"/>
                <a:gd name="T65" fmla="*/ 117 h 2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28" h="270">
                  <a:moveTo>
                    <a:pt x="31" y="144"/>
                  </a:moveTo>
                  <a:cubicBezTo>
                    <a:pt x="31" y="155"/>
                    <a:pt x="33" y="167"/>
                    <a:pt x="36" y="179"/>
                  </a:cubicBezTo>
                  <a:cubicBezTo>
                    <a:pt x="39" y="191"/>
                    <a:pt x="44" y="201"/>
                    <a:pt x="51" y="211"/>
                  </a:cubicBezTo>
                  <a:cubicBezTo>
                    <a:pt x="58" y="221"/>
                    <a:pt x="66" y="228"/>
                    <a:pt x="77" y="235"/>
                  </a:cubicBezTo>
                  <a:cubicBezTo>
                    <a:pt x="88" y="241"/>
                    <a:pt x="100" y="244"/>
                    <a:pt x="115" y="244"/>
                  </a:cubicBezTo>
                  <a:cubicBezTo>
                    <a:pt x="138" y="244"/>
                    <a:pt x="156" y="238"/>
                    <a:pt x="169" y="226"/>
                  </a:cubicBezTo>
                  <a:cubicBezTo>
                    <a:pt x="182" y="214"/>
                    <a:pt x="191" y="198"/>
                    <a:pt x="196" y="179"/>
                  </a:cubicBezTo>
                  <a:cubicBezTo>
                    <a:pt x="227" y="179"/>
                    <a:pt x="227" y="179"/>
                    <a:pt x="227" y="179"/>
                  </a:cubicBezTo>
                  <a:cubicBezTo>
                    <a:pt x="220" y="208"/>
                    <a:pt x="208" y="230"/>
                    <a:pt x="190" y="246"/>
                  </a:cubicBezTo>
                  <a:cubicBezTo>
                    <a:pt x="173" y="262"/>
                    <a:pt x="148" y="270"/>
                    <a:pt x="115" y="270"/>
                  </a:cubicBezTo>
                  <a:cubicBezTo>
                    <a:pt x="95" y="270"/>
                    <a:pt x="77" y="267"/>
                    <a:pt x="63" y="259"/>
                  </a:cubicBezTo>
                  <a:cubicBezTo>
                    <a:pt x="48" y="252"/>
                    <a:pt x="36" y="242"/>
                    <a:pt x="27" y="230"/>
                  </a:cubicBezTo>
                  <a:cubicBezTo>
                    <a:pt x="18" y="218"/>
                    <a:pt x="11" y="203"/>
                    <a:pt x="7" y="187"/>
                  </a:cubicBezTo>
                  <a:cubicBezTo>
                    <a:pt x="2" y="171"/>
                    <a:pt x="0" y="153"/>
                    <a:pt x="0" y="135"/>
                  </a:cubicBezTo>
                  <a:cubicBezTo>
                    <a:pt x="0" y="118"/>
                    <a:pt x="2" y="102"/>
                    <a:pt x="7" y="86"/>
                  </a:cubicBezTo>
                  <a:cubicBezTo>
                    <a:pt x="11" y="69"/>
                    <a:pt x="18" y="55"/>
                    <a:pt x="27" y="42"/>
                  </a:cubicBezTo>
                  <a:cubicBezTo>
                    <a:pt x="36" y="30"/>
                    <a:pt x="48" y="19"/>
                    <a:pt x="63" y="12"/>
                  </a:cubicBezTo>
                  <a:cubicBezTo>
                    <a:pt x="77" y="4"/>
                    <a:pt x="95" y="0"/>
                    <a:pt x="115" y="0"/>
                  </a:cubicBezTo>
                  <a:cubicBezTo>
                    <a:pt x="136" y="0"/>
                    <a:pt x="153" y="4"/>
                    <a:pt x="168" y="12"/>
                  </a:cubicBezTo>
                  <a:cubicBezTo>
                    <a:pt x="182" y="21"/>
                    <a:pt x="194" y="31"/>
                    <a:pt x="203" y="45"/>
                  </a:cubicBezTo>
                  <a:cubicBezTo>
                    <a:pt x="212" y="58"/>
                    <a:pt x="219" y="74"/>
                    <a:pt x="223" y="91"/>
                  </a:cubicBezTo>
                  <a:cubicBezTo>
                    <a:pt x="227" y="108"/>
                    <a:pt x="228" y="126"/>
                    <a:pt x="228" y="144"/>
                  </a:cubicBezTo>
                  <a:lnTo>
                    <a:pt x="31" y="144"/>
                  </a:lnTo>
                  <a:close/>
                  <a:moveTo>
                    <a:pt x="197" y="117"/>
                  </a:moveTo>
                  <a:cubicBezTo>
                    <a:pt x="196" y="105"/>
                    <a:pt x="194" y="94"/>
                    <a:pt x="190" y="83"/>
                  </a:cubicBezTo>
                  <a:cubicBezTo>
                    <a:pt x="187" y="72"/>
                    <a:pt x="181" y="63"/>
                    <a:pt x="174" y="54"/>
                  </a:cubicBezTo>
                  <a:cubicBezTo>
                    <a:pt x="167" y="46"/>
                    <a:pt x="159" y="39"/>
                    <a:pt x="149" y="34"/>
                  </a:cubicBezTo>
                  <a:cubicBezTo>
                    <a:pt x="139" y="29"/>
                    <a:pt x="128" y="26"/>
                    <a:pt x="115" y="26"/>
                  </a:cubicBezTo>
                  <a:cubicBezTo>
                    <a:pt x="102" y="26"/>
                    <a:pt x="91" y="29"/>
                    <a:pt x="81" y="34"/>
                  </a:cubicBezTo>
                  <a:cubicBezTo>
                    <a:pt x="71" y="39"/>
                    <a:pt x="63" y="46"/>
                    <a:pt x="56" y="54"/>
                  </a:cubicBezTo>
                  <a:cubicBezTo>
                    <a:pt x="49" y="63"/>
                    <a:pt x="43" y="72"/>
                    <a:pt x="39" y="83"/>
                  </a:cubicBezTo>
                  <a:cubicBezTo>
                    <a:pt x="35" y="95"/>
                    <a:pt x="32" y="106"/>
                    <a:pt x="31" y="117"/>
                  </a:cubicBezTo>
                  <a:lnTo>
                    <a:pt x="197" y="117"/>
                  </a:lnTo>
                  <a:close/>
                </a:path>
              </a:pathLst>
            </a:custGeom>
            <a:solidFill>
              <a:schemeClr val="accent2"/>
            </a:solidFill>
            <a:ln>
              <a:noFill/>
            </a:ln>
          </p:spPr>
          <p:txBody>
            <a:bodyPr vert="horz" wrap="square" lIns="91440" tIns="45720" rIns="91440" bIns="45720" numCol="1" anchor="t" anchorCtr="0" compatLnSpc="1">
              <a:prstTxWarp prst="textNoShape">
                <a:avLst/>
              </a:prstTxWarp>
            </a:bodyPr>
            <a:lstStyle/>
            <a:p>
              <a:endParaRPr lang="en-US"/>
            </a:p>
          </p:txBody>
        </p:sp>
        <p:sp>
          <p:nvSpPr>
            <p:cNvPr id="22" name="Freeform 12">
              <a:extLst>
                <a:ext uri="{FF2B5EF4-FFF2-40B4-BE49-F238E27FC236}">
                  <a16:creationId xmlns:a16="http://schemas.microsoft.com/office/drawing/2014/main" id="{23FF45CE-4C51-4EF9-BB23-02D011AE4AA4}"/>
                </a:ext>
              </a:extLst>
            </p:cNvPr>
            <p:cNvSpPr>
              <a:spLocks/>
            </p:cNvSpPr>
            <p:nvPr userDrawn="1"/>
          </p:nvSpPr>
          <p:spPr bwMode="auto">
            <a:xfrm>
              <a:off x="11615738" y="952501"/>
              <a:ext cx="190500" cy="247650"/>
            </a:xfrm>
            <a:custGeom>
              <a:avLst/>
              <a:gdLst>
                <a:gd name="T0" fmla="*/ 168 w 208"/>
                <a:gd name="T1" fmla="*/ 82 h 270"/>
                <a:gd name="T2" fmla="*/ 162 w 208"/>
                <a:gd name="T3" fmla="*/ 57 h 270"/>
                <a:gd name="T4" fmla="*/ 147 w 208"/>
                <a:gd name="T5" fmla="*/ 40 h 270"/>
                <a:gd name="T6" fmla="*/ 126 w 208"/>
                <a:gd name="T7" fmla="*/ 29 h 270"/>
                <a:gd name="T8" fmla="*/ 101 w 208"/>
                <a:gd name="T9" fmla="*/ 26 h 270"/>
                <a:gd name="T10" fmla="*/ 80 w 208"/>
                <a:gd name="T11" fmla="*/ 28 h 270"/>
                <a:gd name="T12" fmla="*/ 60 w 208"/>
                <a:gd name="T13" fmla="*/ 36 h 270"/>
                <a:gd name="T14" fmla="*/ 46 w 208"/>
                <a:gd name="T15" fmla="*/ 50 h 270"/>
                <a:gd name="T16" fmla="*/ 41 w 208"/>
                <a:gd name="T17" fmla="*/ 70 h 270"/>
                <a:gd name="T18" fmla="*/ 46 w 208"/>
                <a:gd name="T19" fmla="*/ 88 h 270"/>
                <a:gd name="T20" fmla="*/ 59 w 208"/>
                <a:gd name="T21" fmla="*/ 100 h 270"/>
                <a:gd name="T22" fmla="*/ 76 w 208"/>
                <a:gd name="T23" fmla="*/ 108 h 270"/>
                <a:gd name="T24" fmla="*/ 94 w 208"/>
                <a:gd name="T25" fmla="*/ 113 h 270"/>
                <a:gd name="T26" fmla="*/ 135 w 208"/>
                <a:gd name="T27" fmla="*/ 123 h 270"/>
                <a:gd name="T28" fmla="*/ 162 w 208"/>
                <a:gd name="T29" fmla="*/ 130 h 270"/>
                <a:gd name="T30" fmla="*/ 185 w 208"/>
                <a:gd name="T31" fmla="*/ 144 h 270"/>
                <a:gd name="T32" fmla="*/ 202 w 208"/>
                <a:gd name="T33" fmla="*/ 164 h 270"/>
                <a:gd name="T34" fmla="*/ 208 w 208"/>
                <a:gd name="T35" fmla="*/ 194 h 270"/>
                <a:gd name="T36" fmla="*/ 199 w 208"/>
                <a:gd name="T37" fmla="*/ 229 h 270"/>
                <a:gd name="T38" fmla="*/ 175 w 208"/>
                <a:gd name="T39" fmla="*/ 253 h 270"/>
                <a:gd name="T40" fmla="*/ 142 w 208"/>
                <a:gd name="T41" fmla="*/ 266 h 270"/>
                <a:gd name="T42" fmla="*/ 105 w 208"/>
                <a:gd name="T43" fmla="*/ 270 h 270"/>
                <a:gd name="T44" fmla="*/ 32 w 208"/>
                <a:gd name="T45" fmla="*/ 249 h 270"/>
                <a:gd name="T46" fmla="*/ 0 w 208"/>
                <a:gd name="T47" fmla="*/ 180 h 270"/>
                <a:gd name="T48" fmla="*/ 32 w 208"/>
                <a:gd name="T49" fmla="*/ 180 h 270"/>
                <a:gd name="T50" fmla="*/ 55 w 208"/>
                <a:gd name="T51" fmla="*/ 228 h 270"/>
                <a:gd name="T52" fmla="*/ 107 w 208"/>
                <a:gd name="T53" fmla="*/ 244 h 270"/>
                <a:gd name="T54" fmla="*/ 130 w 208"/>
                <a:gd name="T55" fmla="*/ 242 h 270"/>
                <a:gd name="T56" fmla="*/ 153 w 208"/>
                <a:gd name="T57" fmla="*/ 233 h 270"/>
                <a:gd name="T58" fmla="*/ 170 w 208"/>
                <a:gd name="T59" fmla="*/ 218 h 270"/>
                <a:gd name="T60" fmla="*/ 177 w 208"/>
                <a:gd name="T61" fmla="*/ 196 h 270"/>
                <a:gd name="T62" fmla="*/ 172 w 208"/>
                <a:gd name="T63" fmla="*/ 177 h 270"/>
                <a:gd name="T64" fmla="*/ 159 w 208"/>
                <a:gd name="T65" fmla="*/ 164 h 270"/>
                <a:gd name="T66" fmla="*/ 141 w 208"/>
                <a:gd name="T67" fmla="*/ 155 h 270"/>
                <a:gd name="T68" fmla="*/ 121 w 208"/>
                <a:gd name="T69" fmla="*/ 149 h 270"/>
                <a:gd name="T70" fmla="*/ 81 w 208"/>
                <a:gd name="T71" fmla="*/ 140 h 270"/>
                <a:gd name="T72" fmla="*/ 52 w 208"/>
                <a:gd name="T73" fmla="*/ 131 h 270"/>
                <a:gd name="T74" fmla="*/ 30 w 208"/>
                <a:gd name="T75" fmla="*/ 118 h 270"/>
                <a:gd name="T76" fmla="*/ 15 w 208"/>
                <a:gd name="T77" fmla="*/ 99 h 270"/>
                <a:gd name="T78" fmla="*/ 9 w 208"/>
                <a:gd name="T79" fmla="*/ 72 h 270"/>
                <a:gd name="T80" fmla="*/ 18 w 208"/>
                <a:gd name="T81" fmla="*/ 39 h 270"/>
                <a:gd name="T82" fmla="*/ 41 w 208"/>
                <a:gd name="T83" fmla="*/ 16 h 270"/>
                <a:gd name="T84" fmla="*/ 72 w 208"/>
                <a:gd name="T85" fmla="*/ 4 h 270"/>
                <a:gd name="T86" fmla="*/ 105 w 208"/>
                <a:gd name="T87" fmla="*/ 0 h 270"/>
                <a:gd name="T88" fmla="*/ 141 w 208"/>
                <a:gd name="T89" fmla="*/ 5 h 270"/>
                <a:gd name="T90" fmla="*/ 171 w 208"/>
                <a:gd name="T91" fmla="*/ 20 h 270"/>
                <a:gd name="T92" fmla="*/ 191 w 208"/>
                <a:gd name="T93" fmla="*/ 46 h 270"/>
                <a:gd name="T94" fmla="*/ 199 w 208"/>
                <a:gd name="T95" fmla="*/ 82 h 270"/>
                <a:gd name="T96" fmla="*/ 168 w 208"/>
                <a:gd name="T97" fmla="*/ 82 h 2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08" h="270">
                  <a:moveTo>
                    <a:pt x="168" y="82"/>
                  </a:moveTo>
                  <a:cubicBezTo>
                    <a:pt x="168" y="73"/>
                    <a:pt x="166" y="64"/>
                    <a:pt x="162" y="57"/>
                  </a:cubicBezTo>
                  <a:cubicBezTo>
                    <a:pt x="158" y="50"/>
                    <a:pt x="153" y="44"/>
                    <a:pt x="147" y="40"/>
                  </a:cubicBezTo>
                  <a:cubicBezTo>
                    <a:pt x="141" y="35"/>
                    <a:pt x="134" y="32"/>
                    <a:pt x="126" y="29"/>
                  </a:cubicBezTo>
                  <a:cubicBezTo>
                    <a:pt x="118" y="27"/>
                    <a:pt x="110" y="26"/>
                    <a:pt x="101" y="26"/>
                  </a:cubicBezTo>
                  <a:cubicBezTo>
                    <a:pt x="94" y="26"/>
                    <a:pt x="87" y="27"/>
                    <a:pt x="80" y="28"/>
                  </a:cubicBezTo>
                  <a:cubicBezTo>
                    <a:pt x="73" y="30"/>
                    <a:pt x="66" y="32"/>
                    <a:pt x="60" y="36"/>
                  </a:cubicBezTo>
                  <a:cubicBezTo>
                    <a:pt x="54" y="39"/>
                    <a:pt x="50" y="44"/>
                    <a:pt x="46" y="50"/>
                  </a:cubicBezTo>
                  <a:cubicBezTo>
                    <a:pt x="42" y="55"/>
                    <a:pt x="41" y="62"/>
                    <a:pt x="41" y="70"/>
                  </a:cubicBezTo>
                  <a:cubicBezTo>
                    <a:pt x="41" y="77"/>
                    <a:pt x="42" y="83"/>
                    <a:pt x="46" y="88"/>
                  </a:cubicBezTo>
                  <a:cubicBezTo>
                    <a:pt x="49" y="93"/>
                    <a:pt x="54" y="97"/>
                    <a:pt x="59" y="100"/>
                  </a:cubicBezTo>
                  <a:cubicBezTo>
                    <a:pt x="64" y="103"/>
                    <a:pt x="70" y="106"/>
                    <a:pt x="76" y="108"/>
                  </a:cubicBezTo>
                  <a:cubicBezTo>
                    <a:pt x="83" y="110"/>
                    <a:pt x="88" y="112"/>
                    <a:pt x="94" y="113"/>
                  </a:cubicBezTo>
                  <a:cubicBezTo>
                    <a:pt x="135" y="123"/>
                    <a:pt x="135" y="123"/>
                    <a:pt x="135" y="123"/>
                  </a:cubicBezTo>
                  <a:cubicBezTo>
                    <a:pt x="144" y="124"/>
                    <a:pt x="153" y="127"/>
                    <a:pt x="162" y="130"/>
                  </a:cubicBezTo>
                  <a:cubicBezTo>
                    <a:pt x="170" y="133"/>
                    <a:pt x="178" y="138"/>
                    <a:pt x="185" y="144"/>
                  </a:cubicBezTo>
                  <a:cubicBezTo>
                    <a:pt x="192" y="149"/>
                    <a:pt x="197" y="156"/>
                    <a:pt x="202" y="164"/>
                  </a:cubicBezTo>
                  <a:cubicBezTo>
                    <a:pt x="206" y="173"/>
                    <a:pt x="208" y="182"/>
                    <a:pt x="208" y="194"/>
                  </a:cubicBezTo>
                  <a:cubicBezTo>
                    <a:pt x="208" y="207"/>
                    <a:pt x="205" y="219"/>
                    <a:pt x="199" y="229"/>
                  </a:cubicBezTo>
                  <a:cubicBezTo>
                    <a:pt x="192" y="239"/>
                    <a:pt x="184" y="247"/>
                    <a:pt x="175" y="253"/>
                  </a:cubicBezTo>
                  <a:cubicBezTo>
                    <a:pt x="165" y="259"/>
                    <a:pt x="154" y="263"/>
                    <a:pt x="142" y="266"/>
                  </a:cubicBezTo>
                  <a:cubicBezTo>
                    <a:pt x="129" y="269"/>
                    <a:pt x="117" y="270"/>
                    <a:pt x="105" y="270"/>
                  </a:cubicBezTo>
                  <a:cubicBezTo>
                    <a:pt x="75" y="270"/>
                    <a:pt x="51" y="263"/>
                    <a:pt x="32" y="249"/>
                  </a:cubicBezTo>
                  <a:cubicBezTo>
                    <a:pt x="14" y="234"/>
                    <a:pt x="3" y="212"/>
                    <a:pt x="0" y="180"/>
                  </a:cubicBezTo>
                  <a:cubicBezTo>
                    <a:pt x="32" y="180"/>
                    <a:pt x="32" y="180"/>
                    <a:pt x="32" y="180"/>
                  </a:cubicBezTo>
                  <a:cubicBezTo>
                    <a:pt x="33" y="201"/>
                    <a:pt x="41" y="217"/>
                    <a:pt x="55" y="228"/>
                  </a:cubicBezTo>
                  <a:cubicBezTo>
                    <a:pt x="69" y="239"/>
                    <a:pt x="86" y="244"/>
                    <a:pt x="107" y="244"/>
                  </a:cubicBezTo>
                  <a:cubicBezTo>
                    <a:pt x="114" y="244"/>
                    <a:pt x="122" y="243"/>
                    <a:pt x="130" y="242"/>
                  </a:cubicBezTo>
                  <a:cubicBezTo>
                    <a:pt x="138" y="240"/>
                    <a:pt x="146" y="237"/>
                    <a:pt x="153" y="233"/>
                  </a:cubicBezTo>
                  <a:cubicBezTo>
                    <a:pt x="160" y="229"/>
                    <a:pt x="166" y="224"/>
                    <a:pt x="170" y="218"/>
                  </a:cubicBezTo>
                  <a:cubicBezTo>
                    <a:pt x="175" y="212"/>
                    <a:pt x="177" y="205"/>
                    <a:pt x="177" y="196"/>
                  </a:cubicBezTo>
                  <a:cubicBezTo>
                    <a:pt x="177" y="188"/>
                    <a:pt x="175" y="182"/>
                    <a:pt x="172" y="177"/>
                  </a:cubicBezTo>
                  <a:cubicBezTo>
                    <a:pt x="169" y="171"/>
                    <a:pt x="165" y="167"/>
                    <a:pt x="159" y="164"/>
                  </a:cubicBezTo>
                  <a:cubicBezTo>
                    <a:pt x="154" y="160"/>
                    <a:pt x="148" y="157"/>
                    <a:pt x="141" y="155"/>
                  </a:cubicBezTo>
                  <a:cubicBezTo>
                    <a:pt x="135" y="153"/>
                    <a:pt x="128" y="151"/>
                    <a:pt x="121" y="149"/>
                  </a:cubicBezTo>
                  <a:cubicBezTo>
                    <a:pt x="81" y="140"/>
                    <a:pt x="81" y="140"/>
                    <a:pt x="81" y="140"/>
                  </a:cubicBezTo>
                  <a:cubicBezTo>
                    <a:pt x="70" y="138"/>
                    <a:pt x="61" y="134"/>
                    <a:pt x="52" y="131"/>
                  </a:cubicBezTo>
                  <a:cubicBezTo>
                    <a:pt x="44" y="128"/>
                    <a:pt x="36" y="123"/>
                    <a:pt x="30" y="118"/>
                  </a:cubicBezTo>
                  <a:cubicBezTo>
                    <a:pt x="23" y="113"/>
                    <a:pt x="18" y="107"/>
                    <a:pt x="15" y="99"/>
                  </a:cubicBezTo>
                  <a:cubicBezTo>
                    <a:pt x="11" y="92"/>
                    <a:pt x="9" y="83"/>
                    <a:pt x="9" y="72"/>
                  </a:cubicBezTo>
                  <a:cubicBezTo>
                    <a:pt x="9" y="59"/>
                    <a:pt x="12" y="48"/>
                    <a:pt x="18" y="39"/>
                  </a:cubicBezTo>
                  <a:cubicBezTo>
                    <a:pt x="24" y="29"/>
                    <a:pt x="31" y="22"/>
                    <a:pt x="41" y="16"/>
                  </a:cubicBezTo>
                  <a:cubicBezTo>
                    <a:pt x="50" y="11"/>
                    <a:pt x="60" y="7"/>
                    <a:pt x="72" y="4"/>
                  </a:cubicBezTo>
                  <a:cubicBezTo>
                    <a:pt x="83" y="1"/>
                    <a:pt x="94" y="0"/>
                    <a:pt x="105" y="0"/>
                  </a:cubicBezTo>
                  <a:cubicBezTo>
                    <a:pt x="118" y="0"/>
                    <a:pt x="130" y="2"/>
                    <a:pt x="141" y="5"/>
                  </a:cubicBezTo>
                  <a:cubicBezTo>
                    <a:pt x="152" y="8"/>
                    <a:pt x="162" y="13"/>
                    <a:pt x="171" y="20"/>
                  </a:cubicBezTo>
                  <a:cubicBezTo>
                    <a:pt x="179" y="27"/>
                    <a:pt x="186" y="36"/>
                    <a:pt x="191" y="46"/>
                  </a:cubicBezTo>
                  <a:cubicBezTo>
                    <a:pt x="196" y="56"/>
                    <a:pt x="198" y="68"/>
                    <a:pt x="199" y="82"/>
                  </a:cubicBezTo>
                  <a:lnTo>
                    <a:pt x="168" y="82"/>
                  </a:lnTo>
                  <a:close/>
                </a:path>
              </a:pathLst>
            </a:custGeom>
            <a:solidFill>
              <a:schemeClr val="accent2"/>
            </a:solidFill>
            <a:ln>
              <a:noFill/>
            </a:ln>
          </p:spPr>
          <p:txBody>
            <a:bodyPr vert="horz" wrap="square" lIns="91440" tIns="45720" rIns="91440" bIns="45720" numCol="1" anchor="t" anchorCtr="0" compatLnSpc="1">
              <a:prstTxWarp prst="textNoShape">
                <a:avLst/>
              </a:prstTxWarp>
            </a:bodyPr>
            <a:lstStyle/>
            <a:p>
              <a:endParaRPr lang="en-US"/>
            </a:p>
          </p:txBody>
        </p:sp>
        <p:sp>
          <p:nvSpPr>
            <p:cNvPr id="23" name="Freeform 13">
              <a:extLst>
                <a:ext uri="{FF2B5EF4-FFF2-40B4-BE49-F238E27FC236}">
                  <a16:creationId xmlns:a16="http://schemas.microsoft.com/office/drawing/2014/main" id="{42423C39-CE55-4F44-9B2E-832B24B3FC7B}"/>
                </a:ext>
              </a:extLst>
            </p:cNvPr>
            <p:cNvSpPr>
              <a:spLocks noEditPoints="1"/>
            </p:cNvSpPr>
            <p:nvPr userDrawn="1"/>
          </p:nvSpPr>
          <p:spPr bwMode="auto">
            <a:xfrm>
              <a:off x="10855325" y="423863"/>
              <a:ext cx="320675" cy="334963"/>
            </a:xfrm>
            <a:custGeom>
              <a:avLst/>
              <a:gdLst>
                <a:gd name="T0" fmla="*/ 230 w 349"/>
                <a:gd name="T1" fmla="*/ 0 h 364"/>
                <a:gd name="T2" fmla="*/ 20 w 349"/>
                <a:gd name="T3" fmla="*/ 0 h 364"/>
                <a:gd name="T4" fmla="*/ 20 w 349"/>
                <a:gd name="T5" fmla="*/ 77 h 364"/>
                <a:gd name="T6" fmla="*/ 225 w 349"/>
                <a:gd name="T7" fmla="*/ 77 h 364"/>
                <a:gd name="T8" fmla="*/ 267 w 349"/>
                <a:gd name="T9" fmla="*/ 126 h 364"/>
                <a:gd name="T10" fmla="*/ 267 w 349"/>
                <a:gd name="T11" fmla="*/ 139 h 364"/>
                <a:gd name="T12" fmla="*/ 97 w 349"/>
                <a:gd name="T13" fmla="*/ 139 h 364"/>
                <a:gd name="T14" fmla="*/ 0 w 349"/>
                <a:gd name="T15" fmla="*/ 243 h 364"/>
                <a:gd name="T16" fmla="*/ 0 w 349"/>
                <a:gd name="T17" fmla="*/ 260 h 364"/>
                <a:gd name="T18" fmla="*/ 100 w 349"/>
                <a:gd name="T19" fmla="*/ 364 h 364"/>
                <a:gd name="T20" fmla="*/ 349 w 349"/>
                <a:gd name="T21" fmla="*/ 364 h 364"/>
                <a:gd name="T22" fmla="*/ 349 w 349"/>
                <a:gd name="T23" fmla="*/ 125 h 364"/>
                <a:gd name="T24" fmla="*/ 230 w 349"/>
                <a:gd name="T25" fmla="*/ 0 h 364"/>
                <a:gd name="T26" fmla="*/ 109 w 349"/>
                <a:gd name="T27" fmla="*/ 287 h 364"/>
                <a:gd name="T28" fmla="*/ 82 w 349"/>
                <a:gd name="T29" fmla="*/ 249 h 364"/>
                <a:gd name="T30" fmla="*/ 109 w 349"/>
                <a:gd name="T31" fmla="*/ 212 h 364"/>
                <a:gd name="T32" fmla="*/ 267 w 349"/>
                <a:gd name="T33" fmla="*/ 212 h 364"/>
                <a:gd name="T34" fmla="*/ 267 w 349"/>
                <a:gd name="T35" fmla="*/ 287 h 364"/>
                <a:gd name="T36" fmla="*/ 109 w 349"/>
                <a:gd name="T37" fmla="*/ 287 h 3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49" h="364">
                  <a:moveTo>
                    <a:pt x="230" y="0"/>
                  </a:moveTo>
                  <a:cubicBezTo>
                    <a:pt x="20" y="0"/>
                    <a:pt x="20" y="0"/>
                    <a:pt x="20" y="0"/>
                  </a:cubicBezTo>
                  <a:cubicBezTo>
                    <a:pt x="20" y="77"/>
                    <a:pt x="20" y="77"/>
                    <a:pt x="20" y="77"/>
                  </a:cubicBezTo>
                  <a:cubicBezTo>
                    <a:pt x="225" y="77"/>
                    <a:pt x="225" y="77"/>
                    <a:pt x="225" y="77"/>
                  </a:cubicBezTo>
                  <a:cubicBezTo>
                    <a:pt x="255" y="77"/>
                    <a:pt x="267" y="91"/>
                    <a:pt x="267" y="126"/>
                  </a:cubicBezTo>
                  <a:cubicBezTo>
                    <a:pt x="267" y="139"/>
                    <a:pt x="267" y="139"/>
                    <a:pt x="267" y="139"/>
                  </a:cubicBezTo>
                  <a:cubicBezTo>
                    <a:pt x="97" y="139"/>
                    <a:pt x="97" y="139"/>
                    <a:pt x="97" y="139"/>
                  </a:cubicBezTo>
                  <a:cubicBezTo>
                    <a:pt x="32" y="139"/>
                    <a:pt x="0" y="171"/>
                    <a:pt x="0" y="243"/>
                  </a:cubicBezTo>
                  <a:cubicBezTo>
                    <a:pt x="0" y="260"/>
                    <a:pt x="0" y="260"/>
                    <a:pt x="0" y="260"/>
                  </a:cubicBezTo>
                  <a:cubicBezTo>
                    <a:pt x="0" y="335"/>
                    <a:pt x="33" y="364"/>
                    <a:pt x="100" y="364"/>
                  </a:cubicBezTo>
                  <a:cubicBezTo>
                    <a:pt x="349" y="364"/>
                    <a:pt x="349" y="364"/>
                    <a:pt x="349" y="364"/>
                  </a:cubicBezTo>
                  <a:cubicBezTo>
                    <a:pt x="349" y="125"/>
                    <a:pt x="349" y="125"/>
                    <a:pt x="349" y="125"/>
                  </a:cubicBezTo>
                  <a:cubicBezTo>
                    <a:pt x="349" y="33"/>
                    <a:pt x="319" y="0"/>
                    <a:pt x="230" y="0"/>
                  </a:cubicBezTo>
                  <a:moveTo>
                    <a:pt x="109" y="287"/>
                  </a:moveTo>
                  <a:cubicBezTo>
                    <a:pt x="96" y="287"/>
                    <a:pt x="82" y="280"/>
                    <a:pt x="82" y="249"/>
                  </a:cubicBezTo>
                  <a:cubicBezTo>
                    <a:pt x="82" y="218"/>
                    <a:pt x="96" y="212"/>
                    <a:pt x="109" y="212"/>
                  </a:cubicBezTo>
                  <a:cubicBezTo>
                    <a:pt x="267" y="212"/>
                    <a:pt x="267" y="212"/>
                    <a:pt x="267" y="212"/>
                  </a:cubicBezTo>
                  <a:cubicBezTo>
                    <a:pt x="267" y="287"/>
                    <a:pt x="267" y="287"/>
                    <a:pt x="267" y="287"/>
                  </a:cubicBezTo>
                  <a:lnTo>
                    <a:pt x="109" y="287"/>
                  </a:lnTo>
                  <a:close/>
                </a:path>
              </a:pathLst>
            </a:custGeom>
            <a:solidFill>
              <a:schemeClr val="accent2"/>
            </a:solidFill>
            <a:ln>
              <a:noFill/>
            </a:ln>
          </p:spPr>
          <p:txBody>
            <a:bodyPr vert="horz" wrap="square" lIns="91440" tIns="45720" rIns="91440" bIns="45720" numCol="1" anchor="t" anchorCtr="0" compatLnSpc="1">
              <a:prstTxWarp prst="textNoShape">
                <a:avLst/>
              </a:prstTxWarp>
            </a:bodyPr>
            <a:lstStyle/>
            <a:p>
              <a:endParaRPr lang="en-US"/>
            </a:p>
          </p:txBody>
        </p:sp>
        <p:sp>
          <p:nvSpPr>
            <p:cNvPr id="24" name="Freeform 14">
              <a:extLst>
                <a:ext uri="{FF2B5EF4-FFF2-40B4-BE49-F238E27FC236}">
                  <a16:creationId xmlns:a16="http://schemas.microsoft.com/office/drawing/2014/main" id="{AF7ED2F0-5CB7-4EAA-8E2F-3D45C2610027}"/>
                </a:ext>
              </a:extLst>
            </p:cNvPr>
            <p:cNvSpPr>
              <a:spLocks noEditPoints="1"/>
            </p:cNvSpPr>
            <p:nvPr userDrawn="1"/>
          </p:nvSpPr>
          <p:spPr bwMode="auto">
            <a:xfrm>
              <a:off x="11491913" y="423863"/>
              <a:ext cx="319088" cy="334963"/>
            </a:xfrm>
            <a:custGeom>
              <a:avLst/>
              <a:gdLst>
                <a:gd name="T0" fmla="*/ 230 w 349"/>
                <a:gd name="T1" fmla="*/ 0 h 364"/>
                <a:gd name="T2" fmla="*/ 20 w 349"/>
                <a:gd name="T3" fmla="*/ 0 h 364"/>
                <a:gd name="T4" fmla="*/ 20 w 349"/>
                <a:gd name="T5" fmla="*/ 77 h 364"/>
                <a:gd name="T6" fmla="*/ 225 w 349"/>
                <a:gd name="T7" fmla="*/ 77 h 364"/>
                <a:gd name="T8" fmla="*/ 267 w 349"/>
                <a:gd name="T9" fmla="*/ 126 h 364"/>
                <a:gd name="T10" fmla="*/ 267 w 349"/>
                <a:gd name="T11" fmla="*/ 139 h 364"/>
                <a:gd name="T12" fmla="*/ 97 w 349"/>
                <a:gd name="T13" fmla="*/ 139 h 364"/>
                <a:gd name="T14" fmla="*/ 0 w 349"/>
                <a:gd name="T15" fmla="*/ 243 h 364"/>
                <a:gd name="T16" fmla="*/ 0 w 349"/>
                <a:gd name="T17" fmla="*/ 260 h 364"/>
                <a:gd name="T18" fmla="*/ 100 w 349"/>
                <a:gd name="T19" fmla="*/ 364 h 364"/>
                <a:gd name="T20" fmla="*/ 349 w 349"/>
                <a:gd name="T21" fmla="*/ 364 h 364"/>
                <a:gd name="T22" fmla="*/ 349 w 349"/>
                <a:gd name="T23" fmla="*/ 125 h 364"/>
                <a:gd name="T24" fmla="*/ 230 w 349"/>
                <a:gd name="T25" fmla="*/ 0 h 364"/>
                <a:gd name="T26" fmla="*/ 109 w 349"/>
                <a:gd name="T27" fmla="*/ 287 h 364"/>
                <a:gd name="T28" fmla="*/ 82 w 349"/>
                <a:gd name="T29" fmla="*/ 249 h 364"/>
                <a:gd name="T30" fmla="*/ 109 w 349"/>
                <a:gd name="T31" fmla="*/ 212 h 364"/>
                <a:gd name="T32" fmla="*/ 267 w 349"/>
                <a:gd name="T33" fmla="*/ 212 h 364"/>
                <a:gd name="T34" fmla="*/ 267 w 349"/>
                <a:gd name="T35" fmla="*/ 287 h 364"/>
                <a:gd name="T36" fmla="*/ 109 w 349"/>
                <a:gd name="T37" fmla="*/ 287 h 3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49" h="364">
                  <a:moveTo>
                    <a:pt x="230" y="0"/>
                  </a:moveTo>
                  <a:cubicBezTo>
                    <a:pt x="20" y="0"/>
                    <a:pt x="20" y="0"/>
                    <a:pt x="20" y="0"/>
                  </a:cubicBezTo>
                  <a:cubicBezTo>
                    <a:pt x="20" y="77"/>
                    <a:pt x="20" y="77"/>
                    <a:pt x="20" y="77"/>
                  </a:cubicBezTo>
                  <a:cubicBezTo>
                    <a:pt x="225" y="77"/>
                    <a:pt x="225" y="77"/>
                    <a:pt x="225" y="77"/>
                  </a:cubicBezTo>
                  <a:cubicBezTo>
                    <a:pt x="255" y="77"/>
                    <a:pt x="267" y="91"/>
                    <a:pt x="267" y="126"/>
                  </a:cubicBezTo>
                  <a:cubicBezTo>
                    <a:pt x="267" y="139"/>
                    <a:pt x="267" y="139"/>
                    <a:pt x="267" y="139"/>
                  </a:cubicBezTo>
                  <a:cubicBezTo>
                    <a:pt x="97" y="139"/>
                    <a:pt x="97" y="139"/>
                    <a:pt x="97" y="139"/>
                  </a:cubicBezTo>
                  <a:cubicBezTo>
                    <a:pt x="32" y="139"/>
                    <a:pt x="0" y="171"/>
                    <a:pt x="0" y="243"/>
                  </a:cubicBezTo>
                  <a:cubicBezTo>
                    <a:pt x="0" y="260"/>
                    <a:pt x="0" y="260"/>
                    <a:pt x="0" y="260"/>
                  </a:cubicBezTo>
                  <a:cubicBezTo>
                    <a:pt x="0" y="335"/>
                    <a:pt x="33" y="364"/>
                    <a:pt x="100" y="364"/>
                  </a:cubicBezTo>
                  <a:cubicBezTo>
                    <a:pt x="349" y="364"/>
                    <a:pt x="349" y="364"/>
                    <a:pt x="349" y="364"/>
                  </a:cubicBezTo>
                  <a:cubicBezTo>
                    <a:pt x="349" y="125"/>
                    <a:pt x="349" y="125"/>
                    <a:pt x="349" y="125"/>
                  </a:cubicBezTo>
                  <a:cubicBezTo>
                    <a:pt x="349" y="33"/>
                    <a:pt x="319" y="0"/>
                    <a:pt x="230" y="0"/>
                  </a:cubicBezTo>
                  <a:moveTo>
                    <a:pt x="109" y="287"/>
                  </a:moveTo>
                  <a:cubicBezTo>
                    <a:pt x="96" y="287"/>
                    <a:pt x="82" y="280"/>
                    <a:pt x="82" y="249"/>
                  </a:cubicBezTo>
                  <a:cubicBezTo>
                    <a:pt x="82" y="218"/>
                    <a:pt x="96" y="212"/>
                    <a:pt x="109" y="212"/>
                  </a:cubicBezTo>
                  <a:cubicBezTo>
                    <a:pt x="267" y="212"/>
                    <a:pt x="267" y="212"/>
                    <a:pt x="267" y="212"/>
                  </a:cubicBezTo>
                  <a:cubicBezTo>
                    <a:pt x="267" y="287"/>
                    <a:pt x="267" y="287"/>
                    <a:pt x="267" y="287"/>
                  </a:cubicBezTo>
                  <a:lnTo>
                    <a:pt x="109" y="287"/>
                  </a:lnTo>
                  <a:close/>
                </a:path>
              </a:pathLst>
            </a:custGeom>
            <a:solidFill>
              <a:schemeClr val="accent2"/>
            </a:solidFill>
            <a:ln>
              <a:noFill/>
            </a:ln>
          </p:spPr>
          <p:txBody>
            <a:bodyPr vert="horz" wrap="square" lIns="91440" tIns="45720" rIns="91440" bIns="45720" numCol="1" anchor="t" anchorCtr="0" compatLnSpc="1">
              <a:prstTxWarp prst="textNoShape">
                <a:avLst/>
              </a:prstTxWarp>
            </a:bodyPr>
            <a:lstStyle/>
            <a:p>
              <a:endParaRPr lang="en-US"/>
            </a:p>
          </p:txBody>
        </p:sp>
        <p:sp>
          <p:nvSpPr>
            <p:cNvPr id="25" name="Freeform 15">
              <a:extLst>
                <a:ext uri="{FF2B5EF4-FFF2-40B4-BE49-F238E27FC236}">
                  <a16:creationId xmlns:a16="http://schemas.microsoft.com/office/drawing/2014/main" id="{AD04F93F-6338-422F-9789-8F3798C77AB9}"/>
                </a:ext>
              </a:extLst>
            </p:cNvPr>
            <p:cNvSpPr>
              <a:spLocks/>
            </p:cNvSpPr>
            <p:nvPr userDrawn="1"/>
          </p:nvSpPr>
          <p:spPr bwMode="auto">
            <a:xfrm>
              <a:off x="10123488" y="423863"/>
              <a:ext cx="293688" cy="334963"/>
            </a:xfrm>
            <a:custGeom>
              <a:avLst/>
              <a:gdLst>
                <a:gd name="T0" fmla="*/ 0 w 185"/>
                <a:gd name="T1" fmla="*/ 0 h 211"/>
                <a:gd name="T2" fmla="*/ 0 w 185"/>
                <a:gd name="T3" fmla="*/ 45 h 211"/>
                <a:gd name="T4" fmla="*/ 68 w 185"/>
                <a:gd name="T5" fmla="*/ 45 h 211"/>
                <a:gd name="T6" fmla="*/ 68 w 185"/>
                <a:gd name="T7" fmla="*/ 211 h 211"/>
                <a:gd name="T8" fmla="*/ 117 w 185"/>
                <a:gd name="T9" fmla="*/ 211 h 211"/>
                <a:gd name="T10" fmla="*/ 117 w 185"/>
                <a:gd name="T11" fmla="*/ 45 h 211"/>
                <a:gd name="T12" fmla="*/ 185 w 185"/>
                <a:gd name="T13" fmla="*/ 45 h 211"/>
                <a:gd name="T14" fmla="*/ 185 w 185"/>
                <a:gd name="T15" fmla="*/ 0 h 211"/>
                <a:gd name="T16" fmla="*/ 0 w 185"/>
                <a:gd name="T17" fmla="*/ 0 h 2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5" h="211">
                  <a:moveTo>
                    <a:pt x="0" y="0"/>
                  </a:moveTo>
                  <a:lnTo>
                    <a:pt x="0" y="45"/>
                  </a:lnTo>
                  <a:lnTo>
                    <a:pt x="68" y="45"/>
                  </a:lnTo>
                  <a:lnTo>
                    <a:pt x="68" y="211"/>
                  </a:lnTo>
                  <a:lnTo>
                    <a:pt x="117" y="211"/>
                  </a:lnTo>
                  <a:lnTo>
                    <a:pt x="117" y="45"/>
                  </a:lnTo>
                  <a:lnTo>
                    <a:pt x="185" y="45"/>
                  </a:lnTo>
                  <a:lnTo>
                    <a:pt x="185" y="0"/>
                  </a:lnTo>
                  <a:lnTo>
                    <a:pt x="0" y="0"/>
                  </a:lnTo>
                  <a:close/>
                </a:path>
              </a:pathLst>
            </a:custGeom>
            <a:solidFill>
              <a:schemeClr val="accent2"/>
            </a:solidFill>
            <a:ln>
              <a:noFill/>
            </a:ln>
          </p:spPr>
          <p:txBody>
            <a:bodyPr vert="horz" wrap="square" lIns="91440" tIns="45720" rIns="91440" bIns="45720" numCol="1" anchor="t" anchorCtr="0" compatLnSpc="1">
              <a:prstTxWarp prst="textNoShape">
                <a:avLst/>
              </a:prstTxWarp>
            </a:bodyPr>
            <a:lstStyle/>
            <a:p>
              <a:endParaRPr lang="en-US"/>
            </a:p>
          </p:txBody>
        </p:sp>
        <p:sp>
          <p:nvSpPr>
            <p:cNvPr id="26" name="Freeform 16">
              <a:extLst>
                <a:ext uri="{FF2B5EF4-FFF2-40B4-BE49-F238E27FC236}">
                  <a16:creationId xmlns:a16="http://schemas.microsoft.com/office/drawing/2014/main" id="{A2004A02-D254-46FB-A812-5D3B5E23F36B}"/>
                </a:ext>
              </a:extLst>
            </p:cNvPr>
            <p:cNvSpPr>
              <a:spLocks/>
            </p:cNvSpPr>
            <p:nvPr userDrawn="1"/>
          </p:nvSpPr>
          <p:spPr bwMode="auto">
            <a:xfrm>
              <a:off x="11191875" y="423863"/>
              <a:ext cx="292100" cy="334963"/>
            </a:xfrm>
            <a:custGeom>
              <a:avLst/>
              <a:gdLst>
                <a:gd name="T0" fmla="*/ 0 w 184"/>
                <a:gd name="T1" fmla="*/ 0 h 211"/>
                <a:gd name="T2" fmla="*/ 0 w 184"/>
                <a:gd name="T3" fmla="*/ 45 h 211"/>
                <a:gd name="T4" fmla="*/ 68 w 184"/>
                <a:gd name="T5" fmla="*/ 45 h 211"/>
                <a:gd name="T6" fmla="*/ 68 w 184"/>
                <a:gd name="T7" fmla="*/ 211 h 211"/>
                <a:gd name="T8" fmla="*/ 116 w 184"/>
                <a:gd name="T9" fmla="*/ 211 h 211"/>
                <a:gd name="T10" fmla="*/ 116 w 184"/>
                <a:gd name="T11" fmla="*/ 45 h 211"/>
                <a:gd name="T12" fmla="*/ 184 w 184"/>
                <a:gd name="T13" fmla="*/ 45 h 211"/>
                <a:gd name="T14" fmla="*/ 184 w 184"/>
                <a:gd name="T15" fmla="*/ 0 h 211"/>
                <a:gd name="T16" fmla="*/ 0 w 184"/>
                <a:gd name="T17" fmla="*/ 0 h 2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4" h="211">
                  <a:moveTo>
                    <a:pt x="0" y="0"/>
                  </a:moveTo>
                  <a:lnTo>
                    <a:pt x="0" y="45"/>
                  </a:lnTo>
                  <a:lnTo>
                    <a:pt x="68" y="45"/>
                  </a:lnTo>
                  <a:lnTo>
                    <a:pt x="68" y="211"/>
                  </a:lnTo>
                  <a:lnTo>
                    <a:pt x="116" y="211"/>
                  </a:lnTo>
                  <a:lnTo>
                    <a:pt x="116" y="45"/>
                  </a:lnTo>
                  <a:lnTo>
                    <a:pt x="184" y="45"/>
                  </a:lnTo>
                  <a:lnTo>
                    <a:pt x="184" y="0"/>
                  </a:lnTo>
                  <a:lnTo>
                    <a:pt x="0" y="0"/>
                  </a:lnTo>
                  <a:close/>
                </a:path>
              </a:pathLst>
            </a:custGeom>
            <a:solidFill>
              <a:schemeClr val="accent2"/>
            </a:solidFill>
            <a:ln>
              <a:noFill/>
            </a:ln>
          </p:spPr>
          <p:txBody>
            <a:bodyPr vert="horz" wrap="square" lIns="91440" tIns="45720" rIns="91440" bIns="45720" numCol="1" anchor="t" anchorCtr="0" compatLnSpc="1">
              <a:prstTxWarp prst="textNoShape">
                <a:avLst/>
              </a:prstTxWarp>
            </a:bodyPr>
            <a:lstStyle/>
            <a:p>
              <a:endParaRPr lang="en-US"/>
            </a:p>
          </p:txBody>
        </p:sp>
        <p:sp>
          <p:nvSpPr>
            <p:cNvPr id="27" name="Freeform 17">
              <a:extLst>
                <a:ext uri="{FF2B5EF4-FFF2-40B4-BE49-F238E27FC236}">
                  <a16:creationId xmlns:a16="http://schemas.microsoft.com/office/drawing/2014/main" id="{AF4B7B48-B459-436C-A4FD-4AA8B0A938FA}"/>
                </a:ext>
              </a:extLst>
            </p:cNvPr>
            <p:cNvSpPr>
              <a:spLocks noEditPoints="1"/>
            </p:cNvSpPr>
            <p:nvPr userDrawn="1"/>
          </p:nvSpPr>
          <p:spPr bwMode="auto">
            <a:xfrm>
              <a:off x="10509250" y="423863"/>
              <a:ext cx="315913" cy="334963"/>
            </a:xfrm>
            <a:custGeom>
              <a:avLst/>
              <a:gdLst>
                <a:gd name="T0" fmla="*/ 345 w 345"/>
                <a:gd name="T1" fmla="*/ 237 h 364"/>
                <a:gd name="T2" fmla="*/ 345 w 345"/>
                <a:gd name="T3" fmla="*/ 128 h 364"/>
                <a:gd name="T4" fmla="*/ 224 w 345"/>
                <a:gd name="T5" fmla="*/ 0 h 364"/>
                <a:gd name="T6" fmla="*/ 0 w 345"/>
                <a:gd name="T7" fmla="*/ 0 h 364"/>
                <a:gd name="T8" fmla="*/ 0 w 345"/>
                <a:gd name="T9" fmla="*/ 364 h 364"/>
                <a:gd name="T10" fmla="*/ 228 w 345"/>
                <a:gd name="T11" fmla="*/ 364 h 364"/>
                <a:gd name="T12" fmla="*/ 345 w 345"/>
                <a:gd name="T13" fmla="*/ 237 h 364"/>
                <a:gd name="T14" fmla="*/ 260 w 345"/>
                <a:gd name="T15" fmla="*/ 238 h 364"/>
                <a:gd name="T16" fmla="*/ 218 w 345"/>
                <a:gd name="T17" fmla="*/ 287 h 364"/>
                <a:gd name="T18" fmla="*/ 84 w 345"/>
                <a:gd name="T19" fmla="*/ 287 h 364"/>
                <a:gd name="T20" fmla="*/ 84 w 345"/>
                <a:gd name="T21" fmla="*/ 78 h 364"/>
                <a:gd name="T22" fmla="*/ 218 w 345"/>
                <a:gd name="T23" fmla="*/ 78 h 364"/>
                <a:gd name="T24" fmla="*/ 260 w 345"/>
                <a:gd name="T25" fmla="*/ 126 h 364"/>
                <a:gd name="T26" fmla="*/ 260 w 345"/>
                <a:gd name="T27" fmla="*/ 238 h 3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45" h="364">
                  <a:moveTo>
                    <a:pt x="345" y="237"/>
                  </a:moveTo>
                  <a:cubicBezTo>
                    <a:pt x="345" y="128"/>
                    <a:pt x="345" y="128"/>
                    <a:pt x="345" y="128"/>
                  </a:cubicBezTo>
                  <a:cubicBezTo>
                    <a:pt x="345" y="33"/>
                    <a:pt x="308" y="0"/>
                    <a:pt x="224" y="0"/>
                  </a:cubicBezTo>
                  <a:cubicBezTo>
                    <a:pt x="0" y="0"/>
                    <a:pt x="0" y="0"/>
                    <a:pt x="0" y="0"/>
                  </a:cubicBezTo>
                  <a:cubicBezTo>
                    <a:pt x="0" y="364"/>
                    <a:pt x="0" y="364"/>
                    <a:pt x="0" y="364"/>
                  </a:cubicBezTo>
                  <a:cubicBezTo>
                    <a:pt x="228" y="364"/>
                    <a:pt x="228" y="364"/>
                    <a:pt x="228" y="364"/>
                  </a:cubicBezTo>
                  <a:cubicBezTo>
                    <a:pt x="317" y="364"/>
                    <a:pt x="345" y="320"/>
                    <a:pt x="345" y="237"/>
                  </a:cubicBezTo>
                  <a:moveTo>
                    <a:pt x="260" y="238"/>
                  </a:moveTo>
                  <a:cubicBezTo>
                    <a:pt x="260" y="273"/>
                    <a:pt x="248" y="287"/>
                    <a:pt x="218" y="287"/>
                  </a:cubicBezTo>
                  <a:cubicBezTo>
                    <a:pt x="84" y="287"/>
                    <a:pt x="84" y="287"/>
                    <a:pt x="84" y="287"/>
                  </a:cubicBezTo>
                  <a:cubicBezTo>
                    <a:pt x="84" y="78"/>
                    <a:pt x="84" y="78"/>
                    <a:pt x="84" y="78"/>
                  </a:cubicBezTo>
                  <a:cubicBezTo>
                    <a:pt x="218" y="78"/>
                    <a:pt x="218" y="78"/>
                    <a:pt x="218" y="78"/>
                  </a:cubicBezTo>
                  <a:cubicBezTo>
                    <a:pt x="248" y="78"/>
                    <a:pt x="260" y="91"/>
                    <a:pt x="260" y="126"/>
                  </a:cubicBezTo>
                  <a:lnTo>
                    <a:pt x="260" y="238"/>
                  </a:lnTo>
                  <a:close/>
                </a:path>
              </a:pathLst>
            </a:custGeom>
            <a:solidFill>
              <a:schemeClr val="accent2"/>
            </a:solidFill>
            <a:ln>
              <a:noFill/>
            </a:ln>
          </p:spPr>
          <p:txBody>
            <a:bodyPr vert="horz" wrap="square" lIns="91440" tIns="45720" rIns="91440" bIns="45720" numCol="1" anchor="t" anchorCtr="0" compatLnSpc="1">
              <a:prstTxWarp prst="textNoShape">
                <a:avLst/>
              </a:prstTxWarp>
            </a:bodyPr>
            <a:lstStyle/>
            <a:p>
              <a:endParaRPr lang="en-US"/>
            </a:p>
          </p:txBody>
        </p:sp>
        <p:sp>
          <p:nvSpPr>
            <p:cNvPr id="28" name="Freeform 18">
              <a:extLst>
                <a:ext uri="{FF2B5EF4-FFF2-40B4-BE49-F238E27FC236}">
                  <a16:creationId xmlns:a16="http://schemas.microsoft.com/office/drawing/2014/main" id="{3D8AAE14-7E59-452F-A2C5-9D369D13DEC1}"/>
                </a:ext>
              </a:extLst>
            </p:cNvPr>
            <p:cNvSpPr>
              <a:spLocks/>
            </p:cNvSpPr>
            <p:nvPr userDrawn="1"/>
          </p:nvSpPr>
          <p:spPr bwMode="auto">
            <a:xfrm>
              <a:off x="9448800" y="420688"/>
              <a:ext cx="331788" cy="342900"/>
            </a:xfrm>
            <a:custGeom>
              <a:avLst/>
              <a:gdLst>
                <a:gd name="T0" fmla="*/ 273 w 363"/>
                <a:gd name="T1" fmla="*/ 282 h 373"/>
                <a:gd name="T2" fmla="*/ 146 w 363"/>
                <a:gd name="T3" fmla="*/ 42 h 373"/>
                <a:gd name="T4" fmla="*/ 74 w 363"/>
                <a:gd name="T5" fmla="*/ 0 h 373"/>
                <a:gd name="T6" fmla="*/ 0 w 363"/>
                <a:gd name="T7" fmla="*/ 96 h 373"/>
                <a:gd name="T8" fmla="*/ 0 w 363"/>
                <a:gd name="T9" fmla="*/ 369 h 373"/>
                <a:gd name="T10" fmla="*/ 82 w 363"/>
                <a:gd name="T11" fmla="*/ 369 h 373"/>
                <a:gd name="T12" fmla="*/ 82 w 363"/>
                <a:gd name="T13" fmla="*/ 142 h 373"/>
                <a:gd name="T14" fmla="*/ 81 w 363"/>
                <a:gd name="T15" fmla="*/ 96 h 373"/>
                <a:gd name="T16" fmla="*/ 83 w 363"/>
                <a:gd name="T17" fmla="*/ 87 h 373"/>
                <a:gd name="T18" fmla="*/ 89 w 363"/>
                <a:gd name="T19" fmla="*/ 91 h 373"/>
                <a:gd name="T20" fmla="*/ 217 w 363"/>
                <a:gd name="T21" fmla="*/ 331 h 373"/>
                <a:gd name="T22" fmla="*/ 288 w 363"/>
                <a:gd name="T23" fmla="*/ 373 h 373"/>
                <a:gd name="T24" fmla="*/ 363 w 363"/>
                <a:gd name="T25" fmla="*/ 276 h 373"/>
                <a:gd name="T26" fmla="*/ 363 w 363"/>
                <a:gd name="T27" fmla="*/ 4 h 373"/>
                <a:gd name="T28" fmla="*/ 280 w 363"/>
                <a:gd name="T29" fmla="*/ 4 h 373"/>
                <a:gd name="T30" fmla="*/ 280 w 363"/>
                <a:gd name="T31" fmla="*/ 231 h 373"/>
                <a:gd name="T32" fmla="*/ 282 w 363"/>
                <a:gd name="T33" fmla="*/ 277 h 373"/>
                <a:gd name="T34" fmla="*/ 279 w 363"/>
                <a:gd name="T35" fmla="*/ 286 h 373"/>
                <a:gd name="T36" fmla="*/ 273 w 363"/>
                <a:gd name="T37" fmla="*/ 282 h 3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63" h="373">
                  <a:moveTo>
                    <a:pt x="273" y="282"/>
                  </a:moveTo>
                  <a:cubicBezTo>
                    <a:pt x="271" y="278"/>
                    <a:pt x="160" y="63"/>
                    <a:pt x="146" y="42"/>
                  </a:cubicBezTo>
                  <a:cubicBezTo>
                    <a:pt x="130" y="17"/>
                    <a:pt x="111" y="0"/>
                    <a:pt x="74" y="0"/>
                  </a:cubicBezTo>
                  <a:cubicBezTo>
                    <a:pt x="40" y="0"/>
                    <a:pt x="0" y="15"/>
                    <a:pt x="0" y="96"/>
                  </a:cubicBezTo>
                  <a:cubicBezTo>
                    <a:pt x="0" y="369"/>
                    <a:pt x="0" y="369"/>
                    <a:pt x="0" y="369"/>
                  </a:cubicBezTo>
                  <a:cubicBezTo>
                    <a:pt x="82" y="369"/>
                    <a:pt x="82" y="369"/>
                    <a:pt x="82" y="369"/>
                  </a:cubicBezTo>
                  <a:cubicBezTo>
                    <a:pt x="82" y="142"/>
                    <a:pt x="82" y="142"/>
                    <a:pt x="82" y="142"/>
                  </a:cubicBezTo>
                  <a:cubicBezTo>
                    <a:pt x="82" y="125"/>
                    <a:pt x="81" y="101"/>
                    <a:pt x="81" y="96"/>
                  </a:cubicBezTo>
                  <a:cubicBezTo>
                    <a:pt x="81" y="92"/>
                    <a:pt x="81" y="88"/>
                    <a:pt x="83" y="87"/>
                  </a:cubicBezTo>
                  <a:cubicBezTo>
                    <a:pt x="85" y="86"/>
                    <a:pt x="88" y="88"/>
                    <a:pt x="89" y="91"/>
                  </a:cubicBezTo>
                  <a:cubicBezTo>
                    <a:pt x="91" y="94"/>
                    <a:pt x="195" y="297"/>
                    <a:pt x="217" y="331"/>
                  </a:cubicBezTo>
                  <a:cubicBezTo>
                    <a:pt x="232" y="355"/>
                    <a:pt x="251" y="373"/>
                    <a:pt x="288" y="373"/>
                  </a:cubicBezTo>
                  <a:cubicBezTo>
                    <a:pt x="322" y="373"/>
                    <a:pt x="363" y="357"/>
                    <a:pt x="363" y="276"/>
                  </a:cubicBezTo>
                  <a:cubicBezTo>
                    <a:pt x="363" y="4"/>
                    <a:pt x="363" y="4"/>
                    <a:pt x="363" y="4"/>
                  </a:cubicBezTo>
                  <a:cubicBezTo>
                    <a:pt x="280" y="4"/>
                    <a:pt x="280" y="4"/>
                    <a:pt x="280" y="4"/>
                  </a:cubicBezTo>
                  <a:cubicBezTo>
                    <a:pt x="280" y="231"/>
                    <a:pt x="280" y="231"/>
                    <a:pt x="280" y="231"/>
                  </a:cubicBezTo>
                  <a:cubicBezTo>
                    <a:pt x="280" y="248"/>
                    <a:pt x="281" y="272"/>
                    <a:pt x="282" y="277"/>
                  </a:cubicBezTo>
                  <a:cubicBezTo>
                    <a:pt x="282" y="281"/>
                    <a:pt x="282" y="284"/>
                    <a:pt x="279" y="286"/>
                  </a:cubicBezTo>
                  <a:cubicBezTo>
                    <a:pt x="277" y="287"/>
                    <a:pt x="275" y="285"/>
                    <a:pt x="273" y="282"/>
                  </a:cubicBezTo>
                </a:path>
              </a:pathLst>
            </a:custGeom>
            <a:solidFill>
              <a:schemeClr val="accent2"/>
            </a:solidFill>
            <a:ln>
              <a:noFill/>
            </a:ln>
          </p:spPr>
          <p:txBody>
            <a:bodyPr vert="horz" wrap="square" lIns="91440" tIns="45720" rIns="91440" bIns="45720" numCol="1" anchor="t" anchorCtr="0" compatLnSpc="1">
              <a:prstTxWarp prst="textNoShape">
                <a:avLst/>
              </a:prstTxWarp>
            </a:bodyPr>
            <a:lstStyle/>
            <a:p>
              <a:endParaRPr lang="en-US"/>
            </a:p>
          </p:txBody>
        </p:sp>
        <p:sp>
          <p:nvSpPr>
            <p:cNvPr id="29" name="Freeform 19">
              <a:extLst>
                <a:ext uri="{FF2B5EF4-FFF2-40B4-BE49-F238E27FC236}">
                  <a16:creationId xmlns:a16="http://schemas.microsoft.com/office/drawing/2014/main" id="{8758EC59-75A7-40B3-A034-3EC1F8977DF0}"/>
                </a:ext>
              </a:extLst>
            </p:cNvPr>
            <p:cNvSpPr>
              <a:spLocks/>
            </p:cNvSpPr>
            <p:nvPr userDrawn="1"/>
          </p:nvSpPr>
          <p:spPr bwMode="auto">
            <a:xfrm>
              <a:off x="9807575" y="423863"/>
              <a:ext cx="292100" cy="334963"/>
            </a:xfrm>
            <a:custGeom>
              <a:avLst/>
              <a:gdLst>
                <a:gd name="T0" fmla="*/ 0 w 184"/>
                <a:gd name="T1" fmla="*/ 0 h 211"/>
                <a:gd name="T2" fmla="*/ 0 w 184"/>
                <a:gd name="T3" fmla="*/ 45 h 211"/>
                <a:gd name="T4" fmla="*/ 68 w 184"/>
                <a:gd name="T5" fmla="*/ 45 h 211"/>
                <a:gd name="T6" fmla="*/ 68 w 184"/>
                <a:gd name="T7" fmla="*/ 211 h 211"/>
                <a:gd name="T8" fmla="*/ 116 w 184"/>
                <a:gd name="T9" fmla="*/ 211 h 211"/>
                <a:gd name="T10" fmla="*/ 116 w 184"/>
                <a:gd name="T11" fmla="*/ 45 h 211"/>
                <a:gd name="T12" fmla="*/ 184 w 184"/>
                <a:gd name="T13" fmla="*/ 45 h 211"/>
                <a:gd name="T14" fmla="*/ 184 w 184"/>
                <a:gd name="T15" fmla="*/ 0 h 211"/>
                <a:gd name="T16" fmla="*/ 0 w 184"/>
                <a:gd name="T17" fmla="*/ 0 h 2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4" h="211">
                  <a:moveTo>
                    <a:pt x="0" y="0"/>
                  </a:moveTo>
                  <a:lnTo>
                    <a:pt x="0" y="45"/>
                  </a:lnTo>
                  <a:lnTo>
                    <a:pt x="68" y="45"/>
                  </a:lnTo>
                  <a:lnTo>
                    <a:pt x="68" y="211"/>
                  </a:lnTo>
                  <a:lnTo>
                    <a:pt x="116" y="211"/>
                  </a:lnTo>
                  <a:lnTo>
                    <a:pt x="116" y="45"/>
                  </a:lnTo>
                  <a:lnTo>
                    <a:pt x="184" y="45"/>
                  </a:lnTo>
                  <a:lnTo>
                    <a:pt x="184" y="0"/>
                  </a:lnTo>
                  <a:lnTo>
                    <a:pt x="0" y="0"/>
                  </a:lnTo>
                  <a:close/>
                </a:path>
              </a:pathLst>
            </a:custGeom>
            <a:solidFill>
              <a:schemeClr val="accent2"/>
            </a:solidFill>
            <a:ln>
              <a:noFill/>
            </a:ln>
          </p:spPr>
          <p:txBody>
            <a:bodyPr vert="horz" wrap="square" lIns="91440" tIns="45720" rIns="91440" bIns="45720" numCol="1" anchor="t" anchorCtr="0" compatLnSpc="1">
              <a:prstTxWarp prst="textNoShape">
                <a:avLst/>
              </a:prstTxWarp>
            </a:bodyPr>
            <a:lstStyle/>
            <a:p>
              <a:endParaRPr lang="en-US"/>
            </a:p>
          </p:txBody>
        </p:sp>
      </p:grpSp>
      <p:pic>
        <p:nvPicPr>
          <p:cNvPr id="30" name="図 17">
            <a:extLst>
              <a:ext uri="{FF2B5EF4-FFF2-40B4-BE49-F238E27FC236}">
                <a16:creationId xmlns:a16="http://schemas.microsoft.com/office/drawing/2014/main" id="{743BC5BA-71FF-4218-8270-D502E56EDF3A}"/>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457200"/>
            <a:ext cx="3555998" cy="6400801"/>
          </a:xfrm>
          <a:prstGeom prst="rect">
            <a:avLst/>
          </a:prstGeom>
        </p:spPr>
      </p:pic>
    </p:spTree>
    <p:extLst>
      <p:ext uri="{BB962C8B-B14F-4D97-AF65-F5344CB8AC3E}">
        <p14:creationId xmlns:p14="http://schemas.microsoft.com/office/powerpoint/2010/main" val="2072270683"/>
      </p:ext>
    </p:extLst>
  </p:cSld>
  <p:clrMapOvr>
    <a:masterClrMapping/>
  </p:clrMapOvr>
  <p:extLst>
    <p:ext uri="{DCECCB84-F9BA-43D5-87BE-67443E8EF086}">
      <p15:sldGuideLst xmlns:p15="http://schemas.microsoft.com/office/powerpoint/2012/main">
        <p15:guide id="2" orient="horz" pos="2976">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ompany Profile - BF-H">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A133D873-0981-44B3-9F23-FE6A66F25CCB}"/>
              </a:ext>
            </a:extLst>
          </p:cNvPr>
          <p:cNvSpPr/>
          <p:nvPr userDrawn="1"/>
        </p:nvSpPr>
        <p:spPr bwMode="gray">
          <a:xfrm>
            <a:off x="4060824" y="1676400"/>
            <a:ext cx="4067176" cy="355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id-ID">
              <a:latin typeface="+mn-lt"/>
            </a:endParaRPr>
          </a:p>
        </p:txBody>
      </p:sp>
      <p:sp>
        <p:nvSpPr>
          <p:cNvPr id="6" name="Picture Placeholder 7">
            <a:extLst>
              <a:ext uri="{FF2B5EF4-FFF2-40B4-BE49-F238E27FC236}">
                <a16:creationId xmlns:a16="http://schemas.microsoft.com/office/drawing/2014/main" id="{7F5A84BC-8CC7-416E-9A02-8994A246FEE1}"/>
              </a:ext>
            </a:extLst>
          </p:cNvPr>
          <p:cNvSpPr>
            <a:spLocks noGrp="1"/>
          </p:cNvSpPr>
          <p:nvPr>
            <p:ph type="pic" sz="quarter" idx="13"/>
          </p:nvPr>
        </p:nvSpPr>
        <p:spPr>
          <a:xfrm>
            <a:off x="0" y="1676400"/>
            <a:ext cx="4060825" cy="3556000"/>
          </a:xfrm>
          <a:prstGeom prst="rect">
            <a:avLst/>
          </a:prstGeom>
        </p:spPr>
        <p:txBody>
          <a:bodyPr tIns="457200"/>
          <a:lstStyle>
            <a:lvl1pPr marL="0" indent="0" algn="ctr">
              <a:buNone/>
              <a:defRPr sz="2000"/>
            </a:lvl1pPr>
          </a:lstStyle>
          <a:p>
            <a:r>
              <a:rPr lang="en-US"/>
              <a:t>Click icon to add picture</a:t>
            </a:r>
            <a:endParaRPr/>
          </a:p>
        </p:txBody>
      </p:sp>
      <p:sp>
        <p:nvSpPr>
          <p:cNvPr id="7" name="Picture Placeholder 7">
            <a:extLst>
              <a:ext uri="{FF2B5EF4-FFF2-40B4-BE49-F238E27FC236}">
                <a16:creationId xmlns:a16="http://schemas.microsoft.com/office/drawing/2014/main" id="{24F236D9-79B7-45F4-A450-3A5A22D976BE}"/>
              </a:ext>
            </a:extLst>
          </p:cNvPr>
          <p:cNvSpPr>
            <a:spLocks noGrp="1"/>
          </p:cNvSpPr>
          <p:nvPr>
            <p:ph type="pic" sz="quarter" idx="14"/>
          </p:nvPr>
        </p:nvSpPr>
        <p:spPr>
          <a:xfrm>
            <a:off x="8128000" y="1676400"/>
            <a:ext cx="4060825" cy="3556000"/>
          </a:xfrm>
          <a:prstGeom prst="rect">
            <a:avLst/>
          </a:prstGeom>
        </p:spPr>
        <p:txBody>
          <a:bodyPr tIns="457200"/>
          <a:lstStyle>
            <a:lvl1pPr marL="0" indent="0" algn="ctr">
              <a:buNone/>
              <a:defRPr sz="2000"/>
            </a:lvl1pPr>
          </a:lstStyle>
          <a:p>
            <a:r>
              <a:rPr lang="en-US"/>
              <a:t>Click icon to add picture</a:t>
            </a:r>
            <a:endParaRPr/>
          </a:p>
        </p:txBody>
      </p:sp>
      <p:sp>
        <p:nvSpPr>
          <p:cNvPr id="8" name="Text Placeholder 10">
            <a:extLst>
              <a:ext uri="{FF2B5EF4-FFF2-40B4-BE49-F238E27FC236}">
                <a16:creationId xmlns:a16="http://schemas.microsoft.com/office/drawing/2014/main" id="{62C69F86-EB6F-4E6A-A481-EF2943D418E2}"/>
              </a:ext>
            </a:extLst>
          </p:cNvPr>
          <p:cNvSpPr>
            <a:spLocks noGrp="1"/>
          </p:cNvSpPr>
          <p:nvPr>
            <p:ph type="body" sz="quarter" idx="15" hasCustomPrompt="1"/>
          </p:nvPr>
        </p:nvSpPr>
        <p:spPr bwMode="white">
          <a:xfrm>
            <a:off x="4265612" y="3114222"/>
            <a:ext cx="3657600" cy="752020"/>
          </a:xfrm>
          <a:prstGeom prst="rect">
            <a:avLst/>
          </a:prstGeom>
        </p:spPr>
        <p:txBody>
          <a:bodyPr anchor="t">
            <a:normAutofit/>
          </a:bodyPr>
          <a:lstStyle>
            <a:lvl1pPr marL="0" indent="0" algn="ctr">
              <a:spcBef>
                <a:spcPts val="0"/>
              </a:spcBef>
              <a:buNone/>
              <a:defRPr sz="2400" b="1">
                <a:solidFill>
                  <a:srgbClr val="FFFFFF"/>
                </a:solidFill>
              </a:defRPr>
            </a:lvl1pPr>
            <a:lvl2pPr marL="0" indent="0" algn="ctr">
              <a:spcBef>
                <a:spcPts val="0"/>
              </a:spcBef>
              <a:buNone/>
              <a:defRPr sz="2400" b="1">
                <a:solidFill>
                  <a:srgbClr val="FFFFFF"/>
                </a:solidFill>
              </a:defRPr>
            </a:lvl2pPr>
            <a:lvl3pPr marL="0" indent="0" algn="ctr">
              <a:spcBef>
                <a:spcPts val="0"/>
              </a:spcBef>
              <a:buNone/>
              <a:defRPr sz="2400" b="1">
                <a:solidFill>
                  <a:srgbClr val="FFFFFF"/>
                </a:solidFill>
              </a:defRPr>
            </a:lvl3pPr>
            <a:lvl4pPr marL="0" indent="0" algn="ctr">
              <a:spcBef>
                <a:spcPts val="0"/>
              </a:spcBef>
              <a:buNone/>
              <a:defRPr sz="2400" b="1">
                <a:solidFill>
                  <a:srgbClr val="FFFFFF"/>
                </a:solidFill>
              </a:defRPr>
            </a:lvl4pPr>
            <a:lvl5pPr marL="0" indent="0" algn="ctr">
              <a:spcBef>
                <a:spcPts val="0"/>
              </a:spcBef>
              <a:buNone/>
              <a:defRPr sz="2400" b="1">
                <a:solidFill>
                  <a:srgbClr val="FFFFFF"/>
                </a:solidFill>
              </a:defRPr>
            </a:lvl5pPr>
            <a:lvl6pPr marL="0" indent="0" algn="ctr">
              <a:spcBef>
                <a:spcPts val="0"/>
              </a:spcBef>
              <a:buNone/>
              <a:defRPr sz="2400" b="1">
                <a:solidFill>
                  <a:srgbClr val="FFFFFF"/>
                </a:solidFill>
              </a:defRPr>
            </a:lvl6pPr>
            <a:lvl7pPr marL="0" indent="0" algn="ctr">
              <a:spcBef>
                <a:spcPts val="0"/>
              </a:spcBef>
              <a:buNone/>
              <a:defRPr sz="2400" b="1">
                <a:solidFill>
                  <a:srgbClr val="FFFFFF"/>
                </a:solidFill>
              </a:defRPr>
            </a:lvl7pPr>
            <a:lvl8pPr marL="0" indent="0" algn="ctr">
              <a:spcBef>
                <a:spcPts val="0"/>
              </a:spcBef>
              <a:buNone/>
              <a:defRPr sz="2400" b="1">
                <a:solidFill>
                  <a:srgbClr val="FFFFFF"/>
                </a:solidFill>
              </a:defRPr>
            </a:lvl8pPr>
            <a:lvl9pPr marL="0" indent="0" algn="ctr">
              <a:spcBef>
                <a:spcPts val="0"/>
              </a:spcBef>
              <a:buNone/>
              <a:defRPr sz="2400" b="1">
                <a:solidFill>
                  <a:srgbClr val="FFFFFF"/>
                </a:solidFill>
              </a:defRPr>
            </a:lvl9pPr>
          </a:lstStyle>
          <a:p>
            <a:pPr lvl="0"/>
            <a:r>
              <a:t>Click to add heading</a:t>
            </a:r>
          </a:p>
        </p:txBody>
      </p:sp>
      <p:sp>
        <p:nvSpPr>
          <p:cNvPr id="10" name="Text Placeholder 10">
            <a:extLst>
              <a:ext uri="{FF2B5EF4-FFF2-40B4-BE49-F238E27FC236}">
                <a16:creationId xmlns:a16="http://schemas.microsoft.com/office/drawing/2014/main" id="{72265DCB-702C-4B39-866D-759DBA9B8EFF}"/>
              </a:ext>
            </a:extLst>
          </p:cNvPr>
          <p:cNvSpPr>
            <a:spLocks noGrp="1"/>
          </p:cNvSpPr>
          <p:nvPr>
            <p:ph type="body" sz="quarter" idx="16"/>
          </p:nvPr>
        </p:nvSpPr>
        <p:spPr bwMode="white">
          <a:xfrm>
            <a:off x="4265612" y="3962400"/>
            <a:ext cx="3657600" cy="726620"/>
          </a:xfrm>
          <a:prstGeom prst="rect">
            <a:avLst/>
          </a:prstGeom>
        </p:spPr>
        <p:txBody>
          <a:bodyPr>
            <a:noAutofit/>
          </a:bodyPr>
          <a:lstStyle>
            <a:lvl1pPr marL="0" indent="0" algn="ctr">
              <a:spcBef>
                <a:spcPts val="0"/>
              </a:spcBef>
              <a:buNone/>
              <a:defRPr sz="1600" b="0">
                <a:solidFill>
                  <a:srgbClr val="FFFFFF"/>
                </a:solidFill>
              </a:defRPr>
            </a:lvl1pPr>
            <a:lvl2pPr marL="0" indent="0" algn="ctr">
              <a:spcBef>
                <a:spcPts val="0"/>
              </a:spcBef>
              <a:buNone/>
              <a:defRPr sz="1600" b="0">
                <a:solidFill>
                  <a:srgbClr val="FFFFFF"/>
                </a:solidFill>
              </a:defRPr>
            </a:lvl2pPr>
            <a:lvl3pPr marL="0" indent="0" algn="ctr">
              <a:spcBef>
                <a:spcPts val="0"/>
              </a:spcBef>
              <a:buNone/>
              <a:defRPr sz="1600" b="0">
                <a:solidFill>
                  <a:srgbClr val="FFFFFF"/>
                </a:solidFill>
              </a:defRPr>
            </a:lvl3pPr>
            <a:lvl4pPr marL="0" indent="0" algn="ctr">
              <a:spcBef>
                <a:spcPts val="0"/>
              </a:spcBef>
              <a:buNone/>
              <a:defRPr sz="1600" b="0">
                <a:solidFill>
                  <a:srgbClr val="FFFFFF"/>
                </a:solidFill>
              </a:defRPr>
            </a:lvl4pPr>
            <a:lvl5pPr marL="0" indent="0" algn="ctr">
              <a:spcBef>
                <a:spcPts val="0"/>
              </a:spcBef>
              <a:buNone/>
              <a:defRPr sz="1600" b="0">
                <a:solidFill>
                  <a:srgbClr val="FFFFFF"/>
                </a:solidFill>
              </a:defRPr>
            </a:lvl5pPr>
            <a:lvl6pPr marL="0" indent="0" algn="ctr">
              <a:spcBef>
                <a:spcPts val="0"/>
              </a:spcBef>
              <a:buNone/>
              <a:defRPr sz="1600" b="0">
                <a:solidFill>
                  <a:srgbClr val="FFFFFF"/>
                </a:solidFill>
              </a:defRPr>
            </a:lvl6pPr>
            <a:lvl7pPr marL="0" indent="0" algn="ctr">
              <a:spcBef>
                <a:spcPts val="0"/>
              </a:spcBef>
              <a:buNone/>
              <a:defRPr sz="1600" b="0">
                <a:solidFill>
                  <a:srgbClr val="FFFFFF"/>
                </a:solidFill>
              </a:defRPr>
            </a:lvl7pPr>
            <a:lvl8pPr marL="0" indent="0" algn="ctr">
              <a:spcBef>
                <a:spcPts val="0"/>
              </a:spcBef>
              <a:buNone/>
              <a:defRPr sz="1600" b="0">
                <a:solidFill>
                  <a:srgbClr val="FFFFFF"/>
                </a:solidFill>
              </a:defRPr>
            </a:lvl8pPr>
            <a:lvl9pPr marL="0" indent="0" algn="ctr">
              <a:spcBef>
                <a:spcPts val="0"/>
              </a:spcBef>
              <a:buNone/>
              <a:defRPr sz="1600" b="0">
                <a:solidFill>
                  <a:srgbClr val="FFFFFF"/>
                </a:solidFill>
              </a:defRPr>
            </a:lvl9pPr>
          </a:lstStyle>
          <a:p>
            <a:pPr lvl="0"/>
            <a:r>
              <a:rPr lang="en-US"/>
              <a:t>Click to edit Master text styles</a:t>
            </a:r>
          </a:p>
        </p:txBody>
      </p:sp>
      <p:sp>
        <p:nvSpPr>
          <p:cNvPr id="2" name="Footer Placeholder 1">
            <a:extLst>
              <a:ext uri="{FF2B5EF4-FFF2-40B4-BE49-F238E27FC236}">
                <a16:creationId xmlns:a16="http://schemas.microsoft.com/office/drawing/2014/main" id="{64A12A54-C04E-4D3E-A356-18832C413EB2}"/>
              </a:ext>
            </a:extLst>
          </p:cNvPr>
          <p:cNvSpPr>
            <a:spLocks noGrp="1"/>
          </p:cNvSpPr>
          <p:nvPr>
            <p:ph type="ftr" sz="quarter" idx="17"/>
          </p:nvPr>
        </p:nvSpPr>
        <p:spPr/>
        <p:txBody>
          <a:bodyPr/>
          <a:lstStyle/>
          <a:p>
            <a:pPr defTabSz="609555"/>
            <a:r>
              <a:rPr lang="en-US"/>
              <a:t>© 2019 NTT DATA, Inc. All rights reserved.</a:t>
            </a:r>
          </a:p>
        </p:txBody>
      </p:sp>
      <p:sp>
        <p:nvSpPr>
          <p:cNvPr id="3" name="Slide Number Placeholder 2">
            <a:extLst>
              <a:ext uri="{FF2B5EF4-FFF2-40B4-BE49-F238E27FC236}">
                <a16:creationId xmlns:a16="http://schemas.microsoft.com/office/drawing/2014/main" id="{69476D62-9095-4CC9-AAEC-54D9B8D81785}"/>
              </a:ext>
            </a:extLst>
          </p:cNvPr>
          <p:cNvSpPr>
            <a:spLocks noGrp="1"/>
          </p:cNvSpPr>
          <p:nvPr>
            <p:ph type="sldNum" sz="quarter" idx="18"/>
          </p:nvPr>
        </p:nvSpPr>
        <p:spPr/>
        <p:txBody>
          <a:bodyPr/>
          <a:lstStyle/>
          <a:p>
            <a:pPr algn="ctr"/>
            <a:fld id="{92EA2340-BE12-4138-BE15-7C339B03EB4B}" type="slidenum">
              <a:rPr lang="en-US" smtClean="0"/>
              <a:pPr algn="ctr"/>
              <a:t>‹#›</a:t>
            </a:fld>
            <a:endParaRPr lang="en-US"/>
          </a:p>
        </p:txBody>
      </p:sp>
      <p:sp>
        <p:nvSpPr>
          <p:cNvPr id="11" name="タイトル 1">
            <a:extLst>
              <a:ext uri="{FF2B5EF4-FFF2-40B4-BE49-F238E27FC236}">
                <a16:creationId xmlns:a16="http://schemas.microsoft.com/office/drawing/2014/main" id="{475224CC-0348-4098-8942-204F9E67E526}"/>
              </a:ext>
            </a:extLst>
          </p:cNvPr>
          <p:cNvSpPr>
            <a:spLocks noGrp="1"/>
          </p:cNvSpPr>
          <p:nvPr>
            <p:ph type="title" hasCustomPrompt="1"/>
          </p:nvPr>
        </p:nvSpPr>
        <p:spPr>
          <a:xfrm>
            <a:off x="228601" y="228600"/>
            <a:ext cx="11734800" cy="533400"/>
          </a:xfrm>
          <a:prstGeom prst="rect">
            <a:avLst/>
          </a:prstGeom>
        </p:spPr>
        <p:txBody>
          <a:bodyPr lIns="91440" tIns="0" bIns="0" anchor="t" anchorCtr="0">
            <a:noAutofit/>
          </a:bodyPr>
          <a:lstStyle>
            <a:lvl1pPr>
              <a:defRPr lang="en-US" altLang="ja-JP" spc="0" dirty="0" smtClean="0">
                <a:solidFill>
                  <a:schemeClr val="tx1"/>
                </a:solidFill>
                <a:latin typeface="+mj-ea"/>
                <a:ea typeface="+mj-ea"/>
                <a:cs typeface="Arial"/>
              </a:defRPr>
            </a:lvl1pPr>
          </a:lstStyle>
          <a:p>
            <a:pPr marL="226468" marR="0" lvl="0" indent="-226468" latinLnBrk="0">
              <a:lnSpc>
                <a:spcPct val="100000"/>
              </a:lnSpc>
              <a:spcBef>
                <a:spcPct val="20000"/>
              </a:spcBef>
              <a:buClrTx/>
              <a:buSzTx/>
              <a:buFont typeface="+mj-lt"/>
              <a:buNone/>
              <a:tabLst/>
            </a:pPr>
            <a:r>
              <a:rPr kumimoji="1" lang="en-US" altLang="ja-JP"/>
              <a:t>[Title]</a:t>
            </a:r>
          </a:p>
        </p:txBody>
      </p:sp>
    </p:spTree>
    <p:extLst>
      <p:ext uri="{BB962C8B-B14F-4D97-AF65-F5344CB8AC3E}">
        <p14:creationId xmlns:p14="http://schemas.microsoft.com/office/powerpoint/2010/main" val="2484116339"/>
      </p:ext>
    </p:extLst>
  </p:cSld>
  <p:clrMapOvr>
    <a:masterClrMapping/>
  </p:clrMapOvr>
  <p:extLst>
    <p:ext uri="{DCECCB84-F9BA-43D5-87BE-67443E8EF086}">
      <p15:sldGuideLst xmlns:p15="http://schemas.microsoft.com/office/powerpoint/2012/main">
        <p15:guide id="1" pos="3840" userDrawn="1">
          <p15:clr>
            <a:srgbClr val="FBAE40"/>
          </p15:clr>
        </p15:guide>
        <p15:guide id="2" orient="horz" pos="480" userDrawn="1">
          <p15:clr>
            <a:srgbClr val="FBAE40"/>
          </p15:clr>
        </p15:guide>
        <p15:guide id="3" orient="horz" pos="144" userDrawn="1">
          <p15:clr>
            <a:srgbClr val="FBAE40"/>
          </p15:clr>
        </p15:guide>
        <p15:guide id="4" pos="144" userDrawn="1">
          <p15:clr>
            <a:srgbClr val="FBAE40"/>
          </p15:clr>
        </p15:guide>
        <p15:guide id="5" pos="7536" userDrawn="1">
          <p15:clr>
            <a:srgbClr val="FBAE40"/>
          </p15:clr>
        </p15:guide>
        <p15:guide id="6" orient="horz" pos="2256" userDrawn="1">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Bar Title and Contents - BF-H">
    <p:spTree>
      <p:nvGrpSpPr>
        <p:cNvPr id="1" name=""/>
        <p:cNvGrpSpPr/>
        <p:nvPr/>
      </p:nvGrpSpPr>
      <p:grpSpPr>
        <a:xfrm>
          <a:off x="0" y="0"/>
          <a:ext cx="0" cy="0"/>
          <a:chOff x="0" y="0"/>
          <a:chExt cx="0" cy="0"/>
        </a:xfrm>
      </p:grpSpPr>
      <p:sp>
        <p:nvSpPr>
          <p:cNvPr id="5" name="Rectangle 20"/>
          <p:cNvSpPr/>
          <p:nvPr userDrawn="1"/>
        </p:nvSpPr>
        <p:spPr>
          <a:xfrm>
            <a:off x="0" y="70"/>
            <a:ext cx="12192000" cy="76193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lIns="84024" tIns="42012" rIns="84024" bIns="42012" rtlCol="0" anchor="ctr">
            <a:normAutofit/>
          </a:bodyPr>
          <a:lstStyle/>
          <a:p>
            <a:pPr algn="ctr"/>
            <a:endParaRPr lang="en-US"/>
          </a:p>
        </p:txBody>
      </p:sp>
      <p:sp>
        <p:nvSpPr>
          <p:cNvPr id="9" name="タイトル 1">
            <a:extLst>
              <a:ext uri="{FF2B5EF4-FFF2-40B4-BE49-F238E27FC236}">
                <a16:creationId xmlns:a16="http://schemas.microsoft.com/office/drawing/2014/main" id="{4FBAFDBD-4F80-4A0F-A248-507747BC9910}"/>
              </a:ext>
            </a:extLst>
          </p:cNvPr>
          <p:cNvSpPr>
            <a:spLocks noGrp="1"/>
          </p:cNvSpPr>
          <p:nvPr>
            <p:ph type="title" hasCustomPrompt="1"/>
          </p:nvPr>
        </p:nvSpPr>
        <p:spPr>
          <a:xfrm>
            <a:off x="228600" y="0"/>
            <a:ext cx="11734800" cy="762000"/>
          </a:xfrm>
          <a:prstGeom prst="rect">
            <a:avLst/>
          </a:prstGeom>
        </p:spPr>
        <p:txBody>
          <a:bodyPr lIns="91440" tIns="0" bIns="0" anchor="ctr" anchorCtr="0">
            <a:normAutofit/>
          </a:bodyPr>
          <a:lstStyle>
            <a:lvl1pPr>
              <a:defRPr lang="en-US" altLang="ja-JP" spc="0" dirty="0" smtClean="0">
                <a:solidFill>
                  <a:schemeClr val="bg1"/>
                </a:solidFill>
                <a:latin typeface="+mj-ea"/>
                <a:ea typeface="+mj-ea"/>
                <a:cs typeface="Arial"/>
              </a:defRPr>
            </a:lvl1pPr>
          </a:lstStyle>
          <a:p>
            <a:pPr marL="226468" marR="0" lvl="0" indent="-226468" latinLnBrk="0">
              <a:lnSpc>
                <a:spcPct val="100000"/>
              </a:lnSpc>
              <a:spcBef>
                <a:spcPct val="20000"/>
              </a:spcBef>
              <a:buClrTx/>
              <a:buSzTx/>
              <a:buFont typeface="+mj-lt"/>
              <a:buNone/>
              <a:tabLst/>
            </a:pPr>
            <a:r>
              <a:rPr kumimoji="1" lang="en-US" altLang="ja-JP"/>
              <a:t>[Title]</a:t>
            </a:r>
          </a:p>
        </p:txBody>
      </p:sp>
      <p:sp>
        <p:nvSpPr>
          <p:cNvPr id="10" name="Content Placeholder 2">
            <a:extLst>
              <a:ext uri="{FF2B5EF4-FFF2-40B4-BE49-F238E27FC236}">
                <a16:creationId xmlns:a16="http://schemas.microsoft.com/office/drawing/2014/main" id="{B2FC0774-65A7-4809-A081-4833B76F7533}"/>
              </a:ext>
            </a:extLst>
          </p:cNvPr>
          <p:cNvSpPr>
            <a:spLocks noGrp="1"/>
          </p:cNvSpPr>
          <p:nvPr>
            <p:ph idx="1"/>
          </p:nvPr>
        </p:nvSpPr>
        <p:spPr>
          <a:xfrm>
            <a:off x="618226" y="1066800"/>
            <a:ext cx="10972800" cy="5105400"/>
          </a:xfrm>
          <a:prstGeom prst="rect">
            <a:avLst/>
          </a:prstGeom>
        </p:spPr>
        <p:txBody>
          <a:bodyPr/>
          <a:lstStyle>
            <a:lvl1pPr algn="l" defTabSz="914400" rtl="0" eaLnBrk="1" latinLnBrk="0" hangingPunct="1">
              <a:lnSpc>
                <a:spcPct val="100000"/>
              </a:lnSpc>
              <a:buClr>
                <a:schemeClr val="bg2"/>
              </a:buClr>
              <a:buSzPct val="100000"/>
              <a:defRPr lang="en-US" sz="2000" kern="1200" dirty="0" smtClean="0">
                <a:solidFill>
                  <a:schemeClr val="tx1"/>
                </a:solidFill>
                <a:latin typeface="+mn-lt"/>
                <a:ea typeface="+mn-ea"/>
                <a:cs typeface="+mn-cs"/>
              </a:defRPr>
            </a:lvl1pPr>
            <a:lvl2pPr marL="910099" indent="-300543" algn="l" defTabSz="914400" rtl="0" eaLnBrk="1" latinLnBrk="0" hangingPunct="1">
              <a:lnSpc>
                <a:spcPct val="100000"/>
              </a:lnSpc>
              <a:buClr>
                <a:schemeClr val="bg2"/>
              </a:buClr>
              <a:buSzPct val="100000"/>
              <a:buFont typeface="Arial" panose="020B0604020202020204" pitchFamily="34" charset="0"/>
              <a:buChar char="»"/>
              <a:defRPr lang="en-US" sz="2000" kern="1200" dirty="0" smtClean="0">
                <a:solidFill>
                  <a:schemeClr val="tx1"/>
                </a:solidFill>
                <a:latin typeface="+mn-lt"/>
                <a:ea typeface="+mn-ea"/>
                <a:cs typeface="+mn-cs"/>
              </a:defRPr>
            </a:lvl2pPr>
            <a:lvl3pPr algn="l" defTabSz="914400" rtl="0" eaLnBrk="1" latinLnBrk="0" hangingPunct="1">
              <a:lnSpc>
                <a:spcPct val="100000"/>
              </a:lnSpc>
              <a:buClr>
                <a:schemeClr val="bg2"/>
              </a:buClr>
              <a:buSzPct val="100000"/>
              <a:defRPr lang="en-US" sz="2000" kern="1200" dirty="0" smtClean="0">
                <a:solidFill>
                  <a:schemeClr val="tx1"/>
                </a:solidFill>
                <a:latin typeface="+mn-lt"/>
                <a:ea typeface="+mn-ea"/>
                <a:cs typeface="+mn-cs"/>
              </a:defRPr>
            </a:lvl3pPr>
            <a:lvl4pPr marL="2059363" indent="-230701" algn="l" defTabSz="914400" rtl="0" eaLnBrk="1" latinLnBrk="0" hangingPunct="1">
              <a:lnSpc>
                <a:spcPct val="100000"/>
              </a:lnSpc>
              <a:buClr>
                <a:schemeClr val="bg2"/>
              </a:buClr>
              <a:buSzPct val="100000"/>
              <a:buFont typeface="Arial" panose="020B0604020202020204" pitchFamily="34" charset="0"/>
              <a:buChar char="»"/>
              <a:defRPr kumimoji="1" lang="en-US" sz="2000" kern="1200" dirty="0" smtClean="0">
                <a:solidFill>
                  <a:schemeClr val="tx1"/>
                </a:solidFill>
                <a:latin typeface="+mn-lt"/>
                <a:ea typeface="+mn-ea"/>
                <a:cs typeface="+mn-cs"/>
              </a:defRPr>
            </a:lvl4pPr>
            <a:lvl5pPr marL="2666800" indent="-228584" algn="l" defTabSz="914400" rtl="0" eaLnBrk="1" latinLnBrk="0" hangingPunct="1">
              <a:lnSpc>
                <a:spcPct val="100000"/>
              </a:lnSpc>
              <a:buClr>
                <a:schemeClr val="bg2"/>
              </a:buClr>
              <a:buSzPct val="100000"/>
              <a:buFont typeface="Arial" panose="020B0604020202020204" pitchFamily="34" charset="0"/>
              <a:buChar char="•"/>
              <a:defRPr sz="2000" kern="1200" dirty="0">
                <a:solidFill>
                  <a:schemeClr val="tx1"/>
                </a:solidFill>
                <a:latin typeface="+mn-lt"/>
                <a:ea typeface="+mn-ea"/>
                <a:cs typeface="+mn-cs"/>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2" name="Footer Placeholder 1">
            <a:extLst>
              <a:ext uri="{FF2B5EF4-FFF2-40B4-BE49-F238E27FC236}">
                <a16:creationId xmlns:a16="http://schemas.microsoft.com/office/drawing/2014/main" id="{E5F47BE6-3BD8-4958-B41B-C016D80DD3F6}"/>
              </a:ext>
            </a:extLst>
          </p:cNvPr>
          <p:cNvSpPr>
            <a:spLocks noGrp="1"/>
          </p:cNvSpPr>
          <p:nvPr>
            <p:ph type="ftr" sz="quarter" idx="10"/>
          </p:nvPr>
        </p:nvSpPr>
        <p:spPr/>
        <p:txBody>
          <a:bodyPr/>
          <a:lstStyle/>
          <a:p>
            <a:pPr defTabSz="609555"/>
            <a:r>
              <a:rPr lang="en-US"/>
              <a:t>© 2019 NTT DATA, Inc. All rights reserved.</a:t>
            </a:r>
          </a:p>
        </p:txBody>
      </p:sp>
      <p:sp>
        <p:nvSpPr>
          <p:cNvPr id="3" name="Slide Number Placeholder 2">
            <a:extLst>
              <a:ext uri="{FF2B5EF4-FFF2-40B4-BE49-F238E27FC236}">
                <a16:creationId xmlns:a16="http://schemas.microsoft.com/office/drawing/2014/main" id="{B5BD79A7-C516-4193-99B9-AD23DD1E4C08}"/>
              </a:ext>
            </a:extLst>
          </p:cNvPr>
          <p:cNvSpPr>
            <a:spLocks noGrp="1"/>
          </p:cNvSpPr>
          <p:nvPr>
            <p:ph type="sldNum" sz="quarter" idx="11"/>
          </p:nvPr>
        </p:nvSpPr>
        <p:spPr/>
        <p:txBody>
          <a:bodyPr/>
          <a:lstStyle/>
          <a:p>
            <a:pPr algn="ctr"/>
            <a:fld id="{92EA2340-BE12-4138-BE15-7C339B03EB4B}" type="slidenum">
              <a:rPr lang="en-US" smtClean="0"/>
              <a:pPr algn="ctr"/>
              <a:t>‹#›</a:t>
            </a:fld>
            <a:endParaRPr lang="en-US"/>
          </a:p>
        </p:txBody>
      </p:sp>
    </p:spTree>
    <p:extLst>
      <p:ext uri="{BB962C8B-B14F-4D97-AF65-F5344CB8AC3E}">
        <p14:creationId xmlns:p14="http://schemas.microsoft.com/office/powerpoint/2010/main" val="2384272634"/>
      </p:ext>
    </p:extLst>
  </p:cSld>
  <p:clrMapOvr>
    <a:masterClrMapping/>
  </p:clrMapOvr>
  <p:extLst>
    <p:ext uri="{DCECCB84-F9BA-43D5-87BE-67443E8EF086}">
      <p15:sldGuideLst xmlns:p15="http://schemas.microsoft.com/office/powerpoint/2012/main">
        <p15:guide id="1" orient="horz" pos="2256" userDrawn="1">
          <p15:clr>
            <a:srgbClr val="FBAE40"/>
          </p15:clr>
        </p15:guide>
        <p15:guide id="2" pos="3840" userDrawn="1">
          <p15:clr>
            <a:srgbClr val="FBAE40"/>
          </p15:clr>
        </p15:guide>
        <p15:guide id="3" pos="144" userDrawn="1">
          <p15:clr>
            <a:srgbClr val="FBAE40"/>
          </p15:clr>
        </p15:guide>
        <p15:guide id="4" pos="7536" userDrawn="1">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le with Full Image - BF-H">
    <p:spTree>
      <p:nvGrpSpPr>
        <p:cNvPr id="1" name=""/>
        <p:cNvGrpSpPr/>
        <p:nvPr/>
      </p:nvGrpSpPr>
      <p:grpSpPr>
        <a:xfrm>
          <a:off x="0" y="0"/>
          <a:ext cx="0" cy="0"/>
          <a:chOff x="0" y="0"/>
          <a:chExt cx="0" cy="0"/>
        </a:xfrm>
      </p:grpSpPr>
      <p:sp>
        <p:nvSpPr>
          <p:cNvPr id="16" name="Picture Placeholder 15">
            <a:extLst>
              <a:ext uri="{FF2B5EF4-FFF2-40B4-BE49-F238E27FC236}">
                <a16:creationId xmlns:a16="http://schemas.microsoft.com/office/drawing/2014/main" id="{0E9BC70B-1571-475A-A3CC-BC50D4D7BFD0}"/>
              </a:ext>
            </a:extLst>
          </p:cNvPr>
          <p:cNvSpPr>
            <a:spLocks noGrp="1"/>
          </p:cNvSpPr>
          <p:nvPr>
            <p:ph type="pic" sz="quarter" idx="10"/>
          </p:nvPr>
        </p:nvSpPr>
        <p:spPr>
          <a:xfrm>
            <a:off x="0" y="0"/>
            <a:ext cx="12192000" cy="6400800"/>
          </a:xfrm>
          <a:prstGeom prst="rect">
            <a:avLst/>
          </a:prstGeom>
        </p:spPr>
        <p:txBody>
          <a:bodyPr anchor="ctr"/>
          <a:lstStyle>
            <a:lvl1pPr marL="0" indent="0" algn="ctr">
              <a:buNone/>
              <a:defRPr/>
            </a:lvl1pPr>
          </a:lstStyle>
          <a:p>
            <a:r>
              <a:rPr lang="en-US"/>
              <a:t>Click icon to add picture</a:t>
            </a:r>
          </a:p>
        </p:txBody>
      </p:sp>
      <p:sp>
        <p:nvSpPr>
          <p:cNvPr id="2" name="Footer Placeholder 1">
            <a:extLst>
              <a:ext uri="{FF2B5EF4-FFF2-40B4-BE49-F238E27FC236}">
                <a16:creationId xmlns:a16="http://schemas.microsoft.com/office/drawing/2014/main" id="{EF39AFFB-49B2-40F2-A0B2-F831AF01E2D2}"/>
              </a:ext>
            </a:extLst>
          </p:cNvPr>
          <p:cNvSpPr>
            <a:spLocks noGrp="1"/>
          </p:cNvSpPr>
          <p:nvPr>
            <p:ph type="ftr" sz="quarter" idx="11"/>
          </p:nvPr>
        </p:nvSpPr>
        <p:spPr/>
        <p:txBody>
          <a:bodyPr/>
          <a:lstStyle/>
          <a:p>
            <a:pPr defTabSz="609555"/>
            <a:r>
              <a:rPr lang="en-US"/>
              <a:t>© 2019 NTT DATA, Inc. All rights reserved.</a:t>
            </a:r>
          </a:p>
        </p:txBody>
      </p:sp>
      <p:sp>
        <p:nvSpPr>
          <p:cNvPr id="3" name="Slide Number Placeholder 2">
            <a:extLst>
              <a:ext uri="{FF2B5EF4-FFF2-40B4-BE49-F238E27FC236}">
                <a16:creationId xmlns:a16="http://schemas.microsoft.com/office/drawing/2014/main" id="{7A788E5C-D83B-4B39-B96E-D2F8F9AB1E76}"/>
              </a:ext>
            </a:extLst>
          </p:cNvPr>
          <p:cNvSpPr>
            <a:spLocks noGrp="1"/>
          </p:cNvSpPr>
          <p:nvPr>
            <p:ph type="sldNum" sz="quarter" idx="12"/>
          </p:nvPr>
        </p:nvSpPr>
        <p:spPr/>
        <p:txBody>
          <a:bodyPr/>
          <a:lstStyle/>
          <a:p>
            <a:pPr algn="ctr"/>
            <a:fld id="{92EA2340-BE12-4138-BE15-7C339B03EB4B}" type="slidenum">
              <a:rPr lang="en-US" smtClean="0"/>
              <a:pPr algn="ctr"/>
              <a:t>‹#›</a:t>
            </a:fld>
            <a:endParaRPr lang="en-US"/>
          </a:p>
        </p:txBody>
      </p:sp>
      <p:sp>
        <p:nvSpPr>
          <p:cNvPr id="6" name="タイトル 1">
            <a:extLst>
              <a:ext uri="{FF2B5EF4-FFF2-40B4-BE49-F238E27FC236}">
                <a16:creationId xmlns:a16="http://schemas.microsoft.com/office/drawing/2014/main" id="{9E33CB52-140F-43B8-9740-0B9705DE1117}"/>
              </a:ext>
            </a:extLst>
          </p:cNvPr>
          <p:cNvSpPr>
            <a:spLocks noGrp="1"/>
          </p:cNvSpPr>
          <p:nvPr>
            <p:ph type="title" hasCustomPrompt="1"/>
          </p:nvPr>
        </p:nvSpPr>
        <p:spPr>
          <a:xfrm>
            <a:off x="228601" y="228600"/>
            <a:ext cx="11734800" cy="533400"/>
          </a:xfrm>
          <a:prstGeom prst="rect">
            <a:avLst/>
          </a:prstGeom>
        </p:spPr>
        <p:txBody>
          <a:bodyPr lIns="91440" tIns="0" bIns="0" anchor="t" anchorCtr="0">
            <a:noAutofit/>
          </a:bodyPr>
          <a:lstStyle>
            <a:lvl1pPr>
              <a:defRPr lang="en-US" altLang="ja-JP" spc="0" dirty="0" smtClean="0">
                <a:solidFill>
                  <a:schemeClr val="tx1"/>
                </a:solidFill>
                <a:latin typeface="+mj-ea"/>
                <a:ea typeface="+mj-ea"/>
                <a:cs typeface="Arial"/>
              </a:defRPr>
            </a:lvl1pPr>
          </a:lstStyle>
          <a:p>
            <a:pPr marL="226468" marR="0" lvl="0" indent="-226468" latinLnBrk="0">
              <a:lnSpc>
                <a:spcPct val="100000"/>
              </a:lnSpc>
              <a:spcBef>
                <a:spcPct val="20000"/>
              </a:spcBef>
              <a:buClrTx/>
              <a:buSzTx/>
              <a:buFont typeface="+mj-lt"/>
              <a:buNone/>
              <a:tabLst/>
            </a:pPr>
            <a:r>
              <a:rPr kumimoji="1" lang="en-US" altLang="ja-JP"/>
              <a:t>[Title]</a:t>
            </a:r>
          </a:p>
        </p:txBody>
      </p:sp>
    </p:spTree>
    <p:extLst>
      <p:ext uri="{BB962C8B-B14F-4D97-AF65-F5344CB8AC3E}">
        <p14:creationId xmlns:p14="http://schemas.microsoft.com/office/powerpoint/2010/main" val="3848973241"/>
      </p:ext>
    </p:extLst>
  </p:cSld>
  <p:clrMapOvr>
    <a:masterClrMapping/>
  </p:clrMapOvr>
  <p:extLst>
    <p:ext uri="{DCECCB84-F9BA-43D5-87BE-67443E8EF086}">
      <p15:sldGuideLst xmlns:p15="http://schemas.microsoft.com/office/powerpoint/2012/main">
        <p15:guide id="1" pos="3840" userDrawn="1">
          <p15:clr>
            <a:srgbClr val="FBAE40"/>
          </p15:clr>
        </p15:guide>
        <p15:guide id="2" pos="144" userDrawn="1">
          <p15:clr>
            <a:srgbClr val="FBAE40"/>
          </p15:clr>
        </p15:guide>
        <p15:guide id="3" pos="7536" userDrawn="1">
          <p15:clr>
            <a:srgbClr val="FBAE40"/>
          </p15:clr>
        </p15:guide>
        <p15:guide id="4" orient="horz" pos="672" userDrawn="1">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le with Image Band - BF-H">
    <p:spTree>
      <p:nvGrpSpPr>
        <p:cNvPr id="1" name=""/>
        <p:cNvGrpSpPr/>
        <p:nvPr/>
      </p:nvGrpSpPr>
      <p:grpSpPr>
        <a:xfrm>
          <a:off x="0" y="0"/>
          <a:ext cx="0" cy="0"/>
          <a:chOff x="0" y="0"/>
          <a:chExt cx="0" cy="0"/>
        </a:xfrm>
      </p:grpSpPr>
      <p:sp>
        <p:nvSpPr>
          <p:cNvPr id="6" name="Picture Placeholder 15">
            <a:extLst>
              <a:ext uri="{FF2B5EF4-FFF2-40B4-BE49-F238E27FC236}">
                <a16:creationId xmlns:a16="http://schemas.microsoft.com/office/drawing/2014/main" id="{28220791-D495-4D87-90C8-E922F6083CCD}"/>
              </a:ext>
            </a:extLst>
          </p:cNvPr>
          <p:cNvSpPr>
            <a:spLocks noGrp="1"/>
          </p:cNvSpPr>
          <p:nvPr>
            <p:ph type="pic" sz="quarter" idx="10"/>
          </p:nvPr>
        </p:nvSpPr>
        <p:spPr>
          <a:xfrm>
            <a:off x="0" y="1803400"/>
            <a:ext cx="12192000" cy="3378200"/>
          </a:xfrm>
          <a:prstGeom prst="rect">
            <a:avLst/>
          </a:prstGeom>
        </p:spPr>
        <p:txBody>
          <a:bodyPr anchor="ctr"/>
          <a:lstStyle>
            <a:lvl1pPr marL="0" indent="0" algn="ctr">
              <a:buNone/>
              <a:defRPr/>
            </a:lvl1pPr>
          </a:lstStyle>
          <a:p>
            <a:r>
              <a:rPr lang="en-US"/>
              <a:t>Click icon to add picture</a:t>
            </a:r>
          </a:p>
        </p:txBody>
      </p:sp>
      <p:sp>
        <p:nvSpPr>
          <p:cNvPr id="2" name="Footer Placeholder 1">
            <a:extLst>
              <a:ext uri="{FF2B5EF4-FFF2-40B4-BE49-F238E27FC236}">
                <a16:creationId xmlns:a16="http://schemas.microsoft.com/office/drawing/2014/main" id="{29EA3AB6-365F-458D-8ADF-AF1ABAE3C11F}"/>
              </a:ext>
            </a:extLst>
          </p:cNvPr>
          <p:cNvSpPr>
            <a:spLocks noGrp="1"/>
          </p:cNvSpPr>
          <p:nvPr>
            <p:ph type="ftr" sz="quarter" idx="11"/>
          </p:nvPr>
        </p:nvSpPr>
        <p:spPr/>
        <p:txBody>
          <a:bodyPr/>
          <a:lstStyle/>
          <a:p>
            <a:pPr defTabSz="609555"/>
            <a:r>
              <a:rPr lang="en-US"/>
              <a:t>© 2019 NTT DATA, Inc. All rights reserved.</a:t>
            </a:r>
          </a:p>
        </p:txBody>
      </p:sp>
      <p:sp>
        <p:nvSpPr>
          <p:cNvPr id="3" name="Slide Number Placeholder 2">
            <a:extLst>
              <a:ext uri="{FF2B5EF4-FFF2-40B4-BE49-F238E27FC236}">
                <a16:creationId xmlns:a16="http://schemas.microsoft.com/office/drawing/2014/main" id="{675AD6A1-5123-4132-BA3B-7EAFBD4F151D}"/>
              </a:ext>
            </a:extLst>
          </p:cNvPr>
          <p:cNvSpPr>
            <a:spLocks noGrp="1"/>
          </p:cNvSpPr>
          <p:nvPr>
            <p:ph type="sldNum" sz="quarter" idx="12"/>
          </p:nvPr>
        </p:nvSpPr>
        <p:spPr/>
        <p:txBody>
          <a:bodyPr/>
          <a:lstStyle/>
          <a:p>
            <a:pPr algn="ctr"/>
            <a:fld id="{92EA2340-BE12-4138-BE15-7C339B03EB4B}" type="slidenum">
              <a:rPr lang="en-US" smtClean="0"/>
              <a:pPr algn="ctr"/>
              <a:t>‹#›</a:t>
            </a:fld>
            <a:endParaRPr lang="en-US"/>
          </a:p>
        </p:txBody>
      </p:sp>
      <p:sp>
        <p:nvSpPr>
          <p:cNvPr id="7" name="タイトル 1">
            <a:extLst>
              <a:ext uri="{FF2B5EF4-FFF2-40B4-BE49-F238E27FC236}">
                <a16:creationId xmlns:a16="http://schemas.microsoft.com/office/drawing/2014/main" id="{28D4509B-79EF-4773-9AA3-D9B05AB2C027}"/>
              </a:ext>
            </a:extLst>
          </p:cNvPr>
          <p:cNvSpPr>
            <a:spLocks noGrp="1"/>
          </p:cNvSpPr>
          <p:nvPr>
            <p:ph type="title" hasCustomPrompt="1"/>
          </p:nvPr>
        </p:nvSpPr>
        <p:spPr>
          <a:xfrm>
            <a:off x="228601" y="228600"/>
            <a:ext cx="11734800" cy="533400"/>
          </a:xfrm>
          <a:prstGeom prst="rect">
            <a:avLst/>
          </a:prstGeom>
        </p:spPr>
        <p:txBody>
          <a:bodyPr lIns="91440" tIns="0" bIns="0" anchor="t" anchorCtr="0">
            <a:noAutofit/>
          </a:bodyPr>
          <a:lstStyle>
            <a:lvl1pPr>
              <a:defRPr lang="en-US" altLang="ja-JP" spc="0" dirty="0" smtClean="0">
                <a:solidFill>
                  <a:schemeClr val="tx1"/>
                </a:solidFill>
                <a:latin typeface="+mj-ea"/>
                <a:ea typeface="+mj-ea"/>
                <a:cs typeface="Arial"/>
              </a:defRPr>
            </a:lvl1pPr>
          </a:lstStyle>
          <a:p>
            <a:pPr marL="226468" marR="0" lvl="0" indent="-226468" latinLnBrk="0">
              <a:lnSpc>
                <a:spcPct val="100000"/>
              </a:lnSpc>
              <a:spcBef>
                <a:spcPct val="20000"/>
              </a:spcBef>
              <a:buClrTx/>
              <a:buSzTx/>
              <a:buFont typeface="+mj-lt"/>
              <a:buNone/>
              <a:tabLst/>
            </a:pPr>
            <a:r>
              <a:rPr kumimoji="1" lang="en-US" altLang="ja-JP"/>
              <a:t>[Title]</a:t>
            </a:r>
          </a:p>
        </p:txBody>
      </p:sp>
    </p:spTree>
    <p:extLst>
      <p:ext uri="{BB962C8B-B14F-4D97-AF65-F5344CB8AC3E}">
        <p14:creationId xmlns:p14="http://schemas.microsoft.com/office/powerpoint/2010/main" val="755930024"/>
      </p:ext>
    </p:extLst>
  </p:cSld>
  <p:clrMapOvr>
    <a:masterClrMapping/>
  </p:clrMapOvr>
  <p:extLst>
    <p:ext uri="{DCECCB84-F9BA-43D5-87BE-67443E8EF086}">
      <p15:sldGuideLst xmlns:p15="http://schemas.microsoft.com/office/powerpoint/2012/main">
        <p15:guide id="1" pos="3840" userDrawn="1">
          <p15:clr>
            <a:srgbClr val="FBAE40"/>
          </p15:clr>
        </p15:guide>
        <p15:guide id="2" orient="horz" pos="672" userDrawn="1">
          <p15:clr>
            <a:srgbClr val="FBAE40"/>
          </p15:clr>
        </p15:guide>
        <p15:guide id="3" pos="7536" userDrawn="1">
          <p15:clr>
            <a:srgbClr val="FBAE40"/>
          </p15:clr>
        </p15:guide>
        <p15:guide id="4" pos="144" userDrawn="1">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Full Image Slide - BF-H">
    <p:spTree>
      <p:nvGrpSpPr>
        <p:cNvPr id="1" name=""/>
        <p:cNvGrpSpPr/>
        <p:nvPr/>
      </p:nvGrpSpPr>
      <p:grpSpPr>
        <a:xfrm>
          <a:off x="0" y="0"/>
          <a:ext cx="0" cy="0"/>
          <a:chOff x="0" y="0"/>
          <a:chExt cx="0" cy="0"/>
        </a:xfrm>
      </p:grpSpPr>
      <p:sp>
        <p:nvSpPr>
          <p:cNvPr id="8" name="Picture Placeholder 15">
            <a:extLst>
              <a:ext uri="{FF2B5EF4-FFF2-40B4-BE49-F238E27FC236}">
                <a16:creationId xmlns:a16="http://schemas.microsoft.com/office/drawing/2014/main" id="{580AF351-5E3F-4D4F-B815-A3641CC4C1B5}"/>
              </a:ext>
            </a:extLst>
          </p:cNvPr>
          <p:cNvSpPr>
            <a:spLocks noGrp="1"/>
          </p:cNvSpPr>
          <p:nvPr>
            <p:ph type="pic" sz="quarter" idx="10"/>
          </p:nvPr>
        </p:nvSpPr>
        <p:spPr>
          <a:xfrm>
            <a:off x="1" y="0"/>
            <a:ext cx="12192000" cy="6400800"/>
          </a:xfrm>
          <a:prstGeom prst="rect">
            <a:avLst/>
          </a:prstGeom>
        </p:spPr>
        <p:txBody>
          <a:bodyPr anchor="ctr"/>
          <a:lstStyle>
            <a:lvl1pPr marL="0" indent="0" algn="ctr">
              <a:buNone/>
              <a:defRPr/>
            </a:lvl1pPr>
          </a:lstStyle>
          <a:p>
            <a:r>
              <a:rPr lang="en-US"/>
              <a:t>Click icon to add picture</a:t>
            </a:r>
          </a:p>
        </p:txBody>
      </p:sp>
      <p:sp>
        <p:nvSpPr>
          <p:cNvPr id="2" name="Footer Placeholder 1">
            <a:extLst>
              <a:ext uri="{FF2B5EF4-FFF2-40B4-BE49-F238E27FC236}">
                <a16:creationId xmlns:a16="http://schemas.microsoft.com/office/drawing/2014/main" id="{34E9DA52-4E40-491D-BA4C-899F8CADB92B}"/>
              </a:ext>
            </a:extLst>
          </p:cNvPr>
          <p:cNvSpPr>
            <a:spLocks noGrp="1"/>
          </p:cNvSpPr>
          <p:nvPr>
            <p:ph type="ftr" sz="quarter" idx="11"/>
          </p:nvPr>
        </p:nvSpPr>
        <p:spPr/>
        <p:txBody>
          <a:bodyPr/>
          <a:lstStyle/>
          <a:p>
            <a:pPr defTabSz="609555"/>
            <a:r>
              <a:rPr lang="en-US"/>
              <a:t>© 2019 NTT DATA, Inc. All rights reserved.</a:t>
            </a:r>
          </a:p>
        </p:txBody>
      </p:sp>
      <p:sp>
        <p:nvSpPr>
          <p:cNvPr id="3" name="Slide Number Placeholder 2">
            <a:extLst>
              <a:ext uri="{FF2B5EF4-FFF2-40B4-BE49-F238E27FC236}">
                <a16:creationId xmlns:a16="http://schemas.microsoft.com/office/drawing/2014/main" id="{3AAB899D-0E58-43A5-A90C-0F2D79E5B9C7}"/>
              </a:ext>
            </a:extLst>
          </p:cNvPr>
          <p:cNvSpPr>
            <a:spLocks noGrp="1"/>
          </p:cNvSpPr>
          <p:nvPr>
            <p:ph type="sldNum" sz="quarter" idx="12"/>
          </p:nvPr>
        </p:nvSpPr>
        <p:spPr/>
        <p:txBody>
          <a:bodyPr/>
          <a:lstStyle/>
          <a:p>
            <a:pPr algn="ctr"/>
            <a:fld id="{92EA2340-BE12-4138-BE15-7C339B03EB4B}" type="slidenum">
              <a:rPr lang="en-US" smtClean="0"/>
              <a:pPr algn="ctr"/>
              <a:t>‹#›</a:t>
            </a:fld>
            <a:endParaRPr lang="en-US"/>
          </a:p>
        </p:txBody>
      </p:sp>
    </p:spTree>
    <p:extLst>
      <p:ext uri="{BB962C8B-B14F-4D97-AF65-F5344CB8AC3E}">
        <p14:creationId xmlns:p14="http://schemas.microsoft.com/office/powerpoint/2010/main" val="374529498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Agenda Slide - BH-H">
    <p:bg>
      <p:bgPr>
        <a:solidFill>
          <a:schemeClr val="bg1"/>
        </a:solidFill>
        <a:effectLst/>
      </p:bgPr>
    </p:bg>
    <p:spTree>
      <p:nvGrpSpPr>
        <p:cNvPr id="1" name=""/>
        <p:cNvGrpSpPr/>
        <p:nvPr/>
      </p:nvGrpSpPr>
      <p:grpSpPr>
        <a:xfrm>
          <a:off x="0" y="0"/>
          <a:ext cx="0" cy="0"/>
          <a:chOff x="0" y="0"/>
          <a:chExt cx="0" cy="0"/>
        </a:xfrm>
      </p:grpSpPr>
      <p:pic>
        <p:nvPicPr>
          <p:cNvPr id="9" name="図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3113690"/>
            <a:ext cx="2080171" cy="3744310"/>
          </a:xfrm>
          <a:prstGeom prst="rect">
            <a:avLst/>
          </a:prstGeom>
        </p:spPr>
      </p:pic>
      <p:sp>
        <p:nvSpPr>
          <p:cNvPr id="2" name="Footer Placeholder 1">
            <a:extLst>
              <a:ext uri="{FF2B5EF4-FFF2-40B4-BE49-F238E27FC236}">
                <a16:creationId xmlns:a16="http://schemas.microsoft.com/office/drawing/2014/main" id="{D12832EA-CDD3-468B-986D-C2A74387AB5D}"/>
              </a:ext>
            </a:extLst>
          </p:cNvPr>
          <p:cNvSpPr>
            <a:spLocks noGrp="1"/>
          </p:cNvSpPr>
          <p:nvPr>
            <p:ph type="ftr" sz="quarter" idx="10"/>
          </p:nvPr>
        </p:nvSpPr>
        <p:spPr>
          <a:xfrm>
            <a:off x="1752600" y="6556248"/>
            <a:ext cx="2194560" cy="182880"/>
          </a:xfrm>
          <a:prstGeom prst="rect">
            <a:avLst/>
          </a:prstGeom>
        </p:spPr>
        <p:txBody>
          <a:bodyPr anchor="ctr"/>
          <a:lstStyle>
            <a:lvl1pPr>
              <a:defRPr sz="800">
                <a:solidFill>
                  <a:schemeClr val="accent2"/>
                </a:solidFill>
              </a:defRPr>
            </a:lvl1pPr>
          </a:lstStyle>
          <a:p>
            <a:pPr defTabSz="609555"/>
            <a:r>
              <a:rPr lang="en-US"/>
              <a:t>© 2019 NTT DATA, Inc. All rights reserved.</a:t>
            </a:r>
          </a:p>
        </p:txBody>
      </p:sp>
      <p:sp>
        <p:nvSpPr>
          <p:cNvPr id="3" name="Slide Number Placeholder 2">
            <a:extLst>
              <a:ext uri="{FF2B5EF4-FFF2-40B4-BE49-F238E27FC236}">
                <a16:creationId xmlns:a16="http://schemas.microsoft.com/office/drawing/2014/main" id="{094DD751-D7CE-4A02-94D3-1F2D41366F01}"/>
              </a:ext>
            </a:extLst>
          </p:cNvPr>
          <p:cNvSpPr>
            <a:spLocks noGrp="1"/>
          </p:cNvSpPr>
          <p:nvPr>
            <p:ph type="sldNum" sz="quarter" idx="11"/>
          </p:nvPr>
        </p:nvSpPr>
        <p:spPr>
          <a:xfrm>
            <a:off x="5762244" y="6556248"/>
            <a:ext cx="667512" cy="182880"/>
          </a:xfrm>
          <a:prstGeom prst="rect">
            <a:avLst/>
          </a:prstGeom>
        </p:spPr>
        <p:txBody>
          <a:bodyPr anchor="ctr"/>
          <a:lstStyle>
            <a:lvl1pPr>
              <a:defRPr sz="800">
                <a:solidFill>
                  <a:schemeClr val="accent2"/>
                </a:solidFill>
              </a:defRPr>
            </a:lvl1pPr>
          </a:lstStyle>
          <a:p>
            <a:pPr algn="ctr"/>
            <a:fld id="{92EA2340-BE12-4138-BE15-7C339B03EB4B}" type="slidenum">
              <a:rPr lang="en-US" smtClean="0"/>
              <a:pPr algn="ctr"/>
              <a:t>‹#›</a:t>
            </a:fld>
            <a:endParaRPr lang="en-US"/>
          </a:p>
        </p:txBody>
      </p:sp>
      <p:sp>
        <p:nvSpPr>
          <p:cNvPr id="8" name="Content Placeholder 2">
            <a:extLst>
              <a:ext uri="{FF2B5EF4-FFF2-40B4-BE49-F238E27FC236}">
                <a16:creationId xmlns:a16="http://schemas.microsoft.com/office/drawing/2014/main" id="{16E4D8CF-0D05-45F7-8EE6-FF44BB9F9B97}"/>
              </a:ext>
            </a:extLst>
          </p:cNvPr>
          <p:cNvSpPr>
            <a:spLocks noGrp="1"/>
          </p:cNvSpPr>
          <p:nvPr>
            <p:ph idx="1"/>
          </p:nvPr>
        </p:nvSpPr>
        <p:spPr>
          <a:xfrm>
            <a:off x="3352800" y="1371600"/>
            <a:ext cx="8229600" cy="4495800"/>
          </a:xfrm>
          <a:prstGeom prst="rect">
            <a:avLst/>
          </a:prstGeom>
        </p:spPr>
        <p:txBody>
          <a:bodyPr/>
          <a:lstStyle>
            <a:lvl1pPr marL="457200" indent="-457200" algn="l" defTabSz="914400" rtl="0" eaLnBrk="1" latinLnBrk="0" hangingPunct="1">
              <a:lnSpc>
                <a:spcPct val="100000"/>
              </a:lnSpc>
              <a:buClr>
                <a:schemeClr val="bg2"/>
              </a:buClr>
              <a:buSzPct val="100000"/>
              <a:buFont typeface="+mj-lt"/>
              <a:buAutoNum type="arabicPeriod"/>
              <a:defRPr lang="en-US" sz="2000" kern="1200" dirty="0" smtClean="0">
                <a:solidFill>
                  <a:schemeClr val="tx1"/>
                </a:solidFill>
                <a:latin typeface="+mn-lt"/>
                <a:ea typeface="+mn-ea"/>
                <a:cs typeface="+mn-cs"/>
              </a:defRPr>
            </a:lvl1pPr>
            <a:lvl2pPr marL="910099" indent="-300543" algn="l" defTabSz="914400" rtl="0" eaLnBrk="1" latinLnBrk="0" hangingPunct="1">
              <a:lnSpc>
                <a:spcPct val="100000"/>
              </a:lnSpc>
              <a:buClr>
                <a:schemeClr val="bg2"/>
              </a:buClr>
              <a:buSzPct val="100000"/>
              <a:buFont typeface="Arial" panose="020B0604020202020204" pitchFamily="34" charset="0"/>
              <a:buChar char="»"/>
              <a:defRPr lang="en-US" sz="2000" kern="1200" dirty="0" smtClean="0">
                <a:solidFill>
                  <a:schemeClr val="tx1"/>
                </a:solidFill>
                <a:latin typeface="+mn-lt"/>
                <a:ea typeface="+mn-ea"/>
                <a:cs typeface="+mn-cs"/>
              </a:defRPr>
            </a:lvl2pPr>
            <a:lvl3pPr algn="l" defTabSz="914400" rtl="0" eaLnBrk="1" latinLnBrk="0" hangingPunct="1">
              <a:lnSpc>
                <a:spcPct val="100000"/>
              </a:lnSpc>
              <a:buClr>
                <a:schemeClr val="bg2"/>
              </a:buClr>
              <a:buSzPct val="100000"/>
              <a:defRPr lang="en-US" sz="2000" kern="1200" dirty="0" smtClean="0">
                <a:solidFill>
                  <a:schemeClr val="tx1"/>
                </a:solidFill>
                <a:latin typeface="+mn-lt"/>
                <a:ea typeface="+mn-ea"/>
                <a:cs typeface="+mn-cs"/>
              </a:defRPr>
            </a:lvl3pPr>
            <a:lvl4pPr marL="2059363" indent="-230701" algn="l" defTabSz="914400" rtl="0" eaLnBrk="1" latinLnBrk="0" hangingPunct="1">
              <a:lnSpc>
                <a:spcPct val="100000"/>
              </a:lnSpc>
              <a:buClr>
                <a:schemeClr val="bg2"/>
              </a:buClr>
              <a:buSzPct val="100000"/>
              <a:buFont typeface="Arial" panose="020B0604020202020204" pitchFamily="34" charset="0"/>
              <a:buChar char="»"/>
              <a:defRPr kumimoji="1" lang="en-US" sz="2000" kern="1200" dirty="0" smtClean="0">
                <a:solidFill>
                  <a:schemeClr val="tx1"/>
                </a:solidFill>
                <a:latin typeface="+mn-lt"/>
                <a:ea typeface="+mn-ea"/>
                <a:cs typeface="+mn-cs"/>
              </a:defRPr>
            </a:lvl4pPr>
            <a:lvl5pPr marL="2666800" indent="-228584" algn="l" defTabSz="914400" rtl="0" eaLnBrk="1" latinLnBrk="0" hangingPunct="1">
              <a:lnSpc>
                <a:spcPct val="100000"/>
              </a:lnSpc>
              <a:buClr>
                <a:schemeClr val="bg2"/>
              </a:buClr>
              <a:buSzPct val="100000"/>
              <a:buFont typeface="Arial" panose="020B0604020202020204" pitchFamily="34" charset="0"/>
              <a:buChar char="•"/>
              <a:defRPr sz="2000" kern="1200" dirty="0">
                <a:solidFill>
                  <a:schemeClr val="tx1"/>
                </a:solidFill>
                <a:latin typeface="+mn-lt"/>
                <a:ea typeface="+mn-ea"/>
                <a:cs typeface="+mn-cs"/>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pic>
        <p:nvPicPr>
          <p:cNvPr id="10" name="図 10">
            <a:extLst>
              <a:ext uri="{FF2B5EF4-FFF2-40B4-BE49-F238E27FC236}">
                <a16:creationId xmlns:a16="http://schemas.microsoft.com/office/drawing/2014/main" id="{C6761C72-18F0-4682-90BB-27D129D2015A}"/>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786326" y="6504431"/>
            <a:ext cx="1159714" cy="295200"/>
          </a:xfrm>
          <a:prstGeom prst="rect">
            <a:avLst/>
          </a:prstGeom>
        </p:spPr>
      </p:pic>
      <p:sp>
        <p:nvSpPr>
          <p:cNvPr id="11" name="Title 3">
            <a:extLst>
              <a:ext uri="{FF2B5EF4-FFF2-40B4-BE49-F238E27FC236}">
                <a16:creationId xmlns:a16="http://schemas.microsoft.com/office/drawing/2014/main" id="{0BA10AE1-3D57-4205-BB6A-E3BB463E32A5}"/>
              </a:ext>
            </a:extLst>
          </p:cNvPr>
          <p:cNvSpPr>
            <a:spLocks noGrp="1"/>
          </p:cNvSpPr>
          <p:nvPr>
            <p:ph type="title" hasCustomPrompt="1"/>
          </p:nvPr>
        </p:nvSpPr>
        <p:spPr>
          <a:xfrm>
            <a:off x="304800" y="381000"/>
            <a:ext cx="11582400" cy="811284"/>
          </a:xfrm>
          <a:prstGeom prst="rect">
            <a:avLst/>
          </a:prstGeom>
        </p:spPr>
        <p:txBody>
          <a:bodyPr lIns="0" tIns="0" rIns="0" bIns="0" anchor="t" anchorCtr="0">
            <a:noAutofit/>
          </a:bodyPr>
          <a:lstStyle>
            <a:lvl1pPr marL="0" indent="0">
              <a:defRPr lang="en-US" dirty="0"/>
            </a:lvl1pPr>
          </a:lstStyle>
          <a:p>
            <a:r>
              <a:rPr lang="en-US"/>
              <a:t>[Title]</a:t>
            </a:r>
          </a:p>
        </p:txBody>
      </p:sp>
    </p:spTree>
    <p:extLst>
      <p:ext uri="{BB962C8B-B14F-4D97-AF65-F5344CB8AC3E}">
        <p14:creationId xmlns:p14="http://schemas.microsoft.com/office/powerpoint/2010/main" val="3066679191"/>
      </p:ext>
    </p:extLst>
  </p:cSld>
  <p:clrMapOvr>
    <a:masterClrMapping/>
  </p:clrMapOvr>
  <p:extLst>
    <p:ext uri="{DCECCB84-F9BA-43D5-87BE-67443E8EF086}">
      <p15:sldGuideLst xmlns:p15="http://schemas.microsoft.com/office/powerpoint/2012/main">
        <p15:guide id="1" pos="3840" userDrawn="1">
          <p15:clr>
            <a:srgbClr val="FBAE40"/>
          </p15:clr>
        </p15:guide>
        <p15:guide id="2" pos="192" userDrawn="1">
          <p15:clr>
            <a:srgbClr val="FBAE40"/>
          </p15:clr>
        </p15:guide>
        <p15:guide id="3" pos="7488" userDrawn="1">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Human Agenda Slide - BH-H">
    <p:bg>
      <p:bgPr>
        <a:solidFill>
          <a:schemeClr val="accent2"/>
        </a:solidFill>
        <a:effectLst/>
      </p:bgPr>
    </p:bg>
    <p:spTree>
      <p:nvGrpSpPr>
        <p:cNvPr id="1" name=""/>
        <p:cNvGrpSpPr/>
        <p:nvPr/>
      </p:nvGrpSpPr>
      <p:grpSpPr>
        <a:xfrm>
          <a:off x="0" y="0"/>
          <a:ext cx="0" cy="0"/>
          <a:chOff x="0" y="0"/>
          <a:chExt cx="0" cy="0"/>
        </a:xfrm>
      </p:grpSpPr>
      <p:pic>
        <p:nvPicPr>
          <p:cNvPr id="9" name="図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3113690"/>
            <a:ext cx="2080171" cy="3744310"/>
          </a:xfrm>
          <a:prstGeom prst="rect">
            <a:avLst/>
          </a:prstGeom>
        </p:spPr>
      </p:pic>
      <p:sp>
        <p:nvSpPr>
          <p:cNvPr id="17" name="Content Placeholder 2">
            <a:extLst>
              <a:ext uri="{FF2B5EF4-FFF2-40B4-BE49-F238E27FC236}">
                <a16:creationId xmlns:a16="http://schemas.microsoft.com/office/drawing/2014/main" id="{A97DDC82-36D5-4738-989D-30338EA824B8}"/>
              </a:ext>
            </a:extLst>
          </p:cNvPr>
          <p:cNvSpPr>
            <a:spLocks noGrp="1"/>
          </p:cNvSpPr>
          <p:nvPr>
            <p:ph idx="1"/>
          </p:nvPr>
        </p:nvSpPr>
        <p:spPr>
          <a:xfrm>
            <a:off x="3352800" y="1371600"/>
            <a:ext cx="8153400" cy="4800600"/>
          </a:xfrm>
          <a:prstGeom prst="rect">
            <a:avLst/>
          </a:prstGeom>
        </p:spPr>
        <p:txBody>
          <a:bodyPr/>
          <a:lstStyle>
            <a:lvl1pPr marL="457200" indent="-457200" algn="l" defTabSz="914400" rtl="0" eaLnBrk="1" latinLnBrk="0" hangingPunct="1">
              <a:lnSpc>
                <a:spcPct val="100000"/>
              </a:lnSpc>
              <a:buClr>
                <a:schemeClr val="bg1"/>
              </a:buClr>
              <a:buSzPct val="100000"/>
              <a:buFont typeface="+mj-lt"/>
              <a:buAutoNum type="arabicPeriod"/>
              <a:defRPr lang="en-US" sz="2000" kern="1200" dirty="0" smtClean="0">
                <a:solidFill>
                  <a:schemeClr val="bg1"/>
                </a:solidFill>
                <a:latin typeface="+mn-lt"/>
                <a:ea typeface="+mn-ea"/>
                <a:cs typeface="+mn-cs"/>
              </a:defRPr>
            </a:lvl1pPr>
            <a:lvl2pPr marL="910099" indent="-300543" algn="l" defTabSz="914400" rtl="0" eaLnBrk="1" latinLnBrk="0" hangingPunct="1">
              <a:lnSpc>
                <a:spcPct val="100000"/>
              </a:lnSpc>
              <a:buClr>
                <a:schemeClr val="bg1"/>
              </a:buClr>
              <a:buSzPct val="100000"/>
              <a:buFont typeface="Arial" panose="020B0604020202020204" pitchFamily="34" charset="0"/>
              <a:buChar char="»"/>
              <a:defRPr lang="en-US" sz="2000" kern="1200" dirty="0" smtClean="0">
                <a:solidFill>
                  <a:schemeClr val="bg1"/>
                </a:solidFill>
                <a:latin typeface="+mn-lt"/>
                <a:ea typeface="+mn-ea"/>
                <a:cs typeface="+mn-cs"/>
              </a:defRPr>
            </a:lvl2pPr>
            <a:lvl3pPr algn="l" defTabSz="914400" rtl="0" eaLnBrk="1" latinLnBrk="0" hangingPunct="1">
              <a:lnSpc>
                <a:spcPct val="100000"/>
              </a:lnSpc>
              <a:buClr>
                <a:schemeClr val="bg1"/>
              </a:buClr>
              <a:buSzPct val="100000"/>
              <a:defRPr lang="en-US" sz="2000" kern="1200" dirty="0" smtClean="0">
                <a:solidFill>
                  <a:schemeClr val="bg1"/>
                </a:solidFill>
                <a:latin typeface="+mn-lt"/>
                <a:ea typeface="+mn-ea"/>
                <a:cs typeface="+mn-cs"/>
              </a:defRPr>
            </a:lvl3pPr>
            <a:lvl4pPr marL="2059363" indent="-230701" algn="l" defTabSz="914400" rtl="0" eaLnBrk="1" latinLnBrk="0" hangingPunct="1">
              <a:lnSpc>
                <a:spcPct val="100000"/>
              </a:lnSpc>
              <a:buClr>
                <a:schemeClr val="bg1"/>
              </a:buClr>
              <a:buSzPct val="100000"/>
              <a:buFont typeface="Arial" panose="020B0604020202020204" pitchFamily="34" charset="0"/>
              <a:buChar char="»"/>
              <a:defRPr kumimoji="1" lang="en-US" sz="2000" kern="1200" dirty="0" smtClean="0">
                <a:solidFill>
                  <a:schemeClr val="bg1"/>
                </a:solidFill>
                <a:latin typeface="+mn-lt"/>
                <a:ea typeface="+mn-ea"/>
                <a:cs typeface="+mn-cs"/>
              </a:defRPr>
            </a:lvl4pPr>
            <a:lvl5pPr marL="2666800" indent="-228584" algn="l" defTabSz="914400" rtl="0" eaLnBrk="1" latinLnBrk="0" hangingPunct="1">
              <a:lnSpc>
                <a:spcPct val="100000"/>
              </a:lnSpc>
              <a:buClr>
                <a:schemeClr val="bg1"/>
              </a:buClr>
              <a:buSzPct val="100000"/>
              <a:buFont typeface="Arial" panose="020B0604020202020204" pitchFamily="34" charset="0"/>
              <a:buChar char="•"/>
              <a:defRPr sz="2000" kern="1200" dirty="0">
                <a:solidFill>
                  <a:schemeClr val="bg1"/>
                </a:solidFill>
                <a:latin typeface="+mn-lt"/>
                <a:ea typeface="+mn-ea"/>
                <a:cs typeface="+mn-cs"/>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pic>
        <p:nvPicPr>
          <p:cNvPr id="12" name="図 3">
            <a:extLst>
              <a:ext uri="{FF2B5EF4-FFF2-40B4-BE49-F238E27FC236}">
                <a16:creationId xmlns:a16="http://schemas.microsoft.com/office/drawing/2014/main" id="{6A91EFEF-4ABC-4A88-9D26-F6674C3D64C0}"/>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776520" y="6503752"/>
            <a:ext cx="1178351" cy="296174"/>
          </a:xfrm>
          <a:prstGeom prst="rect">
            <a:avLst/>
          </a:prstGeom>
        </p:spPr>
      </p:pic>
      <p:sp>
        <p:nvSpPr>
          <p:cNvPr id="2" name="Footer Placeholder 1">
            <a:extLst>
              <a:ext uri="{FF2B5EF4-FFF2-40B4-BE49-F238E27FC236}">
                <a16:creationId xmlns:a16="http://schemas.microsoft.com/office/drawing/2014/main" id="{D12832EA-CDD3-468B-986D-C2A74387AB5D}"/>
              </a:ext>
            </a:extLst>
          </p:cNvPr>
          <p:cNvSpPr>
            <a:spLocks noGrp="1"/>
          </p:cNvSpPr>
          <p:nvPr>
            <p:ph type="ftr" sz="quarter" idx="10"/>
          </p:nvPr>
        </p:nvSpPr>
        <p:spPr>
          <a:xfrm>
            <a:off x="1752600" y="6556248"/>
            <a:ext cx="3017520" cy="182880"/>
          </a:xfrm>
          <a:prstGeom prst="rect">
            <a:avLst/>
          </a:prstGeom>
        </p:spPr>
        <p:txBody>
          <a:bodyPr anchor="ctr"/>
          <a:lstStyle>
            <a:lvl1pPr>
              <a:defRPr sz="800">
                <a:solidFill>
                  <a:schemeClr val="bg1"/>
                </a:solidFill>
              </a:defRPr>
            </a:lvl1pPr>
          </a:lstStyle>
          <a:p>
            <a:pPr defTabSz="609555"/>
            <a:r>
              <a:rPr lang="en-US"/>
              <a:t>© 2019 NTT DATA, Inc. All rights reserved.</a:t>
            </a:r>
          </a:p>
        </p:txBody>
      </p:sp>
      <p:sp>
        <p:nvSpPr>
          <p:cNvPr id="3" name="Slide Number Placeholder 2">
            <a:extLst>
              <a:ext uri="{FF2B5EF4-FFF2-40B4-BE49-F238E27FC236}">
                <a16:creationId xmlns:a16="http://schemas.microsoft.com/office/drawing/2014/main" id="{094DD751-D7CE-4A02-94D3-1F2D41366F01}"/>
              </a:ext>
            </a:extLst>
          </p:cNvPr>
          <p:cNvSpPr>
            <a:spLocks noGrp="1"/>
          </p:cNvSpPr>
          <p:nvPr>
            <p:ph type="sldNum" sz="quarter" idx="11"/>
          </p:nvPr>
        </p:nvSpPr>
        <p:spPr>
          <a:xfrm>
            <a:off x="5762244" y="6556248"/>
            <a:ext cx="667512" cy="182880"/>
          </a:xfrm>
          <a:prstGeom prst="rect">
            <a:avLst/>
          </a:prstGeom>
        </p:spPr>
        <p:txBody>
          <a:bodyPr anchor="ctr"/>
          <a:lstStyle>
            <a:lvl1pPr>
              <a:defRPr sz="800">
                <a:solidFill>
                  <a:schemeClr val="bg1"/>
                </a:solidFill>
              </a:defRPr>
            </a:lvl1pPr>
          </a:lstStyle>
          <a:p>
            <a:pPr algn="ctr"/>
            <a:fld id="{92EA2340-BE12-4138-BE15-7C339B03EB4B}" type="slidenum">
              <a:rPr lang="en-US" smtClean="0"/>
              <a:pPr algn="ctr"/>
              <a:t>‹#›</a:t>
            </a:fld>
            <a:endParaRPr lang="en-US"/>
          </a:p>
        </p:txBody>
      </p:sp>
      <p:sp>
        <p:nvSpPr>
          <p:cNvPr id="10" name="Title 3">
            <a:extLst>
              <a:ext uri="{FF2B5EF4-FFF2-40B4-BE49-F238E27FC236}">
                <a16:creationId xmlns:a16="http://schemas.microsoft.com/office/drawing/2014/main" id="{1084B5D6-E13F-49DD-9723-965CD01789C5}"/>
              </a:ext>
            </a:extLst>
          </p:cNvPr>
          <p:cNvSpPr>
            <a:spLocks noGrp="1"/>
          </p:cNvSpPr>
          <p:nvPr>
            <p:ph type="title" hasCustomPrompt="1"/>
          </p:nvPr>
        </p:nvSpPr>
        <p:spPr>
          <a:xfrm>
            <a:off x="304800" y="381000"/>
            <a:ext cx="11582400" cy="811284"/>
          </a:xfrm>
          <a:prstGeom prst="rect">
            <a:avLst/>
          </a:prstGeom>
        </p:spPr>
        <p:txBody>
          <a:bodyPr lIns="0" tIns="0" rIns="0" bIns="0" anchor="t" anchorCtr="0">
            <a:noAutofit/>
          </a:bodyPr>
          <a:lstStyle>
            <a:lvl1pPr marL="0" indent="0">
              <a:defRPr lang="en-US" dirty="0">
                <a:solidFill>
                  <a:schemeClr val="bg1"/>
                </a:solidFill>
              </a:defRPr>
            </a:lvl1pPr>
          </a:lstStyle>
          <a:p>
            <a:r>
              <a:rPr lang="en-US"/>
              <a:t>[Title]</a:t>
            </a:r>
          </a:p>
        </p:txBody>
      </p:sp>
    </p:spTree>
    <p:extLst>
      <p:ext uri="{BB962C8B-B14F-4D97-AF65-F5344CB8AC3E}">
        <p14:creationId xmlns:p14="http://schemas.microsoft.com/office/powerpoint/2010/main" val="1878554598"/>
      </p:ext>
    </p:extLst>
  </p:cSld>
  <p:clrMapOvr>
    <a:masterClrMapping/>
  </p:clrMapOvr>
  <p:extLst>
    <p:ext uri="{DCECCB84-F9BA-43D5-87BE-67443E8EF086}">
      <p15:sldGuideLst xmlns:p15="http://schemas.microsoft.com/office/powerpoint/2012/main">
        <p15:guide id="1" pos="3840" userDrawn="1">
          <p15:clr>
            <a:srgbClr val="FBAE40"/>
          </p15:clr>
        </p15:guide>
        <p15:guide id="2" pos="192" userDrawn="1">
          <p15:clr>
            <a:srgbClr val="FBAE40"/>
          </p15:clr>
        </p15:guide>
        <p15:guide id="3" pos="7488" userDrawn="1">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itle and Contents - BH-H">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409FEE01-6D38-4AFF-8E39-8403A0C9ED3A}"/>
              </a:ext>
            </a:extLst>
          </p:cNvPr>
          <p:cNvSpPr>
            <a:spLocks noGrp="1"/>
          </p:cNvSpPr>
          <p:nvPr>
            <p:ph idx="1"/>
          </p:nvPr>
        </p:nvSpPr>
        <p:spPr>
          <a:xfrm>
            <a:off x="304800" y="1447800"/>
            <a:ext cx="11582400" cy="4770120"/>
          </a:xfrm>
          <a:prstGeom prst="rect">
            <a:avLst/>
          </a:prstGeom>
        </p:spPr>
        <p:txBody>
          <a:bodyPr lIns="0" rIns="0"/>
          <a:lstStyle>
            <a:lvl1pPr algn="l" defTabSz="914400" rtl="0" eaLnBrk="1" latinLnBrk="0" hangingPunct="1">
              <a:lnSpc>
                <a:spcPct val="100000"/>
              </a:lnSpc>
              <a:buClr>
                <a:schemeClr val="bg2"/>
              </a:buClr>
              <a:buSzPct val="100000"/>
              <a:defRPr lang="en-US" sz="2000" kern="1200" dirty="0" smtClean="0">
                <a:solidFill>
                  <a:schemeClr val="tx1"/>
                </a:solidFill>
                <a:latin typeface="+mn-lt"/>
                <a:ea typeface="+mn-ea"/>
                <a:cs typeface="+mn-cs"/>
              </a:defRPr>
            </a:lvl1pPr>
            <a:lvl2pPr marL="910099" indent="-300543" algn="l" defTabSz="914400" rtl="0" eaLnBrk="1" latinLnBrk="0" hangingPunct="1">
              <a:lnSpc>
                <a:spcPct val="100000"/>
              </a:lnSpc>
              <a:buClr>
                <a:schemeClr val="bg2"/>
              </a:buClr>
              <a:buSzPct val="100000"/>
              <a:buFont typeface="Arial" panose="020B0604020202020204" pitchFamily="34" charset="0"/>
              <a:buChar char="»"/>
              <a:defRPr lang="en-US" sz="2000" kern="1200" dirty="0" smtClean="0">
                <a:solidFill>
                  <a:schemeClr val="tx1"/>
                </a:solidFill>
                <a:latin typeface="+mn-lt"/>
                <a:ea typeface="+mn-ea"/>
                <a:cs typeface="+mn-cs"/>
              </a:defRPr>
            </a:lvl2pPr>
            <a:lvl3pPr algn="l" defTabSz="914400" rtl="0" eaLnBrk="1" latinLnBrk="0" hangingPunct="1">
              <a:lnSpc>
                <a:spcPct val="100000"/>
              </a:lnSpc>
              <a:buClr>
                <a:schemeClr val="bg2"/>
              </a:buClr>
              <a:buSzPct val="100000"/>
              <a:defRPr lang="en-US" sz="2000" kern="1200" dirty="0" smtClean="0">
                <a:solidFill>
                  <a:schemeClr val="tx1"/>
                </a:solidFill>
                <a:latin typeface="+mn-lt"/>
                <a:ea typeface="+mn-ea"/>
                <a:cs typeface="+mn-cs"/>
              </a:defRPr>
            </a:lvl3pPr>
            <a:lvl4pPr marL="2059363" indent="-230701" algn="l" defTabSz="914400" rtl="0" eaLnBrk="1" latinLnBrk="0" hangingPunct="1">
              <a:lnSpc>
                <a:spcPct val="100000"/>
              </a:lnSpc>
              <a:buClr>
                <a:schemeClr val="bg2"/>
              </a:buClr>
              <a:buSzPct val="100000"/>
              <a:buFont typeface="Arial" panose="020B0604020202020204" pitchFamily="34" charset="0"/>
              <a:buChar char="»"/>
              <a:defRPr kumimoji="1" lang="en-US" sz="2000" kern="1200" dirty="0" smtClean="0">
                <a:solidFill>
                  <a:schemeClr val="tx1"/>
                </a:solidFill>
                <a:latin typeface="+mn-lt"/>
                <a:ea typeface="+mn-ea"/>
                <a:cs typeface="+mn-cs"/>
              </a:defRPr>
            </a:lvl4pPr>
            <a:lvl5pPr marL="2666800" indent="-228584" algn="l" defTabSz="914400" rtl="0" eaLnBrk="1" latinLnBrk="0" hangingPunct="1">
              <a:lnSpc>
                <a:spcPct val="100000"/>
              </a:lnSpc>
              <a:buClr>
                <a:schemeClr val="bg2"/>
              </a:buClr>
              <a:buSzPct val="100000"/>
              <a:buFont typeface="Arial" panose="020B0604020202020204" pitchFamily="34" charset="0"/>
              <a:buChar char="•"/>
              <a:defRPr sz="2000" kern="1200" dirty="0">
                <a:solidFill>
                  <a:schemeClr val="tx1"/>
                </a:solidFill>
                <a:latin typeface="+mn-lt"/>
                <a:ea typeface="+mn-ea"/>
                <a:cs typeface="+mn-cs"/>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2" name="Footer Placeholder 1">
            <a:extLst>
              <a:ext uri="{FF2B5EF4-FFF2-40B4-BE49-F238E27FC236}">
                <a16:creationId xmlns:a16="http://schemas.microsoft.com/office/drawing/2014/main" id="{50BA91AD-94D7-45DB-9DC0-AA0B54CD6909}"/>
              </a:ext>
            </a:extLst>
          </p:cNvPr>
          <p:cNvSpPr>
            <a:spLocks noGrp="1"/>
          </p:cNvSpPr>
          <p:nvPr>
            <p:ph type="ftr" sz="quarter" idx="10"/>
          </p:nvPr>
        </p:nvSpPr>
        <p:spPr>
          <a:xfrm>
            <a:off x="228600" y="6556248"/>
            <a:ext cx="2194560" cy="182880"/>
          </a:xfrm>
          <a:prstGeom prst="rect">
            <a:avLst/>
          </a:prstGeom>
        </p:spPr>
        <p:txBody>
          <a:bodyPr anchor="ctr"/>
          <a:lstStyle>
            <a:lvl1pPr>
              <a:defRPr sz="800">
                <a:solidFill>
                  <a:schemeClr val="accent2"/>
                </a:solidFill>
              </a:defRPr>
            </a:lvl1pPr>
          </a:lstStyle>
          <a:p>
            <a:pPr defTabSz="609555"/>
            <a:r>
              <a:rPr lang="en-US"/>
              <a:t>© 2019 NTT DATA, Inc. All rights reserved.</a:t>
            </a:r>
          </a:p>
        </p:txBody>
      </p:sp>
      <p:sp>
        <p:nvSpPr>
          <p:cNvPr id="3" name="Slide Number Placeholder 2">
            <a:extLst>
              <a:ext uri="{FF2B5EF4-FFF2-40B4-BE49-F238E27FC236}">
                <a16:creationId xmlns:a16="http://schemas.microsoft.com/office/drawing/2014/main" id="{D2875DB9-62CF-4691-983F-E0B1CA6CEBD8}"/>
              </a:ext>
            </a:extLst>
          </p:cNvPr>
          <p:cNvSpPr>
            <a:spLocks noGrp="1"/>
          </p:cNvSpPr>
          <p:nvPr>
            <p:ph type="sldNum" sz="quarter" idx="11"/>
          </p:nvPr>
        </p:nvSpPr>
        <p:spPr>
          <a:xfrm>
            <a:off x="5762244" y="6556248"/>
            <a:ext cx="667512" cy="182880"/>
          </a:xfrm>
          <a:prstGeom prst="rect">
            <a:avLst/>
          </a:prstGeom>
        </p:spPr>
        <p:txBody>
          <a:bodyPr anchor="ctr"/>
          <a:lstStyle>
            <a:lvl1pPr>
              <a:defRPr sz="800">
                <a:solidFill>
                  <a:schemeClr val="accent2"/>
                </a:solidFill>
              </a:defRPr>
            </a:lvl1pPr>
          </a:lstStyle>
          <a:p>
            <a:pPr algn="ctr"/>
            <a:fld id="{92EA2340-BE12-4138-BE15-7C339B03EB4B}" type="slidenum">
              <a:rPr lang="en-US" smtClean="0"/>
              <a:pPr algn="ctr"/>
              <a:t>‹#›</a:t>
            </a:fld>
            <a:endParaRPr lang="en-US"/>
          </a:p>
        </p:txBody>
      </p:sp>
      <p:sp>
        <p:nvSpPr>
          <p:cNvPr id="7" name="Title 3">
            <a:extLst>
              <a:ext uri="{FF2B5EF4-FFF2-40B4-BE49-F238E27FC236}">
                <a16:creationId xmlns:a16="http://schemas.microsoft.com/office/drawing/2014/main" id="{C2FECC32-09FA-4F0A-99B9-53FF86115D02}"/>
              </a:ext>
            </a:extLst>
          </p:cNvPr>
          <p:cNvSpPr>
            <a:spLocks noGrp="1"/>
          </p:cNvSpPr>
          <p:nvPr>
            <p:ph type="title" hasCustomPrompt="1"/>
          </p:nvPr>
        </p:nvSpPr>
        <p:spPr>
          <a:xfrm>
            <a:off x="304800" y="640080"/>
            <a:ext cx="11582400" cy="552204"/>
          </a:xfrm>
          <a:prstGeom prst="rect">
            <a:avLst/>
          </a:prstGeom>
        </p:spPr>
        <p:txBody>
          <a:bodyPr lIns="0" tIns="0" rIns="0" bIns="0" anchor="t" anchorCtr="0">
            <a:noAutofit/>
          </a:bodyPr>
          <a:lstStyle>
            <a:lvl1pPr marL="0" indent="0">
              <a:defRPr lang="en-US" dirty="0"/>
            </a:lvl1pPr>
          </a:lstStyle>
          <a:p>
            <a:r>
              <a:rPr lang="en-US"/>
              <a:t>[Title]</a:t>
            </a:r>
          </a:p>
        </p:txBody>
      </p:sp>
    </p:spTree>
    <p:extLst>
      <p:ext uri="{BB962C8B-B14F-4D97-AF65-F5344CB8AC3E}">
        <p14:creationId xmlns:p14="http://schemas.microsoft.com/office/powerpoint/2010/main" val="2714189940"/>
      </p:ext>
    </p:extLst>
  </p:cSld>
  <p:clrMapOvr>
    <a:masterClrMapping/>
  </p:clrMapOvr>
  <p:extLst>
    <p:ext uri="{DCECCB84-F9BA-43D5-87BE-67443E8EF086}">
      <p15:sldGuideLst xmlns:p15="http://schemas.microsoft.com/office/powerpoint/2012/main">
        <p15:guide id="1" orient="horz" pos="912">
          <p15:clr>
            <a:srgbClr val="FBAE40"/>
          </p15:clr>
        </p15:guide>
        <p15:guide id="2" pos="3840" userDrawn="1">
          <p15:clr>
            <a:srgbClr val="FBAE40"/>
          </p15:clr>
        </p15:guide>
        <p15:guide id="3" pos="192" userDrawn="1">
          <p15:clr>
            <a:srgbClr val="FBAE40"/>
          </p15:clr>
        </p15:guide>
        <p15:guide id="4" pos="7488" userDrawn="1">
          <p15:clr>
            <a:srgbClr val="FBAE40"/>
          </p15:clr>
        </p15:guide>
        <p15:guide id="5" orient="horz" pos="288" userDrawn="1">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itle and 2 Column - BH-H">
    <p:spTree>
      <p:nvGrpSpPr>
        <p:cNvPr id="1" name=""/>
        <p:cNvGrpSpPr/>
        <p:nvPr/>
      </p:nvGrpSpPr>
      <p:grpSpPr>
        <a:xfrm>
          <a:off x="0" y="0"/>
          <a:ext cx="0" cy="0"/>
          <a:chOff x="0" y="0"/>
          <a:chExt cx="0" cy="0"/>
        </a:xfrm>
      </p:grpSpPr>
      <p:cxnSp>
        <p:nvCxnSpPr>
          <p:cNvPr id="5" name="Straight Connector 4">
            <a:extLst>
              <a:ext uri="{FF2B5EF4-FFF2-40B4-BE49-F238E27FC236}">
                <a16:creationId xmlns:a16="http://schemas.microsoft.com/office/drawing/2014/main" id="{89D32AD7-4EC4-4336-8E66-DAF3CD63E129}"/>
              </a:ext>
            </a:extLst>
          </p:cNvPr>
          <p:cNvCxnSpPr>
            <a:cxnSpLocks/>
          </p:cNvCxnSpPr>
          <p:nvPr userDrawn="1"/>
        </p:nvCxnSpPr>
        <p:spPr>
          <a:xfrm>
            <a:off x="6094413" y="1447800"/>
            <a:ext cx="0" cy="4953000"/>
          </a:xfrm>
          <a:prstGeom prst="line">
            <a:avLst/>
          </a:prstGeom>
          <a:ln w="12700">
            <a:gradFill>
              <a:gsLst>
                <a:gs pos="0">
                  <a:schemeClr val="accent1">
                    <a:lumMod val="5000"/>
                    <a:lumOff val="95000"/>
                  </a:schemeClr>
                </a:gs>
                <a:gs pos="54000">
                  <a:schemeClr val="accent2"/>
                </a:gs>
                <a:gs pos="100000">
                  <a:schemeClr val="accent1">
                    <a:lumMod val="30000"/>
                    <a:lumOff val="70000"/>
                  </a:schemeClr>
                </a:gs>
              </a:gsLst>
              <a:lin ang="5400000" scaled="1"/>
            </a:gradFill>
            <a:prstDash val="dash"/>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6" name="Content Placeholder 2">
            <a:extLst>
              <a:ext uri="{FF2B5EF4-FFF2-40B4-BE49-F238E27FC236}">
                <a16:creationId xmlns:a16="http://schemas.microsoft.com/office/drawing/2014/main" id="{9A3F0FF2-9D07-4173-8901-D515EA8C808F}"/>
              </a:ext>
            </a:extLst>
          </p:cNvPr>
          <p:cNvSpPr>
            <a:spLocks noGrp="1"/>
          </p:cNvSpPr>
          <p:nvPr>
            <p:ph idx="1"/>
          </p:nvPr>
        </p:nvSpPr>
        <p:spPr>
          <a:xfrm>
            <a:off x="457201" y="1447800"/>
            <a:ext cx="5410200" cy="4953000"/>
          </a:xfrm>
          <a:prstGeom prst="rect">
            <a:avLst/>
          </a:prstGeom>
        </p:spPr>
        <p:txBody>
          <a:bodyPr lIns="0" rIns="0"/>
          <a:lstStyle>
            <a:lvl1pPr algn="l" defTabSz="914400" rtl="0" eaLnBrk="1" latinLnBrk="0" hangingPunct="1">
              <a:lnSpc>
                <a:spcPct val="100000"/>
              </a:lnSpc>
              <a:buClr>
                <a:schemeClr val="bg2"/>
              </a:buClr>
              <a:buSzPct val="100000"/>
              <a:defRPr lang="en-US" sz="2000" kern="1200" dirty="0" smtClean="0">
                <a:solidFill>
                  <a:schemeClr val="tx1"/>
                </a:solidFill>
                <a:latin typeface="+mn-lt"/>
                <a:ea typeface="+mn-ea"/>
                <a:cs typeface="+mn-cs"/>
              </a:defRPr>
            </a:lvl1pPr>
            <a:lvl2pPr marL="910099" indent="-300543" algn="l" defTabSz="914400" rtl="0" eaLnBrk="1" latinLnBrk="0" hangingPunct="1">
              <a:lnSpc>
                <a:spcPct val="100000"/>
              </a:lnSpc>
              <a:buClr>
                <a:schemeClr val="bg2"/>
              </a:buClr>
              <a:buSzPct val="100000"/>
              <a:buFont typeface="Arial" panose="020B0604020202020204" pitchFamily="34" charset="0"/>
              <a:buChar char="»"/>
              <a:defRPr lang="en-US" sz="2000" kern="1200" dirty="0" smtClean="0">
                <a:solidFill>
                  <a:schemeClr val="tx1"/>
                </a:solidFill>
                <a:latin typeface="+mn-lt"/>
                <a:ea typeface="+mn-ea"/>
                <a:cs typeface="+mn-cs"/>
              </a:defRPr>
            </a:lvl2pPr>
            <a:lvl3pPr algn="l" defTabSz="914400" rtl="0" eaLnBrk="1" latinLnBrk="0" hangingPunct="1">
              <a:lnSpc>
                <a:spcPct val="100000"/>
              </a:lnSpc>
              <a:buClr>
                <a:schemeClr val="bg2"/>
              </a:buClr>
              <a:buSzPct val="100000"/>
              <a:defRPr lang="en-US" sz="2000" kern="1200" dirty="0" smtClean="0">
                <a:solidFill>
                  <a:schemeClr val="tx1"/>
                </a:solidFill>
                <a:latin typeface="+mn-lt"/>
                <a:ea typeface="+mn-ea"/>
                <a:cs typeface="+mn-cs"/>
              </a:defRPr>
            </a:lvl3pPr>
            <a:lvl4pPr marL="2059363" indent="-230701" algn="l" defTabSz="914400" rtl="0" eaLnBrk="1" latinLnBrk="0" hangingPunct="1">
              <a:lnSpc>
                <a:spcPct val="100000"/>
              </a:lnSpc>
              <a:buClr>
                <a:schemeClr val="bg2"/>
              </a:buClr>
              <a:buSzPct val="100000"/>
              <a:buFont typeface="Arial" panose="020B0604020202020204" pitchFamily="34" charset="0"/>
              <a:buChar char="»"/>
              <a:defRPr kumimoji="1" lang="en-US" sz="2000" kern="1200" dirty="0" smtClean="0">
                <a:solidFill>
                  <a:schemeClr val="tx1"/>
                </a:solidFill>
                <a:latin typeface="+mn-lt"/>
                <a:ea typeface="+mn-ea"/>
                <a:cs typeface="+mn-cs"/>
              </a:defRPr>
            </a:lvl4pPr>
            <a:lvl5pPr marL="2666800" indent="-228584" algn="l" defTabSz="914400" rtl="0" eaLnBrk="1" latinLnBrk="0" hangingPunct="1">
              <a:lnSpc>
                <a:spcPct val="100000"/>
              </a:lnSpc>
              <a:buClr>
                <a:schemeClr val="bg2"/>
              </a:buClr>
              <a:buSzPct val="100000"/>
              <a:buFont typeface="Arial" panose="020B0604020202020204" pitchFamily="34" charset="0"/>
              <a:buChar char="•"/>
              <a:defRPr sz="2000" kern="1200" dirty="0">
                <a:solidFill>
                  <a:schemeClr val="tx1"/>
                </a:solidFill>
                <a:latin typeface="+mn-lt"/>
                <a:ea typeface="+mn-ea"/>
                <a:cs typeface="+mn-cs"/>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7" name="Content Placeholder 2">
            <a:extLst>
              <a:ext uri="{FF2B5EF4-FFF2-40B4-BE49-F238E27FC236}">
                <a16:creationId xmlns:a16="http://schemas.microsoft.com/office/drawing/2014/main" id="{A5085B24-6983-47FE-AA4D-FD610A3D3BE7}"/>
              </a:ext>
            </a:extLst>
          </p:cNvPr>
          <p:cNvSpPr>
            <a:spLocks noGrp="1"/>
          </p:cNvSpPr>
          <p:nvPr>
            <p:ph idx="11"/>
          </p:nvPr>
        </p:nvSpPr>
        <p:spPr>
          <a:xfrm>
            <a:off x="6321426" y="1447800"/>
            <a:ext cx="5413362" cy="4953000"/>
          </a:xfrm>
          <a:prstGeom prst="rect">
            <a:avLst/>
          </a:prstGeom>
        </p:spPr>
        <p:txBody>
          <a:bodyPr lIns="0" rIns="0"/>
          <a:lstStyle>
            <a:lvl1pPr algn="l" defTabSz="914400" rtl="0" eaLnBrk="1" latinLnBrk="0" hangingPunct="1">
              <a:lnSpc>
                <a:spcPct val="100000"/>
              </a:lnSpc>
              <a:buClr>
                <a:schemeClr val="bg2"/>
              </a:buClr>
              <a:buSzPct val="100000"/>
              <a:defRPr lang="en-US" sz="2000" kern="1200" dirty="0" smtClean="0">
                <a:solidFill>
                  <a:schemeClr val="tx1"/>
                </a:solidFill>
                <a:latin typeface="+mn-lt"/>
                <a:ea typeface="+mn-ea"/>
                <a:cs typeface="+mn-cs"/>
              </a:defRPr>
            </a:lvl1pPr>
            <a:lvl2pPr marL="910099" indent="-300543" algn="l" defTabSz="914400" rtl="0" eaLnBrk="1" latinLnBrk="0" hangingPunct="1">
              <a:lnSpc>
                <a:spcPct val="100000"/>
              </a:lnSpc>
              <a:buClr>
                <a:schemeClr val="bg2"/>
              </a:buClr>
              <a:buSzPct val="100000"/>
              <a:buFont typeface="Arial" panose="020B0604020202020204" pitchFamily="34" charset="0"/>
              <a:buChar char="»"/>
              <a:defRPr lang="en-US" sz="2000" kern="1200" dirty="0" smtClean="0">
                <a:solidFill>
                  <a:schemeClr val="tx1"/>
                </a:solidFill>
                <a:latin typeface="+mn-lt"/>
                <a:ea typeface="+mn-ea"/>
                <a:cs typeface="+mn-cs"/>
              </a:defRPr>
            </a:lvl2pPr>
            <a:lvl3pPr algn="l" defTabSz="914400" rtl="0" eaLnBrk="1" latinLnBrk="0" hangingPunct="1">
              <a:lnSpc>
                <a:spcPct val="100000"/>
              </a:lnSpc>
              <a:buClr>
                <a:schemeClr val="bg2"/>
              </a:buClr>
              <a:buSzPct val="100000"/>
              <a:defRPr lang="en-US" sz="2000" kern="1200" dirty="0" smtClean="0">
                <a:solidFill>
                  <a:schemeClr val="tx1"/>
                </a:solidFill>
                <a:latin typeface="+mn-lt"/>
                <a:ea typeface="+mn-ea"/>
                <a:cs typeface="+mn-cs"/>
              </a:defRPr>
            </a:lvl3pPr>
            <a:lvl4pPr marL="2059363" indent="-230701" algn="l" defTabSz="914400" rtl="0" eaLnBrk="1" latinLnBrk="0" hangingPunct="1">
              <a:lnSpc>
                <a:spcPct val="100000"/>
              </a:lnSpc>
              <a:buClr>
                <a:schemeClr val="bg2"/>
              </a:buClr>
              <a:buSzPct val="100000"/>
              <a:buFont typeface="Arial" panose="020B0604020202020204" pitchFamily="34" charset="0"/>
              <a:buChar char="»"/>
              <a:defRPr kumimoji="1" lang="en-US" sz="2000" kern="1200" dirty="0" smtClean="0">
                <a:solidFill>
                  <a:schemeClr val="tx1"/>
                </a:solidFill>
                <a:latin typeface="+mn-lt"/>
                <a:ea typeface="+mn-ea"/>
                <a:cs typeface="+mn-cs"/>
              </a:defRPr>
            </a:lvl4pPr>
            <a:lvl5pPr marL="2666800" indent="-228584" algn="l" defTabSz="914400" rtl="0" eaLnBrk="1" latinLnBrk="0" hangingPunct="1">
              <a:lnSpc>
                <a:spcPct val="100000"/>
              </a:lnSpc>
              <a:buClr>
                <a:schemeClr val="bg2"/>
              </a:buClr>
              <a:buSzPct val="100000"/>
              <a:buFont typeface="Arial" panose="020B0604020202020204" pitchFamily="34" charset="0"/>
              <a:buChar char="•"/>
              <a:defRPr sz="2000" kern="1200" dirty="0">
                <a:solidFill>
                  <a:schemeClr val="tx1"/>
                </a:solidFill>
                <a:latin typeface="+mn-lt"/>
                <a:ea typeface="+mn-ea"/>
                <a:cs typeface="+mn-cs"/>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11" name="Title 3">
            <a:extLst>
              <a:ext uri="{FF2B5EF4-FFF2-40B4-BE49-F238E27FC236}">
                <a16:creationId xmlns:a16="http://schemas.microsoft.com/office/drawing/2014/main" id="{5135ECDE-9650-420F-B887-80D8299F5C67}"/>
              </a:ext>
            </a:extLst>
          </p:cNvPr>
          <p:cNvSpPr>
            <a:spLocks noGrp="1"/>
          </p:cNvSpPr>
          <p:nvPr>
            <p:ph type="title" hasCustomPrompt="1"/>
          </p:nvPr>
        </p:nvSpPr>
        <p:spPr>
          <a:xfrm>
            <a:off x="304800" y="640080"/>
            <a:ext cx="11582399" cy="552204"/>
          </a:xfrm>
          <a:prstGeom prst="rect">
            <a:avLst/>
          </a:prstGeom>
        </p:spPr>
        <p:txBody>
          <a:bodyPr lIns="0" tIns="0" rIns="0" bIns="0" anchor="t" anchorCtr="0"/>
          <a:lstStyle>
            <a:lvl1pPr marL="0" indent="0">
              <a:defRPr lang="en-US" dirty="0"/>
            </a:lvl1pPr>
          </a:lstStyle>
          <a:p>
            <a:r>
              <a:rPr lang="en-US"/>
              <a:t>[Title]</a:t>
            </a:r>
          </a:p>
        </p:txBody>
      </p:sp>
      <p:sp>
        <p:nvSpPr>
          <p:cNvPr id="8" name="Footer Placeholder 1">
            <a:extLst>
              <a:ext uri="{FF2B5EF4-FFF2-40B4-BE49-F238E27FC236}">
                <a16:creationId xmlns:a16="http://schemas.microsoft.com/office/drawing/2014/main" id="{C28CFF88-D122-4C72-90AF-98AEC7B19CF9}"/>
              </a:ext>
            </a:extLst>
          </p:cNvPr>
          <p:cNvSpPr>
            <a:spLocks noGrp="1"/>
          </p:cNvSpPr>
          <p:nvPr>
            <p:ph type="ftr" sz="quarter" idx="10"/>
          </p:nvPr>
        </p:nvSpPr>
        <p:spPr>
          <a:xfrm>
            <a:off x="228600" y="6556248"/>
            <a:ext cx="2194560" cy="182880"/>
          </a:xfrm>
          <a:prstGeom prst="rect">
            <a:avLst/>
          </a:prstGeom>
        </p:spPr>
        <p:txBody>
          <a:bodyPr anchor="ctr"/>
          <a:lstStyle>
            <a:lvl1pPr>
              <a:defRPr sz="800">
                <a:solidFill>
                  <a:schemeClr val="accent2"/>
                </a:solidFill>
              </a:defRPr>
            </a:lvl1pPr>
          </a:lstStyle>
          <a:p>
            <a:pPr defTabSz="609555"/>
            <a:r>
              <a:rPr lang="en-US"/>
              <a:t>© 2019 NTT DATA, Inc. All rights reserved.</a:t>
            </a:r>
          </a:p>
        </p:txBody>
      </p:sp>
      <p:sp>
        <p:nvSpPr>
          <p:cNvPr id="9" name="Slide Number Placeholder 2">
            <a:extLst>
              <a:ext uri="{FF2B5EF4-FFF2-40B4-BE49-F238E27FC236}">
                <a16:creationId xmlns:a16="http://schemas.microsoft.com/office/drawing/2014/main" id="{A4634491-90BC-4AE1-BB5A-332230E4AAF1}"/>
              </a:ext>
            </a:extLst>
          </p:cNvPr>
          <p:cNvSpPr>
            <a:spLocks noGrp="1"/>
          </p:cNvSpPr>
          <p:nvPr>
            <p:ph type="sldNum" sz="quarter" idx="12"/>
          </p:nvPr>
        </p:nvSpPr>
        <p:spPr>
          <a:xfrm>
            <a:off x="5762244" y="6556248"/>
            <a:ext cx="667512" cy="182880"/>
          </a:xfrm>
          <a:prstGeom prst="rect">
            <a:avLst/>
          </a:prstGeom>
        </p:spPr>
        <p:txBody>
          <a:bodyPr anchor="ctr"/>
          <a:lstStyle>
            <a:lvl1pPr>
              <a:defRPr sz="800">
                <a:solidFill>
                  <a:schemeClr val="accent2"/>
                </a:solidFill>
              </a:defRPr>
            </a:lvl1pPr>
          </a:lstStyle>
          <a:p>
            <a:pPr algn="ctr"/>
            <a:fld id="{92EA2340-BE12-4138-BE15-7C339B03EB4B}" type="slidenum">
              <a:rPr lang="en-US" smtClean="0"/>
              <a:pPr algn="ctr"/>
              <a:t>‹#›</a:t>
            </a:fld>
            <a:endParaRPr lang="en-US"/>
          </a:p>
        </p:txBody>
      </p:sp>
    </p:spTree>
    <p:extLst>
      <p:ext uri="{BB962C8B-B14F-4D97-AF65-F5344CB8AC3E}">
        <p14:creationId xmlns:p14="http://schemas.microsoft.com/office/powerpoint/2010/main" val="1219228633"/>
      </p:ext>
    </p:extLst>
  </p:cSld>
  <p:clrMapOvr>
    <a:masterClrMapping/>
  </p:clrMapOvr>
  <p:extLst>
    <p:ext uri="{DCECCB84-F9BA-43D5-87BE-67443E8EF086}">
      <p15:sldGuideLst xmlns:p15="http://schemas.microsoft.com/office/powerpoint/2012/main">
        <p15:guide id="1" orient="horz" pos="912" userDrawn="1">
          <p15:clr>
            <a:srgbClr val="FBAE40"/>
          </p15:clr>
        </p15:guide>
        <p15:guide id="2" pos="3840" userDrawn="1">
          <p15:clr>
            <a:srgbClr val="FBAE40"/>
          </p15:clr>
        </p15:guide>
        <p15:guide id="3" pos="192" userDrawn="1">
          <p15:clr>
            <a:srgbClr val="FBAE40"/>
          </p15:clr>
        </p15:guide>
        <p15:guide id="4" pos="7488" userDrawn="1">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Title and 3 Column - BH-H">
    <p:spTree>
      <p:nvGrpSpPr>
        <p:cNvPr id="1" name=""/>
        <p:cNvGrpSpPr/>
        <p:nvPr/>
      </p:nvGrpSpPr>
      <p:grpSpPr>
        <a:xfrm>
          <a:off x="0" y="0"/>
          <a:ext cx="0" cy="0"/>
          <a:chOff x="0" y="0"/>
          <a:chExt cx="0" cy="0"/>
        </a:xfrm>
      </p:grpSpPr>
      <p:sp>
        <p:nvSpPr>
          <p:cNvPr id="8" name="Content Placeholder 2">
            <a:extLst>
              <a:ext uri="{FF2B5EF4-FFF2-40B4-BE49-F238E27FC236}">
                <a16:creationId xmlns:a16="http://schemas.microsoft.com/office/drawing/2014/main" id="{5A4AC4E7-4E1D-4EEA-B383-BA8B1F15F772}"/>
              </a:ext>
            </a:extLst>
          </p:cNvPr>
          <p:cNvSpPr>
            <a:spLocks noGrp="1"/>
          </p:cNvSpPr>
          <p:nvPr>
            <p:ph idx="1"/>
          </p:nvPr>
        </p:nvSpPr>
        <p:spPr>
          <a:xfrm>
            <a:off x="457199" y="1447800"/>
            <a:ext cx="3633553" cy="4953000"/>
          </a:xfrm>
          <a:prstGeom prst="rect">
            <a:avLst/>
          </a:prstGeom>
        </p:spPr>
        <p:txBody>
          <a:bodyPr lIns="0" rIns="0"/>
          <a:lstStyle>
            <a:lvl1pPr algn="l" defTabSz="914400" rtl="0" eaLnBrk="1" latinLnBrk="0" hangingPunct="1">
              <a:lnSpc>
                <a:spcPct val="100000"/>
              </a:lnSpc>
              <a:buClr>
                <a:schemeClr val="bg2"/>
              </a:buClr>
              <a:buSzPct val="100000"/>
              <a:defRPr lang="en-US" sz="1600" kern="1200" dirty="0" smtClean="0">
                <a:solidFill>
                  <a:schemeClr val="tx1"/>
                </a:solidFill>
                <a:latin typeface="+mn-lt"/>
                <a:ea typeface="+mn-ea"/>
                <a:cs typeface="+mn-cs"/>
              </a:defRPr>
            </a:lvl1pPr>
            <a:lvl2pPr marL="628650" indent="-185738" algn="l" defTabSz="671513" rtl="0" eaLnBrk="1" latinLnBrk="0" hangingPunct="1">
              <a:lnSpc>
                <a:spcPct val="100000"/>
              </a:lnSpc>
              <a:buClr>
                <a:schemeClr val="bg2"/>
              </a:buClr>
              <a:buSzPct val="100000"/>
              <a:buFont typeface="Arial" panose="020B0604020202020204" pitchFamily="34" charset="0"/>
              <a:buChar char="»"/>
              <a:defRPr lang="en-US" sz="1600" kern="1200" dirty="0" smtClean="0">
                <a:solidFill>
                  <a:schemeClr val="tx1"/>
                </a:solidFill>
                <a:latin typeface="+mn-lt"/>
                <a:ea typeface="+mn-ea"/>
                <a:cs typeface="+mn-cs"/>
              </a:defRPr>
            </a:lvl2pPr>
            <a:lvl3pPr marL="914400" indent="-171450" algn="l" defTabSz="914400" rtl="0" eaLnBrk="1" latinLnBrk="0" hangingPunct="1">
              <a:lnSpc>
                <a:spcPct val="100000"/>
              </a:lnSpc>
              <a:buClr>
                <a:schemeClr val="bg2"/>
              </a:buClr>
              <a:buSzPct val="100000"/>
              <a:defRPr lang="en-US" sz="1600" kern="1200" dirty="0" smtClean="0">
                <a:solidFill>
                  <a:schemeClr val="tx1"/>
                </a:solidFill>
                <a:latin typeface="+mn-lt"/>
                <a:ea typeface="+mn-ea"/>
                <a:cs typeface="+mn-cs"/>
              </a:defRPr>
            </a:lvl3pPr>
            <a:lvl4pPr marL="1257300" indent="-228600" algn="l" defTabSz="914400" rtl="0" eaLnBrk="1" latinLnBrk="0" hangingPunct="1">
              <a:lnSpc>
                <a:spcPct val="100000"/>
              </a:lnSpc>
              <a:buClr>
                <a:schemeClr val="bg2"/>
              </a:buClr>
              <a:buSzPct val="100000"/>
              <a:buFont typeface="Arial" panose="020B0604020202020204" pitchFamily="34" charset="0"/>
              <a:buChar char="»"/>
              <a:defRPr lang="en-US" sz="1600" kern="1200" dirty="0" smtClean="0">
                <a:solidFill>
                  <a:schemeClr val="tx1"/>
                </a:solidFill>
                <a:latin typeface="+mn-lt"/>
                <a:ea typeface="+mn-ea"/>
                <a:cs typeface="+mn-cs"/>
              </a:defRPr>
            </a:lvl4pPr>
            <a:lvl5pPr marL="1485900" indent="-228600" algn="l" defTabSz="914400" rtl="0" eaLnBrk="1" latinLnBrk="0" hangingPunct="1">
              <a:lnSpc>
                <a:spcPct val="100000"/>
              </a:lnSpc>
              <a:buClr>
                <a:schemeClr val="bg2"/>
              </a:buClr>
              <a:buSzPct val="100000"/>
              <a:buFont typeface="Arial" panose="020B0604020202020204" pitchFamily="34" charset="0"/>
              <a:buChar char="•"/>
              <a:defRPr sz="1600" kern="1200" dirty="0">
                <a:solidFill>
                  <a:schemeClr val="tx1"/>
                </a:solidFill>
                <a:latin typeface="+mn-lt"/>
                <a:ea typeface="+mn-ea"/>
                <a:cs typeface="+mn-cs"/>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cxnSp>
        <p:nvCxnSpPr>
          <p:cNvPr id="10" name="Straight Connector 9">
            <a:extLst>
              <a:ext uri="{FF2B5EF4-FFF2-40B4-BE49-F238E27FC236}">
                <a16:creationId xmlns:a16="http://schemas.microsoft.com/office/drawing/2014/main" id="{153D318D-5BC0-4FD7-84F6-570AAD7A014D}"/>
              </a:ext>
            </a:extLst>
          </p:cNvPr>
          <p:cNvCxnSpPr>
            <a:cxnSpLocks/>
          </p:cNvCxnSpPr>
          <p:nvPr userDrawn="1"/>
        </p:nvCxnSpPr>
        <p:spPr>
          <a:xfrm>
            <a:off x="4184986" y="1447800"/>
            <a:ext cx="0" cy="4953000"/>
          </a:xfrm>
          <a:prstGeom prst="line">
            <a:avLst/>
          </a:prstGeom>
          <a:ln w="12700">
            <a:gradFill>
              <a:gsLst>
                <a:gs pos="0">
                  <a:schemeClr val="accent1">
                    <a:lumMod val="5000"/>
                    <a:lumOff val="95000"/>
                  </a:schemeClr>
                </a:gs>
                <a:gs pos="54000">
                  <a:schemeClr val="accent2"/>
                </a:gs>
                <a:gs pos="100000">
                  <a:schemeClr val="accent1">
                    <a:lumMod val="30000"/>
                    <a:lumOff val="70000"/>
                  </a:schemeClr>
                </a:gs>
              </a:gsLst>
              <a:lin ang="5400000" scaled="1"/>
            </a:gradFill>
            <a:prstDash val="dash"/>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C9893623-AAB5-4C02-BC15-F45AA3A235AA}"/>
              </a:ext>
            </a:extLst>
          </p:cNvPr>
          <p:cNvCxnSpPr>
            <a:cxnSpLocks/>
          </p:cNvCxnSpPr>
          <p:nvPr userDrawn="1"/>
        </p:nvCxnSpPr>
        <p:spPr>
          <a:xfrm>
            <a:off x="8007007" y="1447800"/>
            <a:ext cx="0" cy="4953000"/>
          </a:xfrm>
          <a:prstGeom prst="line">
            <a:avLst/>
          </a:prstGeom>
          <a:ln w="12700">
            <a:gradFill>
              <a:gsLst>
                <a:gs pos="0">
                  <a:schemeClr val="accent1">
                    <a:lumMod val="5000"/>
                    <a:lumOff val="95000"/>
                  </a:schemeClr>
                </a:gs>
                <a:gs pos="54000">
                  <a:schemeClr val="accent2"/>
                </a:gs>
                <a:gs pos="100000">
                  <a:schemeClr val="accent1">
                    <a:lumMod val="30000"/>
                    <a:lumOff val="70000"/>
                  </a:schemeClr>
                </a:gs>
              </a:gsLst>
              <a:lin ang="5400000" scaled="1"/>
            </a:gradFill>
            <a:prstDash val="dash"/>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6" name="Title 3">
            <a:extLst>
              <a:ext uri="{FF2B5EF4-FFF2-40B4-BE49-F238E27FC236}">
                <a16:creationId xmlns:a16="http://schemas.microsoft.com/office/drawing/2014/main" id="{767CBE20-A9B1-4A35-83D8-A73BEBC38B23}"/>
              </a:ext>
            </a:extLst>
          </p:cNvPr>
          <p:cNvSpPr>
            <a:spLocks noGrp="1"/>
          </p:cNvSpPr>
          <p:nvPr>
            <p:ph type="title" hasCustomPrompt="1"/>
          </p:nvPr>
        </p:nvSpPr>
        <p:spPr>
          <a:xfrm>
            <a:off x="304800" y="640080"/>
            <a:ext cx="11582393" cy="552204"/>
          </a:xfrm>
          <a:prstGeom prst="rect">
            <a:avLst/>
          </a:prstGeom>
        </p:spPr>
        <p:txBody>
          <a:bodyPr lIns="0" tIns="0" rIns="0" bIns="0" anchor="t" anchorCtr="0"/>
          <a:lstStyle>
            <a:lvl1pPr marL="0" indent="0">
              <a:defRPr lang="en-US" dirty="0"/>
            </a:lvl1pPr>
          </a:lstStyle>
          <a:p>
            <a:r>
              <a:rPr lang="en-US"/>
              <a:t>[Title]</a:t>
            </a:r>
          </a:p>
        </p:txBody>
      </p:sp>
      <p:sp>
        <p:nvSpPr>
          <p:cNvPr id="14" name="Footer Placeholder 1">
            <a:extLst>
              <a:ext uri="{FF2B5EF4-FFF2-40B4-BE49-F238E27FC236}">
                <a16:creationId xmlns:a16="http://schemas.microsoft.com/office/drawing/2014/main" id="{53B5A437-9046-4D9A-B9A8-6545E19F54E3}"/>
              </a:ext>
            </a:extLst>
          </p:cNvPr>
          <p:cNvSpPr>
            <a:spLocks noGrp="1"/>
          </p:cNvSpPr>
          <p:nvPr>
            <p:ph type="ftr" sz="quarter" idx="10"/>
          </p:nvPr>
        </p:nvSpPr>
        <p:spPr>
          <a:xfrm>
            <a:off x="228600" y="6556248"/>
            <a:ext cx="2194560" cy="182880"/>
          </a:xfrm>
          <a:prstGeom prst="rect">
            <a:avLst/>
          </a:prstGeom>
        </p:spPr>
        <p:txBody>
          <a:bodyPr anchor="ctr"/>
          <a:lstStyle>
            <a:lvl1pPr>
              <a:defRPr sz="800">
                <a:solidFill>
                  <a:schemeClr val="accent2"/>
                </a:solidFill>
              </a:defRPr>
            </a:lvl1pPr>
          </a:lstStyle>
          <a:p>
            <a:pPr defTabSz="609555"/>
            <a:r>
              <a:rPr lang="en-US"/>
              <a:t>© 2019 NTT DATA, Inc. All rights reserved.</a:t>
            </a:r>
          </a:p>
        </p:txBody>
      </p:sp>
      <p:sp>
        <p:nvSpPr>
          <p:cNvPr id="15" name="Slide Number Placeholder 2">
            <a:extLst>
              <a:ext uri="{FF2B5EF4-FFF2-40B4-BE49-F238E27FC236}">
                <a16:creationId xmlns:a16="http://schemas.microsoft.com/office/drawing/2014/main" id="{B101C1CC-2FB9-44F0-AA12-C9ED76564408}"/>
              </a:ext>
            </a:extLst>
          </p:cNvPr>
          <p:cNvSpPr>
            <a:spLocks noGrp="1"/>
          </p:cNvSpPr>
          <p:nvPr>
            <p:ph type="sldNum" sz="quarter" idx="13"/>
          </p:nvPr>
        </p:nvSpPr>
        <p:spPr>
          <a:xfrm>
            <a:off x="5762244" y="6556248"/>
            <a:ext cx="667512" cy="182880"/>
          </a:xfrm>
          <a:prstGeom prst="rect">
            <a:avLst/>
          </a:prstGeom>
        </p:spPr>
        <p:txBody>
          <a:bodyPr anchor="ctr"/>
          <a:lstStyle>
            <a:lvl1pPr>
              <a:defRPr sz="800">
                <a:solidFill>
                  <a:schemeClr val="accent2"/>
                </a:solidFill>
              </a:defRPr>
            </a:lvl1pPr>
          </a:lstStyle>
          <a:p>
            <a:pPr algn="ctr"/>
            <a:fld id="{92EA2340-BE12-4138-BE15-7C339B03EB4B}" type="slidenum">
              <a:rPr lang="en-US" smtClean="0"/>
              <a:pPr algn="ctr"/>
              <a:t>‹#›</a:t>
            </a:fld>
            <a:endParaRPr lang="en-US"/>
          </a:p>
        </p:txBody>
      </p:sp>
      <p:sp>
        <p:nvSpPr>
          <p:cNvPr id="17" name="Content Placeholder 2">
            <a:extLst>
              <a:ext uri="{FF2B5EF4-FFF2-40B4-BE49-F238E27FC236}">
                <a16:creationId xmlns:a16="http://schemas.microsoft.com/office/drawing/2014/main" id="{5D0EF105-BA09-4670-B8E9-4C9C082BED03}"/>
              </a:ext>
            </a:extLst>
          </p:cNvPr>
          <p:cNvSpPr>
            <a:spLocks noGrp="1"/>
          </p:cNvSpPr>
          <p:nvPr>
            <p:ph idx="14"/>
          </p:nvPr>
        </p:nvSpPr>
        <p:spPr>
          <a:xfrm>
            <a:off x="4279220" y="1447800"/>
            <a:ext cx="3633553" cy="4953000"/>
          </a:xfrm>
          <a:prstGeom prst="rect">
            <a:avLst/>
          </a:prstGeom>
        </p:spPr>
        <p:txBody>
          <a:bodyPr lIns="0" rIns="0"/>
          <a:lstStyle>
            <a:lvl1pPr algn="l" defTabSz="914400" rtl="0" eaLnBrk="1" latinLnBrk="0" hangingPunct="1">
              <a:lnSpc>
                <a:spcPct val="100000"/>
              </a:lnSpc>
              <a:buClr>
                <a:schemeClr val="bg2"/>
              </a:buClr>
              <a:buSzPct val="100000"/>
              <a:defRPr lang="en-US" sz="1600" kern="1200" dirty="0" smtClean="0">
                <a:solidFill>
                  <a:schemeClr val="tx1"/>
                </a:solidFill>
                <a:latin typeface="+mn-lt"/>
                <a:ea typeface="+mn-ea"/>
                <a:cs typeface="+mn-cs"/>
              </a:defRPr>
            </a:lvl1pPr>
            <a:lvl2pPr marL="628650" indent="-185738" algn="l" defTabSz="671513" rtl="0" eaLnBrk="1" latinLnBrk="0" hangingPunct="1">
              <a:lnSpc>
                <a:spcPct val="100000"/>
              </a:lnSpc>
              <a:buClr>
                <a:schemeClr val="bg2"/>
              </a:buClr>
              <a:buSzPct val="100000"/>
              <a:buFont typeface="Arial" panose="020B0604020202020204" pitchFamily="34" charset="0"/>
              <a:buChar char="»"/>
              <a:defRPr lang="en-US" sz="1600" kern="1200" dirty="0" smtClean="0">
                <a:solidFill>
                  <a:schemeClr val="tx1"/>
                </a:solidFill>
                <a:latin typeface="+mn-lt"/>
                <a:ea typeface="+mn-ea"/>
                <a:cs typeface="+mn-cs"/>
              </a:defRPr>
            </a:lvl2pPr>
            <a:lvl3pPr marL="914400" indent="-171450" algn="l" defTabSz="914400" rtl="0" eaLnBrk="1" latinLnBrk="0" hangingPunct="1">
              <a:lnSpc>
                <a:spcPct val="100000"/>
              </a:lnSpc>
              <a:buClr>
                <a:schemeClr val="bg2"/>
              </a:buClr>
              <a:buSzPct val="100000"/>
              <a:defRPr lang="en-US" sz="1600" kern="1200" dirty="0" smtClean="0">
                <a:solidFill>
                  <a:schemeClr val="tx1"/>
                </a:solidFill>
                <a:latin typeface="+mn-lt"/>
                <a:ea typeface="+mn-ea"/>
                <a:cs typeface="+mn-cs"/>
              </a:defRPr>
            </a:lvl3pPr>
            <a:lvl4pPr marL="1257300" indent="-228600" algn="l" defTabSz="914400" rtl="0" eaLnBrk="1" latinLnBrk="0" hangingPunct="1">
              <a:lnSpc>
                <a:spcPct val="100000"/>
              </a:lnSpc>
              <a:buClr>
                <a:schemeClr val="bg2"/>
              </a:buClr>
              <a:buSzPct val="100000"/>
              <a:buFont typeface="Arial" panose="020B0604020202020204" pitchFamily="34" charset="0"/>
              <a:buChar char="»"/>
              <a:defRPr lang="en-US" sz="1600" kern="1200" dirty="0" smtClean="0">
                <a:solidFill>
                  <a:schemeClr val="tx1"/>
                </a:solidFill>
                <a:latin typeface="+mn-lt"/>
                <a:ea typeface="+mn-ea"/>
                <a:cs typeface="+mn-cs"/>
              </a:defRPr>
            </a:lvl4pPr>
            <a:lvl5pPr marL="1485900" indent="-228600" algn="l" defTabSz="914400" rtl="0" eaLnBrk="1" latinLnBrk="0" hangingPunct="1">
              <a:lnSpc>
                <a:spcPct val="100000"/>
              </a:lnSpc>
              <a:buClr>
                <a:schemeClr val="bg2"/>
              </a:buClr>
              <a:buSzPct val="100000"/>
              <a:buFont typeface="Arial" panose="020B0604020202020204" pitchFamily="34" charset="0"/>
              <a:buChar char="•"/>
              <a:defRPr sz="1600" kern="1200" dirty="0">
                <a:solidFill>
                  <a:schemeClr val="tx1"/>
                </a:solidFill>
                <a:latin typeface="+mn-lt"/>
                <a:ea typeface="+mn-ea"/>
                <a:cs typeface="+mn-cs"/>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18" name="Content Placeholder 2">
            <a:extLst>
              <a:ext uri="{FF2B5EF4-FFF2-40B4-BE49-F238E27FC236}">
                <a16:creationId xmlns:a16="http://schemas.microsoft.com/office/drawing/2014/main" id="{8C807397-FCCB-47FB-AD0D-F4EF80200F39}"/>
              </a:ext>
            </a:extLst>
          </p:cNvPr>
          <p:cNvSpPr>
            <a:spLocks noGrp="1"/>
          </p:cNvSpPr>
          <p:nvPr>
            <p:ph idx="15"/>
          </p:nvPr>
        </p:nvSpPr>
        <p:spPr>
          <a:xfrm>
            <a:off x="8101242" y="1447800"/>
            <a:ext cx="3633553" cy="4953000"/>
          </a:xfrm>
          <a:prstGeom prst="rect">
            <a:avLst/>
          </a:prstGeom>
        </p:spPr>
        <p:txBody>
          <a:bodyPr lIns="0" rIns="0"/>
          <a:lstStyle>
            <a:lvl1pPr algn="l" defTabSz="914400" rtl="0" eaLnBrk="1" latinLnBrk="0" hangingPunct="1">
              <a:lnSpc>
                <a:spcPct val="100000"/>
              </a:lnSpc>
              <a:buClr>
                <a:schemeClr val="bg2"/>
              </a:buClr>
              <a:buSzPct val="100000"/>
              <a:defRPr lang="en-US" sz="1600" kern="1200" dirty="0" smtClean="0">
                <a:solidFill>
                  <a:schemeClr val="tx1"/>
                </a:solidFill>
                <a:latin typeface="+mn-lt"/>
                <a:ea typeface="+mn-ea"/>
                <a:cs typeface="+mn-cs"/>
              </a:defRPr>
            </a:lvl1pPr>
            <a:lvl2pPr marL="628650" indent="-185738" algn="l" defTabSz="671513" rtl="0" eaLnBrk="1" latinLnBrk="0" hangingPunct="1">
              <a:lnSpc>
                <a:spcPct val="100000"/>
              </a:lnSpc>
              <a:buClr>
                <a:schemeClr val="bg2"/>
              </a:buClr>
              <a:buSzPct val="100000"/>
              <a:buFont typeface="Arial" panose="020B0604020202020204" pitchFamily="34" charset="0"/>
              <a:buChar char="»"/>
              <a:defRPr lang="en-US" sz="1600" kern="1200" dirty="0" smtClean="0">
                <a:solidFill>
                  <a:schemeClr val="tx1"/>
                </a:solidFill>
                <a:latin typeface="+mn-lt"/>
                <a:ea typeface="+mn-ea"/>
                <a:cs typeface="+mn-cs"/>
              </a:defRPr>
            </a:lvl2pPr>
            <a:lvl3pPr marL="914400" indent="-171450" algn="l" defTabSz="914400" rtl="0" eaLnBrk="1" latinLnBrk="0" hangingPunct="1">
              <a:lnSpc>
                <a:spcPct val="100000"/>
              </a:lnSpc>
              <a:buClr>
                <a:schemeClr val="bg2"/>
              </a:buClr>
              <a:buSzPct val="100000"/>
              <a:defRPr lang="en-US" sz="1600" kern="1200" dirty="0" smtClean="0">
                <a:solidFill>
                  <a:schemeClr val="tx1"/>
                </a:solidFill>
                <a:latin typeface="+mn-lt"/>
                <a:ea typeface="+mn-ea"/>
                <a:cs typeface="+mn-cs"/>
              </a:defRPr>
            </a:lvl3pPr>
            <a:lvl4pPr marL="1257300" indent="-228600" algn="l" defTabSz="914400" rtl="0" eaLnBrk="1" latinLnBrk="0" hangingPunct="1">
              <a:lnSpc>
                <a:spcPct val="100000"/>
              </a:lnSpc>
              <a:buClr>
                <a:schemeClr val="bg2"/>
              </a:buClr>
              <a:buSzPct val="100000"/>
              <a:buFont typeface="Arial" panose="020B0604020202020204" pitchFamily="34" charset="0"/>
              <a:buChar char="»"/>
              <a:defRPr lang="en-US" sz="1600" kern="1200" dirty="0" smtClean="0">
                <a:solidFill>
                  <a:schemeClr val="tx1"/>
                </a:solidFill>
                <a:latin typeface="+mn-lt"/>
                <a:ea typeface="+mn-ea"/>
                <a:cs typeface="+mn-cs"/>
              </a:defRPr>
            </a:lvl4pPr>
            <a:lvl5pPr marL="1485900" indent="-228600" algn="l" defTabSz="914400" rtl="0" eaLnBrk="1" latinLnBrk="0" hangingPunct="1">
              <a:lnSpc>
                <a:spcPct val="100000"/>
              </a:lnSpc>
              <a:buClr>
                <a:schemeClr val="bg2"/>
              </a:buClr>
              <a:buSzPct val="100000"/>
              <a:buFont typeface="Arial" panose="020B0604020202020204" pitchFamily="34" charset="0"/>
              <a:buChar char="•"/>
              <a:defRPr sz="1600" kern="1200" dirty="0">
                <a:solidFill>
                  <a:schemeClr val="tx1"/>
                </a:solidFill>
                <a:latin typeface="+mn-lt"/>
                <a:ea typeface="+mn-ea"/>
                <a:cs typeface="+mn-cs"/>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Tree>
    <p:extLst>
      <p:ext uri="{BB962C8B-B14F-4D97-AF65-F5344CB8AC3E}">
        <p14:creationId xmlns:p14="http://schemas.microsoft.com/office/powerpoint/2010/main" val="68827591"/>
      </p:ext>
    </p:extLst>
  </p:cSld>
  <p:clrMapOvr>
    <a:masterClrMapping/>
  </p:clrMapOvr>
  <p:extLst>
    <p:ext uri="{DCECCB84-F9BA-43D5-87BE-67443E8EF086}">
      <p15:sldGuideLst xmlns:p15="http://schemas.microsoft.com/office/powerpoint/2012/main">
        <p15:guide id="1" orient="horz" pos="912">
          <p15:clr>
            <a:srgbClr val="FBAE40"/>
          </p15:clr>
        </p15:guide>
        <p15:guide id="2" pos="3840" userDrawn="1">
          <p15:clr>
            <a:srgbClr val="FBAE40"/>
          </p15:clr>
        </p15:guide>
        <p15:guide id="3" pos="7488" userDrawn="1">
          <p15:clr>
            <a:srgbClr val="FBAE40"/>
          </p15:clr>
        </p15:guide>
        <p15:guide id="4" pos="192"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Slide C (White NTT DATA)">
    <p:spTree>
      <p:nvGrpSpPr>
        <p:cNvPr id="1" name=""/>
        <p:cNvGrpSpPr/>
        <p:nvPr/>
      </p:nvGrpSpPr>
      <p:grpSpPr>
        <a:xfrm>
          <a:off x="0" y="0"/>
          <a:ext cx="0" cy="0"/>
          <a:chOff x="0" y="0"/>
          <a:chExt cx="0" cy="0"/>
        </a:xfrm>
      </p:grpSpPr>
      <p:pic>
        <p:nvPicPr>
          <p:cNvPr id="22" name="図 21"/>
          <p:cNvPicPr>
            <a:picLocks noChangeAspect="1"/>
          </p:cNvPicPr>
          <p:nvPr userDrawn="1"/>
        </p:nvPicPr>
        <p:blipFill>
          <a:blip r:embed="rId2"/>
          <a:srcRect/>
          <a:stretch/>
        </p:blipFill>
        <p:spPr>
          <a:xfrm>
            <a:off x="5" y="-1400"/>
            <a:ext cx="12192119" cy="4725800"/>
          </a:xfrm>
          <a:prstGeom prst="rect">
            <a:avLst/>
          </a:prstGeom>
        </p:spPr>
      </p:pic>
      <p:sp>
        <p:nvSpPr>
          <p:cNvPr id="14" name="正方形/長方形 13"/>
          <p:cNvSpPr/>
          <p:nvPr userDrawn="1"/>
        </p:nvSpPr>
        <p:spPr>
          <a:xfrm>
            <a:off x="0" y="4724400"/>
            <a:ext cx="12192119" cy="2144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800" b="0" i="0">
              <a:latin typeface="HGPGothicE" charset="-128"/>
              <a:ea typeface="HGPGothicE" charset="-128"/>
            </a:endParaRPr>
          </a:p>
        </p:txBody>
      </p:sp>
      <p:sp>
        <p:nvSpPr>
          <p:cNvPr id="27" name="Text Placeholder 2"/>
          <p:cNvSpPr>
            <a:spLocks noGrp="1"/>
          </p:cNvSpPr>
          <p:nvPr>
            <p:ph type="body" idx="17" hasCustomPrompt="1"/>
          </p:nvPr>
        </p:nvSpPr>
        <p:spPr>
          <a:xfrm>
            <a:off x="3575999" y="5839504"/>
            <a:ext cx="7092002" cy="1011600"/>
          </a:xfrm>
          <a:prstGeom prst="rect">
            <a:avLst/>
          </a:prstGeom>
          <a:effectLst/>
        </p:spPr>
        <p:txBody>
          <a:bodyPr rIns="274320" anchor="ctr">
            <a:normAutofit/>
          </a:bodyPr>
          <a:lstStyle>
            <a:lvl1pPr marL="0" marR="0" indent="0" algn="l" defTabSz="609555" rtl="0" eaLnBrk="1" fontAlgn="ctr" latinLnBrk="0" hangingPunct="1">
              <a:lnSpc>
                <a:spcPct val="100000"/>
              </a:lnSpc>
              <a:spcBef>
                <a:spcPts val="0"/>
              </a:spcBef>
              <a:spcAft>
                <a:spcPct val="0"/>
              </a:spcAft>
              <a:buClrTx/>
              <a:buSzTx/>
              <a:buFont typeface="Arial" pitchFamily="34" charset="0"/>
              <a:buNone/>
              <a:tabLst/>
              <a:defRPr sz="1400" b="0" i="0" baseline="0">
                <a:solidFill>
                  <a:srgbClr val="FFFFFF"/>
                </a:solidFill>
                <a:latin typeface="+mn-lt"/>
                <a:ea typeface="HGPGothicE" charset="-128"/>
                <a:cs typeface="HGPGothicE" charset="-128"/>
              </a:defRPr>
            </a:lvl1pPr>
            <a:lvl2pPr marL="609555" indent="0">
              <a:buNone/>
              <a:defRPr sz="1400">
                <a:solidFill>
                  <a:schemeClr val="bg1"/>
                </a:solidFill>
                <a:latin typeface="MS PGothic" charset="-128"/>
                <a:ea typeface="MS PGothic" charset="-128"/>
                <a:cs typeface="MS PGothic" charset="-128"/>
              </a:defRPr>
            </a:lvl2pPr>
            <a:lvl3pPr marL="1219110" indent="0">
              <a:buNone/>
              <a:defRPr sz="1400">
                <a:solidFill>
                  <a:schemeClr val="bg1"/>
                </a:solidFill>
                <a:latin typeface="MS PGothic" charset="-128"/>
                <a:ea typeface="MS PGothic" charset="-128"/>
                <a:cs typeface="MS PGothic" charset="-128"/>
              </a:defRPr>
            </a:lvl3pPr>
            <a:lvl4pPr marL="1828664" indent="0">
              <a:buNone/>
              <a:defRPr sz="1867">
                <a:solidFill>
                  <a:schemeClr val="tx1">
                    <a:tint val="75000"/>
                  </a:schemeClr>
                </a:solidFill>
              </a:defRPr>
            </a:lvl4pPr>
            <a:lvl5pPr marL="2438218" indent="0">
              <a:buNone/>
              <a:defRPr sz="1867">
                <a:solidFill>
                  <a:schemeClr val="tx1">
                    <a:tint val="75000"/>
                  </a:schemeClr>
                </a:solidFill>
              </a:defRPr>
            </a:lvl5pPr>
            <a:lvl6pPr marL="3047772" indent="0">
              <a:buNone/>
              <a:defRPr sz="1867">
                <a:solidFill>
                  <a:schemeClr val="tx1">
                    <a:tint val="75000"/>
                  </a:schemeClr>
                </a:solidFill>
              </a:defRPr>
            </a:lvl6pPr>
            <a:lvl7pPr marL="3657327" indent="0">
              <a:buNone/>
              <a:defRPr sz="1867">
                <a:solidFill>
                  <a:schemeClr val="tx1">
                    <a:tint val="75000"/>
                  </a:schemeClr>
                </a:solidFill>
              </a:defRPr>
            </a:lvl7pPr>
            <a:lvl8pPr marL="4266880" indent="0">
              <a:buNone/>
              <a:defRPr sz="1867">
                <a:solidFill>
                  <a:schemeClr val="tx1">
                    <a:tint val="75000"/>
                  </a:schemeClr>
                </a:solidFill>
              </a:defRPr>
            </a:lvl8pPr>
            <a:lvl9pPr marL="4876435" indent="0">
              <a:buNone/>
              <a:defRPr sz="1867">
                <a:solidFill>
                  <a:schemeClr val="tx1">
                    <a:tint val="75000"/>
                  </a:schemeClr>
                </a:solidFill>
              </a:defRPr>
            </a:lvl9pPr>
          </a:lstStyle>
          <a:p>
            <a:pPr marL="0" marR="0" lvl="0" indent="0" algn="l" defTabSz="609555" rtl="0" eaLnBrk="1" fontAlgn="ctr" latinLnBrk="0" hangingPunct="1">
              <a:lnSpc>
                <a:spcPct val="100000"/>
              </a:lnSpc>
              <a:spcBef>
                <a:spcPts val="0"/>
              </a:spcBef>
              <a:spcAft>
                <a:spcPct val="0"/>
              </a:spcAft>
              <a:buClrTx/>
              <a:buSzTx/>
              <a:buFont typeface="Arial" pitchFamily="34" charset="0"/>
              <a:buNone/>
              <a:tabLst/>
              <a:defRPr/>
            </a:pPr>
            <a:r>
              <a:rPr lang="en-US" altLang="ja-JP"/>
              <a:t>&lt;MM/DD/YYYY&gt;</a:t>
            </a:r>
            <a:br>
              <a:rPr lang="en-US" altLang="ja-JP"/>
            </a:br>
            <a:r>
              <a:rPr lang="en-US" altLang="ja-JP"/>
              <a:t>&lt;NTT DATA, Inc.&gt;</a:t>
            </a:r>
            <a:br>
              <a:rPr lang="en-US" altLang="ja-JP"/>
            </a:br>
            <a:r>
              <a:rPr lang="en-US" altLang="ja-JP"/>
              <a:t>&lt;XXXXXXXXXXXX&gt;</a:t>
            </a:r>
          </a:p>
        </p:txBody>
      </p:sp>
      <p:sp>
        <p:nvSpPr>
          <p:cNvPr id="12" name="タイトル 1"/>
          <p:cNvSpPr>
            <a:spLocks noGrp="1"/>
          </p:cNvSpPr>
          <p:nvPr>
            <p:ph type="title" hasCustomPrompt="1"/>
          </p:nvPr>
        </p:nvSpPr>
        <p:spPr>
          <a:xfrm>
            <a:off x="3575999" y="4770296"/>
            <a:ext cx="7092002" cy="990000"/>
          </a:xfrm>
          <a:prstGeom prst="rect">
            <a:avLst/>
          </a:prstGeom>
          <a:effectLst/>
        </p:spPr>
        <p:txBody>
          <a:bodyPr rIns="274320" anchor="ctr">
            <a:normAutofit/>
          </a:bodyPr>
          <a:lstStyle>
            <a:lvl1pPr>
              <a:defRPr lang="en-US" altLang="ja-JP" sz="2000" spc="0" dirty="0" smtClean="0">
                <a:solidFill>
                  <a:srgbClr val="FFFFFF"/>
                </a:solidFill>
                <a:latin typeface="+mj-lt"/>
              </a:defRPr>
            </a:lvl1pPr>
          </a:lstStyle>
          <a:p>
            <a:pPr marL="0" lvl="0" indent="0" fontAlgn="ctr">
              <a:spcBef>
                <a:spcPts val="0"/>
              </a:spcBef>
              <a:buFont typeface="Arial" pitchFamily="34" charset="0"/>
              <a:buNone/>
            </a:pPr>
            <a:r>
              <a:rPr kumimoji="1" lang="en-US" altLang="ja-JP"/>
              <a:t>[Title]</a:t>
            </a:r>
          </a:p>
        </p:txBody>
      </p:sp>
      <p:pic>
        <p:nvPicPr>
          <p:cNvPr id="13" name="図 12">
            <a:extLst>
              <a:ext uri="{FF2B5EF4-FFF2-40B4-BE49-F238E27FC236}">
                <a16:creationId xmlns:a16="http://schemas.microsoft.com/office/drawing/2014/main" id="{5F996963-4A1F-8846-B376-4BC33022D192}"/>
              </a:ext>
            </a:extLst>
          </p:cNvPr>
          <p:cNvPicPr>
            <a:picLocks noChangeAspect="1"/>
          </p:cNvPicPr>
          <p:nvPr userDrawn="1"/>
        </p:nvPicPr>
        <p:blipFill>
          <a:blip r:embed="rId3"/>
          <a:stretch>
            <a:fillRect/>
          </a:stretch>
        </p:blipFill>
        <p:spPr>
          <a:xfrm>
            <a:off x="9306503" y="253134"/>
            <a:ext cx="2635200" cy="902800"/>
          </a:xfrm>
          <a:prstGeom prst="rect">
            <a:avLst/>
          </a:prstGeom>
        </p:spPr>
      </p:pic>
      <p:sp>
        <p:nvSpPr>
          <p:cNvPr id="17" name="TextBox 16">
            <a:extLst>
              <a:ext uri="{FF2B5EF4-FFF2-40B4-BE49-F238E27FC236}">
                <a16:creationId xmlns:a16="http://schemas.microsoft.com/office/drawing/2014/main" id="{773C8BAF-CD2F-48D5-AFFF-51A20BD31040}"/>
              </a:ext>
            </a:extLst>
          </p:cNvPr>
          <p:cNvSpPr txBox="1"/>
          <p:nvPr userDrawn="1"/>
        </p:nvSpPr>
        <p:spPr>
          <a:xfrm>
            <a:off x="9067800" y="6544699"/>
            <a:ext cx="2819400" cy="215444"/>
          </a:xfrm>
          <a:prstGeom prst="rect">
            <a:avLst/>
          </a:prstGeom>
          <a:noFill/>
        </p:spPr>
        <p:txBody>
          <a:bodyPr wrap="square" rtlCol="0">
            <a:spAutoFit/>
          </a:bodyPr>
          <a:lstStyle/>
          <a:p>
            <a:pPr algn="r"/>
            <a:r>
              <a:rPr kumimoji="1" lang="en-US" sz="800" kern="1200">
                <a:solidFill>
                  <a:schemeClr val="bg1"/>
                </a:solidFill>
                <a:latin typeface="+mn-lt"/>
                <a:ea typeface="+mn-ea"/>
                <a:cs typeface="+mn-cs"/>
              </a:rPr>
              <a:t>© 2019 NTT DATA, Inc. All rights reserved.</a:t>
            </a:r>
            <a:endParaRPr lang="en-US"/>
          </a:p>
        </p:txBody>
      </p:sp>
      <p:pic>
        <p:nvPicPr>
          <p:cNvPr id="9" name="図 17">
            <a:extLst>
              <a:ext uri="{FF2B5EF4-FFF2-40B4-BE49-F238E27FC236}">
                <a16:creationId xmlns:a16="http://schemas.microsoft.com/office/drawing/2014/main" id="{F726A3C3-B8A5-43F5-948F-FCDA2DECB252}"/>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0" y="457200"/>
            <a:ext cx="3555998" cy="6400801"/>
          </a:xfrm>
          <a:prstGeom prst="rect">
            <a:avLst/>
          </a:prstGeom>
        </p:spPr>
      </p:pic>
    </p:spTree>
    <p:extLst>
      <p:ext uri="{BB962C8B-B14F-4D97-AF65-F5344CB8AC3E}">
        <p14:creationId xmlns:p14="http://schemas.microsoft.com/office/powerpoint/2010/main" val="330855012"/>
      </p:ext>
    </p:extLst>
  </p:cSld>
  <p:clrMapOvr>
    <a:masterClrMapping/>
  </p:clrMapOvr>
  <p:extLst>
    <p:ext uri="{DCECCB84-F9BA-43D5-87BE-67443E8EF086}">
      <p15:sldGuideLst xmlns:p15="http://schemas.microsoft.com/office/powerpoint/2012/main">
        <p15:guide id="1" pos="3840">
          <p15:clr>
            <a:srgbClr val="FBAE40"/>
          </p15:clr>
        </p15:guide>
        <p15:guide id="2" orient="horz" pos="2976">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Title and 3 Horiz Column - BH-H">
    <p:spTree>
      <p:nvGrpSpPr>
        <p:cNvPr id="1" name=""/>
        <p:cNvGrpSpPr/>
        <p:nvPr/>
      </p:nvGrpSpPr>
      <p:grpSpPr>
        <a:xfrm>
          <a:off x="0" y="0"/>
          <a:ext cx="0" cy="0"/>
          <a:chOff x="0" y="0"/>
          <a:chExt cx="0" cy="0"/>
        </a:xfrm>
      </p:grpSpPr>
      <p:cxnSp>
        <p:nvCxnSpPr>
          <p:cNvPr id="14" name="Straight Connector 13">
            <a:extLst>
              <a:ext uri="{FF2B5EF4-FFF2-40B4-BE49-F238E27FC236}">
                <a16:creationId xmlns:a16="http://schemas.microsoft.com/office/drawing/2014/main" id="{CD1B004D-3DA5-4FB1-86C3-AEE8370F2FDB}"/>
              </a:ext>
            </a:extLst>
          </p:cNvPr>
          <p:cNvCxnSpPr>
            <a:cxnSpLocks/>
          </p:cNvCxnSpPr>
          <p:nvPr userDrawn="1"/>
        </p:nvCxnSpPr>
        <p:spPr>
          <a:xfrm>
            <a:off x="446181" y="2955131"/>
            <a:ext cx="11282172" cy="0"/>
          </a:xfrm>
          <a:prstGeom prst="line">
            <a:avLst/>
          </a:prstGeom>
          <a:ln w="12700">
            <a:gradFill>
              <a:gsLst>
                <a:gs pos="0">
                  <a:schemeClr val="accent1">
                    <a:lumMod val="5000"/>
                    <a:lumOff val="95000"/>
                  </a:schemeClr>
                </a:gs>
                <a:gs pos="54000">
                  <a:schemeClr val="accent2"/>
                </a:gs>
                <a:gs pos="100000">
                  <a:schemeClr val="accent1">
                    <a:lumMod val="30000"/>
                    <a:lumOff val="70000"/>
                  </a:schemeClr>
                </a:gs>
              </a:gsLst>
              <a:lin ang="0" scaled="0"/>
            </a:gradFill>
            <a:prstDash val="dash"/>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72C906EE-1306-469E-9B3A-03111095D817}"/>
              </a:ext>
            </a:extLst>
          </p:cNvPr>
          <p:cNvCxnSpPr>
            <a:cxnSpLocks/>
          </p:cNvCxnSpPr>
          <p:nvPr userDrawn="1"/>
        </p:nvCxnSpPr>
        <p:spPr>
          <a:xfrm>
            <a:off x="446181" y="4591845"/>
            <a:ext cx="11282172" cy="0"/>
          </a:xfrm>
          <a:prstGeom prst="line">
            <a:avLst/>
          </a:prstGeom>
          <a:ln w="12700">
            <a:gradFill>
              <a:gsLst>
                <a:gs pos="0">
                  <a:schemeClr val="accent1">
                    <a:lumMod val="5000"/>
                    <a:lumOff val="95000"/>
                  </a:schemeClr>
                </a:gs>
                <a:gs pos="54000">
                  <a:schemeClr val="accent2"/>
                </a:gs>
                <a:gs pos="100000">
                  <a:schemeClr val="accent1">
                    <a:lumMod val="30000"/>
                    <a:lumOff val="70000"/>
                  </a:schemeClr>
                </a:gs>
              </a:gsLst>
              <a:lin ang="0" scaled="0"/>
            </a:gradFill>
            <a:prstDash val="dash"/>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6" name="Content Placeholder 2">
            <a:extLst>
              <a:ext uri="{FF2B5EF4-FFF2-40B4-BE49-F238E27FC236}">
                <a16:creationId xmlns:a16="http://schemas.microsoft.com/office/drawing/2014/main" id="{8B054C7E-EC6C-4C07-AE9B-BE8CF5827384}"/>
              </a:ext>
            </a:extLst>
          </p:cNvPr>
          <p:cNvSpPr>
            <a:spLocks noGrp="1"/>
          </p:cNvSpPr>
          <p:nvPr>
            <p:ph sz="half" idx="1"/>
          </p:nvPr>
        </p:nvSpPr>
        <p:spPr>
          <a:xfrm>
            <a:off x="457200" y="1447800"/>
            <a:ext cx="11277600" cy="1377948"/>
          </a:xfrm>
          <a:prstGeom prst="rect">
            <a:avLst/>
          </a:prstGeom>
        </p:spPr>
        <p:txBody>
          <a:bodyPr lIns="0" rIns="0" anchor="ctr"/>
          <a:lstStyle>
            <a:lvl1pPr marL="225425" indent="-225425" algn="l" defTabSz="914400" rtl="0" eaLnBrk="1" latinLnBrk="0" hangingPunct="1">
              <a:lnSpc>
                <a:spcPct val="90000"/>
              </a:lnSpc>
              <a:spcBef>
                <a:spcPts val="1000"/>
              </a:spcBef>
              <a:buClr>
                <a:schemeClr val="bg2"/>
              </a:buClr>
              <a:buSzPct val="100000"/>
              <a:defRPr lang="en-US" sz="1600" kern="1200" dirty="0" smtClean="0">
                <a:solidFill>
                  <a:schemeClr val="tx1"/>
                </a:solidFill>
                <a:latin typeface="+mn-lt"/>
                <a:ea typeface="+mn-ea"/>
                <a:cs typeface="+mn-cs"/>
              </a:defRPr>
            </a:lvl1pPr>
            <a:lvl2pPr marL="910099" indent="-300543" algn="l" defTabSz="914400" rtl="0" eaLnBrk="1" latinLnBrk="0" hangingPunct="1">
              <a:lnSpc>
                <a:spcPct val="90000"/>
              </a:lnSpc>
              <a:spcBef>
                <a:spcPts val="800"/>
              </a:spcBef>
              <a:buClr>
                <a:schemeClr val="bg2"/>
              </a:buClr>
              <a:buSzPct val="100000"/>
              <a:buFont typeface="Arial" panose="020B0604020202020204" pitchFamily="34" charset="0"/>
              <a:buChar char="»"/>
              <a:defRPr lang="en-US" sz="1600" kern="1200" dirty="0" smtClean="0">
                <a:solidFill>
                  <a:schemeClr val="tx1"/>
                </a:solidFill>
                <a:latin typeface="+mn-lt"/>
                <a:ea typeface="+mn-ea"/>
                <a:cs typeface="+mn-cs"/>
              </a:defRPr>
            </a:lvl2pPr>
            <a:lvl3pPr algn="l" defTabSz="914400" rtl="0" eaLnBrk="1" latinLnBrk="0" hangingPunct="1">
              <a:lnSpc>
                <a:spcPct val="90000"/>
              </a:lnSpc>
              <a:buClr>
                <a:schemeClr val="bg2"/>
              </a:buClr>
              <a:buSzPct val="100000"/>
              <a:defRPr lang="en-US" sz="1600" kern="1200" dirty="0" smtClean="0">
                <a:solidFill>
                  <a:schemeClr val="tx1"/>
                </a:solidFill>
                <a:latin typeface="+mn-lt"/>
                <a:ea typeface="+mn-ea"/>
                <a:cs typeface="+mn-cs"/>
              </a:defRPr>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p:txBody>
      </p:sp>
      <p:sp>
        <p:nvSpPr>
          <p:cNvPr id="22" name="Content Placeholder 2">
            <a:extLst>
              <a:ext uri="{FF2B5EF4-FFF2-40B4-BE49-F238E27FC236}">
                <a16:creationId xmlns:a16="http://schemas.microsoft.com/office/drawing/2014/main" id="{AE00503B-625A-40D6-A09F-268AABD4BA0D}"/>
              </a:ext>
            </a:extLst>
          </p:cNvPr>
          <p:cNvSpPr>
            <a:spLocks noGrp="1"/>
          </p:cNvSpPr>
          <p:nvPr>
            <p:ph sz="half" idx="10"/>
          </p:nvPr>
        </p:nvSpPr>
        <p:spPr>
          <a:xfrm>
            <a:off x="469743" y="3084514"/>
            <a:ext cx="11277600" cy="1377948"/>
          </a:xfrm>
          <a:prstGeom prst="rect">
            <a:avLst/>
          </a:prstGeom>
        </p:spPr>
        <p:txBody>
          <a:bodyPr lIns="0" rIns="0" anchor="ctr"/>
          <a:lstStyle>
            <a:lvl1pPr algn="l" defTabSz="914400" rtl="0" eaLnBrk="1" latinLnBrk="0" hangingPunct="1">
              <a:lnSpc>
                <a:spcPct val="90000"/>
              </a:lnSpc>
              <a:spcBef>
                <a:spcPts val="1000"/>
              </a:spcBef>
              <a:buClr>
                <a:schemeClr val="bg2"/>
              </a:buClr>
              <a:buSzPct val="100000"/>
              <a:defRPr lang="en-US" sz="1600" kern="1200" dirty="0" smtClean="0">
                <a:solidFill>
                  <a:schemeClr val="tx1"/>
                </a:solidFill>
                <a:latin typeface="+mn-lt"/>
                <a:ea typeface="+mn-ea"/>
                <a:cs typeface="+mn-cs"/>
              </a:defRPr>
            </a:lvl1pPr>
            <a:lvl2pPr marL="910099" indent="-300543" algn="l" defTabSz="914400" rtl="0" eaLnBrk="1" latinLnBrk="0" hangingPunct="1">
              <a:lnSpc>
                <a:spcPct val="90000"/>
              </a:lnSpc>
              <a:spcBef>
                <a:spcPts val="800"/>
              </a:spcBef>
              <a:buClr>
                <a:schemeClr val="bg2"/>
              </a:buClr>
              <a:buSzPct val="100000"/>
              <a:buFont typeface="Arial" panose="020B0604020202020204" pitchFamily="34" charset="0"/>
              <a:buChar char="»"/>
              <a:defRPr lang="en-US" sz="1600" kern="1200" dirty="0" smtClean="0">
                <a:solidFill>
                  <a:schemeClr val="tx1"/>
                </a:solidFill>
                <a:latin typeface="+mn-lt"/>
                <a:ea typeface="+mn-ea"/>
                <a:cs typeface="+mn-cs"/>
              </a:defRPr>
            </a:lvl2pPr>
            <a:lvl3pPr algn="l" defTabSz="914400" rtl="0" eaLnBrk="1" latinLnBrk="0" hangingPunct="1">
              <a:lnSpc>
                <a:spcPct val="90000"/>
              </a:lnSpc>
              <a:buClr>
                <a:schemeClr val="bg2"/>
              </a:buClr>
              <a:buSzPct val="100000"/>
              <a:defRPr lang="en-US" sz="1600" kern="1200" dirty="0" smtClean="0">
                <a:solidFill>
                  <a:schemeClr val="tx1"/>
                </a:solidFill>
                <a:latin typeface="+mn-lt"/>
                <a:ea typeface="+mn-ea"/>
                <a:cs typeface="+mn-cs"/>
              </a:defRPr>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p:txBody>
      </p:sp>
      <p:sp>
        <p:nvSpPr>
          <p:cNvPr id="23" name="Content Placeholder 2">
            <a:extLst>
              <a:ext uri="{FF2B5EF4-FFF2-40B4-BE49-F238E27FC236}">
                <a16:creationId xmlns:a16="http://schemas.microsoft.com/office/drawing/2014/main" id="{62085E28-D41A-4AB4-A103-F6E2760E09CD}"/>
              </a:ext>
            </a:extLst>
          </p:cNvPr>
          <p:cNvSpPr>
            <a:spLocks noGrp="1"/>
          </p:cNvSpPr>
          <p:nvPr>
            <p:ph sz="half" idx="11"/>
          </p:nvPr>
        </p:nvSpPr>
        <p:spPr>
          <a:xfrm>
            <a:off x="457200" y="4721227"/>
            <a:ext cx="11277600" cy="1377948"/>
          </a:xfrm>
          <a:prstGeom prst="rect">
            <a:avLst/>
          </a:prstGeom>
        </p:spPr>
        <p:txBody>
          <a:bodyPr lIns="0" rIns="0" anchor="ctr"/>
          <a:lstStyle>
            <a:lvl1pPr algn="l" defTabSz="914400" rtl="0" eaLnBrk="1" latinLnBrk="0" hangingPunct="1">
              <a:lnSpc>
                <a:spcPct val="90000"/>
              </a:lnSpc>
              <a:spcBef>
                <a:spcPts val="1000"/>
              </a:spcBef>
              <a:buClr>
                <a:schemeClr val="bg2"/>
              </a:buClr>
              <a:buSzPct val="100000"/>
              <a:defRPr lang="en-US" sz="1600" kern="1200" dirty="0" smtClean="0">
                <a:solidFill>
                  <a:schemeClr val="tx1"/>
                </a:solidFill>
                <a:latin typeface="+mn-lt"/>
                <a:ea typeface="+mn-ea"/>
                <a:cs typeface="+mn-cs"/>
              </a:defRPr>
            </a:lvl1pPr>
            <a:lvl2pPr marL="910099" indent="-300543" algn="l" defTabSz="914400" rtl="0" eaLnBrk="1" latinLnBrk="0" hangingPunct="1">
              <a:lnSpc>
                <a:spcPct val="90000"/>
              </a:lnSpc>
              <a:spcBef>
                <a:spcPts val="800"/>
              </a:spcBef>
              <a:buClr>
                <a:schemeClr val="bg2"/>
              </a:buClr>
              <a:buSzPct val="100000"/>
              <a:buFont typeface="Arial" panose="020B0604020202020204" pitchFamily="34" charset="0"/>
              <a:buChar char="»"/>
              <a:defRPr lang="en-US" sz="1600" kern="1200" dirty="0" smtClean="0">
                <a:solidFill>
                  <a:schemeClr val="tx1"/>
                </a:solidFill>
                <a:latin typeface="+mn-lt"/>
                <a:ea typeface="+mn-ea"/>
                <a:cs typeface="+mn-cs"/>
              </a:defRPr>
            </a:lvl2pPr>
            <a:lvl3pPr algn="l" defTabSz="914400" rtl="0" eaLnBrk="1" latinLnBrk="0" hangingPunct="1">
              <a:lnSpc>
                <a:spcPct val="90000"/>
              </a:lnSpc>
              <a:buClr>
                <a:schemeClr val="bg2"/>
              </a:buClr>
              <a:buSzPct val="100000"/>
              <a:defRPr lang="en-US" sz="1600" kern="1200" dirty="0" smtClean="0">
                <a:solidFill>
                  <a:schemeClr val="tx1"/>
                </a:solidFill>
                <a:latin typeface="+mn-lt"/>
                <a:ea typeface="+mn-ea"/>
                <a:cs typeface="+mn-cs"/>
              </a:defRPr>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p:txBody>
      </p:sp>
      <p:sp>
        <p:nvSpPr>
          <p:cNvPr id="12" name="Title 3">
            <a:extLst>
              <a:ext uri="{FF2B5EF4-FFF2-40B4-BE49-F238E27FC236}">
                <a16:creationId xmlns:a16="http://schemas.microsoft.com/office/drawing/2014/main" id="{DD620418-EEB2-4760-B008-A8F072EDD22B}"/>
              </a:ext>
            </a:extLst>
          </p:cNvPr>
          <p:cNvSpPr>
            <a:spLocks noGrp="1"/>
          </p:cNvSpPr>
          <p:nvPr>
            <p:ph type="title" hasCustomPrompt="1"/>
          </p:nvPr>
        </p:nvSpPr>
        <p:spPr>
          <a:xfrm>
            <a:off x="304800" y="640080"/>
            <a:ext cx="11582400" cy="552204"/>
          </a:xfrm>
          <a:prstGeom prst="rect">
            <a:avLst/>
          </a:prstGeom>
        </p:spPr>
        <p:txBody>
          <a:bodyPr lIns="0" tIns="0" rIns="0" bIns="0" anchor="t" anchorCtr="0"/>
          <a:lstStyle>
            <a:lvl1pPr marL="0" indent="0">
              <a:defRPr lang="en-US" dirty="0"/>
            </a:lvl1pPr>
          </a:lstStyle>
          <a:p>
            <a:r>
              <a:rPr lang="en-US"/>
              <a:t>[Title]</a:t>
            </a:r>
          </a:p>
        </p:txBody>
      </p:sp>
      <p:sp>
        <p:nvSpPr>
          <p:cNvPr id="10" name="Footer Placeholder 1">
            <a:extLst>
              <a:ext uri="{FF2B5EF4-FFF2-40B4-BE49-F238E27FC236}">
                <a16:creationId xmlns:a16="http://schemas.microsoft.com/office/drawing/2014/main" id="{39B2C728-A5A1-4484-A619-4E9E480843EA}"/>
              </a:ext>
            </a:extLst>
          </p:cNvPr>
          <p:cNvSpPr>
            <a:spLocks noGrp="1"/>
          </p:cNvSpPr>
          <p:nvPr>
            <p:ph type="ftr" sz="quarter" idx="12"/>
          </p:nvPr>
        </p:nvSpPr>
        <p:spPr>
          <a:xfrm>
            <a:off x="228600" y="6556248"/>
            <a:ext cx="2194560" cy="182880"/>
          </a:xfrm>
          <a:prstGeom prst="rect">
            <a:avLst/>
          </a:prstGeom>
        </p:spPr>
        <p:txBody>
          <a:bodyPr anchor="ctr"/>
          <a:lstStyle>
            <a:lvl1pPr>
              <a:defRPr sz="800">
                <a:solidFill>
                  <a:schemeClr val="accent2"/>
                </a:solidFill>
              </a:defRPr>
            </a:lvl1pPr>
          </a:lstStyle>
          <a:p>
            <a:pPr defTabSz="609555"/>
            <a:r>
              <a:rPr lang="en-US"/>
              <a:t>© 2019 NTT DATA, Inc. All rights reserved.</a:t>
            </a:r>
          </a:p>
        </p:txBody>
      </p:sp>
      <p:sp>
        <p:nvSpPr>
          <p:cNvPr id="11" name="Slide Number Placeholder 2">
            <a:extLst>
              <a:ext uri="{FF2B5EF4-FFF2-40B4-BE49-F238E27FC236}">
                <a16:creationId xmlns:a16="http://schemas.microsoft.com/office/drawing/2014/main" id="{EB014FE1-F0E6-4EE1-923A-906D66CBAB52}"/>
              </a:ext>
            </a:extLst>
          </p:cNvPr>
          <p:cNvSpPr>
            <a:spLocks noGrp="1"/>
          </p:cNvSpPr>
          <p:nvPr>
            <p:ph type="sldNum" sz="quarter" idx="13"/>
          </p:nvPr>
        </p:nvSpPr>
        <p:spPr>
          <a:xfrm>
            <a:off x="5762244" y="6556248"/>
            <a:ext cx="667512" cy="182880"/>
          </a:xfrm>
          <a:prstGeom prst="rect">
            <a:avLst/>
          </a:prstGeom>
        </p:spPr>
        <p:txBody>
          <a:bodyPr anchor="ctr"/>
          <a:lstStyle>
            <a:lvl1pPr>
              <a:defRPr sz="800">
                <a:solidFill>
                  <a:schemeClr val="accent2"/>
                </a:solidFill>
              </a:defRPr>
            </a:lvl1pPr>
          </a:lstStyle>
          <a:p>
            <a:pPr algn="ctr"/>
            <a:fld id="{92EA2340-BE12-4138-BE15-7C339B03EB4B}" type="slidenum">
              <a:rPr lang="en-US" smtClean="0"/>
              <a:pPr algn="ctr"/>
              <a:t>‹#›</a:t>
            </a:fld>
            <a:endParaRPr lang="en-US"/>
          </a:p>
        </p:txBody>
      </p:sp>
    </p:spTree>
    <p:extLst>
      <p:ext uri="{BB962C8B-B14F-4D97-AF65-F5344CB8AC3E}">
        <p14:creationId xmlns:p14="http://schemas.microsoft.com/office/powerpoint/2010/main" val="2615687550"/>
      </p:ext>
    </p:extLst>
  </p:cSld>
  <p:clrMapOvr>
    <a:masterClrMapping/>
  </p:clrMapOvr>
  <p:extLst>
    <p:ext uri="{DCECCB84-F9BA-43D5-87BE-67443E8EF086}">
      <p15:sldGuideLst xmlns:p15="http://schemas.microsoft.com/office/powerpoint/2012/main">
        <p15:guide id="1" pos="3840" userDrawn="1">
          <p15:clr>
            <a:srgbClr val="FBAE40"/>
          </p15:clr>
        </p15:guide>
        <p15:guide id="2" pos="7488" userDrawn="1">
          <p15:clr>
            <a:srgbClr val="FBAE40"/>
          </p15:clr>
        </p15:guide>
        <p15:guide id="3" pos="192" userDrawn="1">
          <p15:clr>
            <a:srgbClr val="FBAE40"/>
          </p15:clr>
        </p15:guide>
        <p15:guide id="4" orient="horz" pos="912" userDrawn="1">
          <p15:clr>
            <a:srgbClr val="FBAE40"/>
          </p15:clr>
        </p15:guide>
        <p15:guide id="5" orient="horz" pos="3840" userDrawn="1">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Title w/Subtitle and Contents - BH-H">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5C3BFEB-E3E2-40B7-A253-8DF9A4ADA8FA}"/>
              </a:ext>
            </a:extLst>
          </p:cNvPr>
          <p:cNvSpPr>
            <a:spLocks noGrp="1"/>
          </p:cNvSpPr>
          <p:nvPr>
            <p:ph type="body" sz="quarter" idx="12" hasCustomPrompt="1"/>
          </p:nvPr>
        </p:nvSpPr>
        <p:spPr>
          <a:xfrm>
            <a:off x="304800" y="1347732"/>
            <a:ext cx="11582400" cy="404868"/>
          </a:xfrm>
          <a:prstGeom prst="rect">
            <a:avLst/>
          </a:prstGeom>
        </p:spPr>
        <p:txBody>
          <a:bodyPr lIns="0" rIns="0" anchor="t" anchorCtr="0"/>
          <a:lstStyle>
            <a:lvl1pPr marL="0" indent="0">
              <a:spcBef>
                <a:spcPts val="0"/>
              </a:spcBef>
              <a:buNone/>
              <a:defRPr sz="2000"/>
            </a:lvl1pPr>
          </a:lstStyle>
          <a:p>
            <a:pPr lvl="0"/>
            <a:r>
              <a:rPr lang="en-US"/>
              <a:t>[Subtitle]</a:t>
            </a:r>
          </a:p>
        </p:txBody>
      </p:sp>
      <p:sp>
        <p:nvSpPr>
          <p:cNvPr id="6" name="Content Placeholder 2">
            <a:extLst>
              <a:ext uri="{FF2B5EF4-FFF2-40B4-BE49-F238E27FC236}">
                <a16:creationId xmlns:a16="http://schemas.microsoft.com/office/drawing/2014/main" id="{0162BD97-CE5D-4353-8684-0E76CAC1F56F}"/>
              </a:ext>
            </a:extLst>
          </p:cNvPr>
          <p:cNvSpPr>
            <a:spLocks noGrp="1"/>
          </p:cNvSpPr>
          <p:nvPr>
            <p:ph idx="1"/>
          </p:nvPr>
        </p:nvSpPr>
        <p:spPr>
          <a:xfrm>
            <a:off x="304800" y="1828800"/>
            <a:ext cx="11582400" cy="4572000"/>
          </a:xfrm>
          <a:prstGeom prst="rect">
            <a:avLst/>
          </a:prstGeom>
        </p:spPr>
        <p:txBody>
          <a:bodyPr lIns="0" rIns="0"/>
          <a:lstStyle>
            <a:lvl1pPr algn="l" defTabSz="914400" rtl="0" eaLnBrk="1" latinLnBrk="0" hangingPunct="1">
              <a:lnSpc>
                <a:spcPct val="100000"/>
              </a:lnSpc>
              <a:buClr>
                <a:schemeClr val="bg2"/>
              </a:buClr>
              <a:buSzPct val="100000"/>
              <a:defRPr lang="en-US" sz="2000" kern="1200" dirty="0" smtClean="0">
                <a:solidFill>
                  <a:schemeClr val="tx1"/>
                </a:solidFill>
                <a:latin typeface="+mn-lt"/>
                <a:ea typeface="+mn-ea"/>
                <a:cs typeface="+mn-cs"/>
              </a:defRPr>
            </a:lvl1pPr>
            <a:lvl2pPr marL="910099" indent="-300543" algn="l" defTabSz="914400" rtl="0" eaLnBrk="1" latinLnBrk="0" hangingPunct="1">
              <a:lnSpc>
                <a:spcPct val="100000"/>
              </a:lnSpc>
              <a:buClr>
                <a:schemeClr val="bg2"/>
              </a:buClr>
              <a:buSzPct val="100000"/>
              <a:buFont typeface="Arial" panose="020B0604020202020204" pitchFamily="34" charset="0"/>
              <a:buChar char="»"/>
              <a:defRPr lang="en-US" sz="2000" kern="1200" dirty="0" smtClean="0">
                <a:solidFill>
                  <a:schemeClr val="tx1"/>
                </a:solidFill>
                <a:latin typeface="+mn-lt"/>
                <a:ea typeface="+mn-ea"/>
                <a:cs typeface="+mn-cs"/>
              </a:defRPr>
            </a:lvl2pPr>
            <a:lvl3pPr algn="l" defTabSz="914400" rtl="0" eaLnBrk="1" latinLnBrk="0" hangingPunct="1">
              <a:lnSpc>
                <a:spcPct val="100000"/>
              </a:lnSpc>
              <a:buClr>
                <a:schemeClr val="bg2"/>
              </a:buClr>
              <a:buSzPct val="100000"/>
              <a:defRPr lang="en-US" sz="2000" kern="1200" dirty="0" smtClean="0">
                <a:solidFill>
                  <a:schemeClr val="tx1"/>
                </a:solidFill>
                <a:latin typeface="+mn-lt"/>
                <a:ea typeface="+mn-ea"/>
                <a:cs typeface="+mn-cs"/>
              </a:defRPr>
            </a:lvl3pPr>
            <a:lvl4pPr marL="2059363" indent="-230701" algn="l" defTabSz="914400" rtl="0" eaLnBrk="1" latinLnBrk="0" hangingPunct="1">
              <a:lnSpc>
                <a:spcPct val="100000"/>
              </a:lnSpc>
              <a:buClr>
                <a:schemeClr val="bg2"/>
              </a:buClr>
              <a:buSzPct val="100000"/>
              <a:buFont typeface="Arial" panose="020B0604020202020204" pitchFamily="34" charset="0"/>
              <a:buChar char="»"/>
              <a:defRPr kumimoji="1" lang="en-US" sz="2000" kern="1200" dirty="0" smtClean="0">
                <a:solidFill>
                  <a:schemeClr val="tx1"/>
                </a:solidFill>
                <a:latin typeface="+mn-lt"/>
                <a:ea typeface="+mn-ea"/>
                <a:cs typeface="+mn-cs"/>
              </a:defRPr>
            </a:lvl4pPr>
            <a:lvl5pPr marL="2666800" indent="-228584" algn="l" defTabSz="914400" rtl="0" eaLnBrk="1" latinLnBrk="0" hangingPunct="1">
              <a:lnSpc>
                <a:spcPct val="100000"/>
              </a:lnSpc>
              <a:buClr>
                <a:schemeClr val="bg2"/>
              </a:buClr>
              <a:buSzPct val="100000"/>
              <a:buFont typeface="Arial" panose="020B0604020202020204" pitchFamily="34" charset="0"/>
              <a:buChar char="•"/>
              <a:defRPr sz="2000" kern="1200" dirty="0">
                <a:solidFill>
                  <a:schemeClr val="tx1"/>
                </a:solidFill>
                <a:latin typeface="+mn-lt"/>
                <a:ea typeface="+mn-ea"/>
                <a:cs typeface="+mn-cs"/>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10" name="Title 3">
            <a:extLst>
              <a:ext uri="{FF2B5EF4-FFF2-40B4-BE49-F238E27FC236}">
                <a16:creationId xmlns:a16="http://schemas.microsoft.com/office/drawing/2014/main" id="{76293CAC-E1C7-430F-9B47-1D1372474C26}"/>
              </a:ext>
            </a:extLst>
          </p:cNvPr>
          <p:cNvSpPr>
            <a:spLocks noGrp="1"/>
          </p:cNvSpPr>
          <p:nvPr>
            <p:ph type="title" hasCustomPrompt="1"/>
          </p:nvPr>
        </p:nvSpPr>
        <p:spPr>
          <a:xfrm>
            <a:off x="304800" y="640080"/>
            <a:ext cx="11582400" cy="552204"/>
          </a:xfrm>
          <a:prstGeom prst="rect">
            <a:avLst/>
          </a:prstGeom>
        </p:spPr>
        <p:txBody>
          <a:bodyPr lIns="0" tIns="0" rIns="0" bIns="0" anchor="t" anchorCtr="0"/>
          <a:lstStyle>
            <a:lvl1pPr marL="0" indent="0">
              <a:defRPr lang="en-US" dirty="0"/>
            </a:lvl1pPr>
          </a:lstStyle>
          <a:p>
            <a:r>
              <a:rPr lang="en-US"/>
              <a:t>[Title]</a:t>
            </a:r>
          </a:p>
        </p:txBody>
      </p:sp>
      <p:sp>
        <p:nvSpPr>
          <p:cNvPr id="7" name="Footer Placeholder 1">
            <a:extLst>
              <a:ext uri="{FF2B5EF4-FFF2-40B4-BE49-F238E27FC236}">
                <a16:creationId xmlns:a16="http://schemas.microsoft.com/office/drawing/2014/main" id="{9DBFC91C-8CCE-4BFA-A2DB-040D53241C3D}"/>
              </a:ext>
            </a:extLst>
          </p:cNvPr>
          <p:cNvSpPr>
            <a:spLocks noGrp="1"/>
          </p:cNvSpPr>
          <p:nvPr>
            <p:ph type="ftr" sz="quarter" idx="10"/>
          </p:nvPr>
        </p:nvSpPr>
        <p:spPr>
          <a:xfrm>
            <a:off x="228600" y="6556248"/>
            <a:ext cx="2194560" cy="182880"/>
          </a:xfrm>
          <a:prstGeom prst="rect">
            <a:avLst/>
          </a:prstGeom>
        </p:spPr>
        <p:txBody>
          <a:bodyPr anchor="ctr"/>
          <a:lstStyle>
            <a:lvl1pPr>
              <a:defRPr sz="800">
                <a:solidFill>
                  <a:schemeClr val="accent2"/>
                </a:solidFill>
              </a:defRPr>
            </a:lvl1pPr>
          </a:lstStyle>
          <a:p>
            <a:pPr defTabSz="609555"/>
            <a:r>
              <a:rPr lang="en-US"/>
              <a:t>© 2019 NTT DATA, Inc. All rights reserved.</a:t>
            </a:r>
          </a:p>
        </p:txBody>
      </p:sp>
      <p:sp>
        <p:nvSpPr>
          <p:cNvPr id="8" name="Slide Number Placeholder 2">
            <a:extLst>
              <a:ext uri="{FF2B5EF4-FFF2-40B4-BE49-F238E27FC236}">
                <a16:creationId xmlns:a16="http://schemas.microsoft.com/office/drawing/2014/main" id="{92BDF944-3173-46A4-AE85-8B2DF233C29F}"/>
              </a:ext>
            </a:extLst>
          </p:cNvPr>
          <p:cNvSpPr>
            <a:spLocks noGrp="1"/>
          </p:cNvSpPr>
          <p:nvPr>
            <p:ph type="sldNum" sz="quarter" idx="11"/>
          </p:nvPr>
        </p:nvSpPr>
        <p:spPr>
          <a:xfrm>
            <a:off x="5762244" y="6556248"/>
            <a:ext cx="667512" cy="182880"/>
          </a:xfrm>
          <a:prstGeom prst="rect">
            <a:avLst/>
          </a:prstGeom>
        </p:spPr>
        <p:txBody>
          <a:bodyPr anchor="ctr"/>
          <a:lstStyle>
            <a:lvl1pPr>
              <a:defRPr sz="800">
                <a:solidFill>
                  <a:schemeClr val="accent2"/>
                </a:solidFill>
              </a:defRPr>
            </a:lvl1pPr>
          </a:lstStyle>
          <a:p>
            <a:pPr algn="ctr"/>
            <a:fld id="{92EA2340-BE12-4138-BE15-7C339B03EB4B}" type="slidenum">
              <a:rPr lang="en-US" smtClean="0"/>
              <a:pPr algn="ctr"/>
              <a:t>‹#›</a:t>
            </a:fld>
            <a:endParaRPr lang="en-US"/>
          </a:p>
        </p:txBody>
      </p:sp>
    </p:spTree>
    <p:extLst>
      <p:ext uri="{BB962C8B-B14F-4D97-AF65-F5344CB8AC3E}">
        <p14:creationId xmlns:p14="http://schemas.microsoft.com/office/powerpoint/2010/main" val="514882168"/>
      </p:ext>
    </p:extLst>
  </p:cSld>
  <p:clrMapOvr>
    <a:masterClrMapping/>
  </p:clrMapOvr>
  <p:extLst>
    <p:ext uri="{DCECCB84-F9BA-43D5-87BE-67443E8EF086}">
      <p15:sldGuideLst xmlns:p15="http://schemas.microsoft.com/office/powerpoint/2012/main">
        <p15:guide id="1" pos="3840" userDrawn="1">
          <p15:clr>
            <a:srgbClr val="FBAE40"/>
          </p15:clr>
        </p15:guide>
        <p15:guide id="2" pos="7488" userDrawn="1">
          <p15:clr>
            <a:srgbClr val="FBAE40"/>
          </p15:clr>
        </p15:guide>
        <p15:guide id="3" pos="192" userDrawn="1">
          <p15:clr>
            <a:srgbClr val="FBAE40"/>
          </p15:clr>
        </p15:guide>
      </p15:sldGuideLst>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Company Profile - BH-H">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A133D873-0981-44B3-9F23-FE6A66F25CCB}"/>
              </a:ext>
            </a:extLst>
          </p:cNvPr>
          <p:cNvSpPr/>
          <p:nvPr userDrawn="1"/>
        </p:nvSpPr>
        <p:spPr bwMode="gray">
          <a:xfrm>
            <a:off x="4060824" y="1981200"/>
            <a:ext cx="4067176" cy="355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id-ID">
              <a:latin typeface="+mn-lt"/>
            </a:endParaRPr>
          </a:p>
        </p:txBody>
      </p:sp>
      <p:sp>
        <p:nvSpPr>
          <p:cNvPr id="6" name="Picture Placeholder 7">
            <a:extLst>
              <a:ext uri="{FF2B5EF4-FFF2-40B4-BE49-F238E27FC236}">
                <a16:creationId xmlns:a16="http://schemas.microsoft.com/office/drawing/2014/main" id="{7F5A84BC-8CC7-416E-9A02-8994A246FEE1}"/>
              </a:ext>
            </a:extLst>
          </p:cNvPr>
          <p:cNvSpPr>
            <a:spLocks noGrp="1"/>
          </p:cNvSpPr>
          <p:nvPr>
            <p:ph type="pic" sz="quarter" idx="13"/>
          </p:nvPr>
        </p:nvSpPr>
        <p:spPr>
          <a:xfrm>
            <a:off x="0" y="1981200"/>
            <a:ext cx="4060825" cy="3556000"/>
          </a:xfrm>
          <a:prstGeom prst="rect">
            <a:avLst/>
          </a:prstGeom>
        </p:spPr>
        <p:txBody>
          <a:bodyPr tIns="457200"/>
          <a:lstStyle>
            <a:lvl1pPr marL="0" indent="0" algn="ctr">
              <a:buNone/>
              <a:defRPr sz="2000"/>
            </a:lvl1pPr>
          </a:lstStyle>
          <a:p>
            <a:r>
              <a:rPr lang="en-US"/>
              <a:t>Click icon to add picture</a:t>
            </a:r>
            <a:endParaRPr/>
          </a:p>
        </p:txBody>
      </p:sp>
      <p:sp>
        <p:nvSpPr>
          <p:cNvPr id="7" name="Picture Placeholder 7">
            <a:extLst>
              <a:ext uri="{FF2B5EF4-FFF2-40B4-BE49-F238E27FC236}">
                <a16:creationId xmlns:a16="http://schemas.microsoft.com/office/drawing/2014/main" id="{24F236D9-79B7-45F4-A450-3A5A22D976BE}"/>
              </a:ext>
            </a:extLst>
          </p:cNvPr>
          <p:cNvSpPr>
            <a:spLocks noGrp="1"/>
          </p:cNvSpPr>
          <p:nvPr>
            <p:ph type="pic" sz="quarter" idx="14"/>
          </p:nvPr>
        </p:nvSpPr>
        <p:spPr>
          <a:xfrm>
            <a:off x="8128000" y="1981200"/>
            <a:ext cx="4060825" cy="3556000"/>
          </a:xfrm>
          <a:prstGeom prst="rect">
            <a:avLst/>
          </a:prstGeom>
        </p:spPr>
        <p:txBody>
          <a:bodyPr tIns="457200"/>
          <a:lstStyle>
            <a:lvl1pPr marL="0" indent="0" algn="ctr">
              <a:buNone/>
              <a:defRPr sz="2000"/>
            </a:lvl1pPr>
          </a:lstStyle>
          <a:p>
            <a:r>
              <a:rPr lang="en-US"/>
              <a:t>Click icon to add picture</a:t>
            </a:r>
            <a:endParaRPr/>
          </a:p>
        </p:txBody>
      </p:sp>
      <p:sp>
        <p:nvSpPr>
          <p:cNvPr id="8" name="Text Placeholder 10">
            <a:extLst>
              <a:ext uri="{FF2B5EF4-FFF2-40B4-BE49-F238E27FC236}">
                <a16:creationId xmlns:a16="http://schemas.microsoft.com/office/drawing/2014/main" id="{62C69F86-EB6F-4E6A-A481-EF2943D418E2}"/>
              </a:ext>
            </a:extLst>
          </p:cNvPr>
          <p:cNvSpPr>
            <a:spLocks noGrp="1"/>
          </p:cNvSpPr>
          <p:nvPr>
            <p:ph type="body" sz="quarter" idx="15" hasCustomPrompt="1"/>
          </p:nvPr>
        </p:nvSpPr>
        <p:spPr bwMode="white">
          <a:xfrm>
            <a:off x="4265612" y="3419022"/>
            <a:ext cx="3657600" cy="752020"/>
          </a:xfrm>
          <a:prstGeom prst="rect">
            <a:avLst/>
          </a:prstGeom>
        </p:spPr>
        <p:txBody>
          <a:bodyPr anchor="t">
            <a:normAutofit/>
          </a:bodyPr>
          <a:lstStyle>
            <a:lvl1pPr marL="0" indent="0" algn="ctr">
              <a:spcBef>
                <a:spcPts val="0"/>
              </a:spcBef>
              <a:buNone/>
              <a:defRPr sz="2400" b="1">
                <a:solidFill>
                  <a:srgbClr val="FFFFFF"/>
                </a:solidFill>
              </a:defRPr>
            </a:lvl1pPr>
            <a:lvl2pPr marL="0" indent="0" algn="ctr">
              <a:spcBef>
                <a:spcPts val="0"/>
              </a:spcBef>
              <a:buNone/>
              <a:defRPr sz="2400" b="1">
                <a:solidFill>
                  <a:srgbClr val="FFFFFF"/>
                </a:solidFill>
              </a:defRPr>
            </a:lvl2pPr>
            <a:lvl3pPr marL="0" indent="0" algn="ctr">
              <a:spcBef>
                <a:spcPts val="0"/>
              </a:spcBef>
              <a:buNone/>
              <a:defRPr sz="2400" b="1">
                <a:solidFill>
                  <a:srgbClr val="FFFFFF"/>
                </a:solidFill>
              </a:defRPr>
            </a:lvl3pPr>
            <a:lvl4pPr marL="0" indent="0" algn="ctr">
              <a:spcBef>
                <a:spcPts val="0"/>
              </a:spcBef>
              <a:buNone/>
              <a:defRPr sz="2400" b="1">
                <a:solidFill>
                  <a:srgbClr val="FFFFFF"/>
                </a:solidFill>
              </a:defRPr>
            </a:lvl4pPr>
            <a:lvl5pPr marL="0" indent="0" algn="ctr">
              <a:spcBef>
                <a:spcPts val="0"/>
              </a:spcBef>
              <a:buNone/>
              <a:defRPr sz="2400" b="1">
                <a:solidFill>
                  <a:srgbClr val="FFFFFF"/>
                </a:solidFill>
              </a:defRPr>
            </a:lvl5pPr>
            <a:lvl6pPr marL="0" indent="0" algn="ctr">
              <a:spcBef>
                <a:spcPts val="0"/>
              </a:spcBef>
              <a:buNone/>
              <a:defRPr sz="2400" b="1">
                <a:solidFill>
                  <a:srgbClr val="FFFFFF"/>
                </a:solidFill>
              </a:defRPr>
            </a:lvl6pPr>
            <a:lvl7pPr marL="0" indent="0" algn="ctr">
              <a:spcBef>
                <a:spcPts val="0"/>
              </a:spcBef>
              <a:buNone/>
              <a:defRPr sz="2400" b="1">
                <a:solidFill>
                  <a:srgbClr val="FFFFFF"/>
                </a:solidFill>
              </a:defRPr>
            </a:lvl7pPr>
            <a:lvl8pPr marL="0" indent="0" algn="ctr">
              <a:spcBef>
                <a:spcPts val="0"/>
              </a:spcBef>
              <a:buNone/>
              <a:defRPr sz="2400" b="1">
                <a:solidFill>
                  <a:srgbClr val="FFFFFF"/>
                </a:solidFill>
              </a:defRPr>
            </a:lvl8pPr>
            <a:lvl9pPr marL="0" indent="0" algn="ctr">
              <a:spcBef>
                <a:spcPts val="0"/>
              </a:spcBef>
              <a:buNone/>
              <a:defRPr sz="2400" b="1">
                <a:solidFill>
                  <a:srgbClr val="FFFFFF"/>
                </a:solidFill>
              </a:defRPr>
            </a:lvl9pPr>
          </a:lstStyle>
          <a:p>
            <a:pPr lvl="0"/>
            <a:r>
              <a:t>Click to add heading</a:t>
            </a:r>
          </a:p>
        </p:txBody>
      </p:sp>
      <p:sp>
        <p:nvSpPr>
          <p:cNvPr id="10" name="Text Placeholder 10">
            <a:extLst>
              <a:ext uri="{FF2B5EF4-FFF2-40B4-BE49-F238E27FC236}">
                <a16:creationId xmlns:a16="http://schemas.microsoft.com/office/drawing/2014/main" id="{72265DCB-702C-4B39-866D-759DBA9B8EFF}"/>
              </a:ext>
            </a:extLst>
          </p:cNvPr>
          <p:cNvSpPr>
            <a:spLocks noGrp="1"/>
          </p:cNvSpPr>
          <p:nvPr>
            <p:ph type="body" sz="quarter" idx="16"/>
          </p:nvPr>
        </p:nvSpPr>
        <p:spPr bwMode="white">
          <a:xfrm>
            <a:off x="4265612" y="4267200"/>
            <a:ext cx="3657600" cy="726620"/>
          </a:xfrm>
          <a:prstGeom prst="rect">
            <a:avLst/>
          </a:prstGeom>
        </p:spPr>
        <p:txBody>
          <a:bodyPr>
            <a:noAutofit/>
          </a:bodyPr>
          <a:lstStyle>
            <a:lvl1pPr marL="0" indent="0" algn="ctr">
              <a:spcBef>
                <a:spcPts val="0"/>
              </a:spcBef>
              <a:buNone/>
              <a:defRPr sz="1600" b="0">
                <a:solidFill>
                  <a:srgbClr val="FFFFFF"/>
                </a:solidFill>
              </a:defRPr>
            </a:lvl1pPr>
            <a:lvl2pPr marL="0" indent="0" algn="ctr">
              <a:spcBef>
                <a:spcPts val="0"/>
              </a:spcBef>
              <a:buNone/>
              <a:defRPr sz="1600" b="0">
                <a:solidFill>
                  <a:srgbClr val="FFFFFF"/>
                </a:solidFill>
              </a:defRPr>
            </a:lvl2pPr>
            <a:lvl3pPr marL="0" indent="0" algn="ctr">
              <a:spcBef>
                <a:spcPts val="0"/>
              </a:spcBef>
              <a:buNone/>
              <a:defRPr sz="1600" b="0">
                <a:solidFill>
                  <a:srgbClr val="FFFFFF"/>
                </a:solidFill>
              </a:defRPr>
            </a:lvl3pPr>
            <a:lvl4pPr marL="0" indent="0" algn="ctr">
              <a:spcBef>
                <a:spcPts val="0"/>
              </a:spcBef>
              <a:buNone/>
              <a:defRPr sz="1600" b="0">
                <a:solidFill>
                  <a:srgbClr val="FFFFFF"/>
                </a:solidFill>
              </a:defRPr>
            </a:lvl4pPr>
            <a:lvl5pPr marL="0" indent="0" algn="ctr">
              <a:spcBef>
                <a:spcPts val="0"/>
              </a:spcBef>
              <a:buNone/>
              <a:defRPr sz="1600" b="0">
                <a:solidFill>
                  <a:srgbClr val="FFFFFF"/>
                </a:solidFill>
              </a:defRPr>
            </a:lvl5pPr>
            <a:lvl6pPr marL="0" indent="0" algn="ctr">
              <a:spcBef>
                <a:spcPts val="0"/>
              </a:spcBef>
              <a:buNone/>
              <a:defRPr sz="1600" b="0">
                <a:solidFill>
                  <a:srgbClr val="FFFFFF"/>
                </a:solidFill>
              </a:defRPr>
            </a:lvl6pPr>
            <a:lvl7pPr marL="0" indent="0" algn="ctr">
              <a:spcBef>
                <a:spcPts val="0"/>
              </a:spcBef>
              <a:buNone/>
              <a:defRPr sz="1600" b="0">
                <a:solidFill>
                  <a:srgbClr val="FFFFFF"/>
                </a:solidFill>
              </a:defRPr>
            </a:lvl7pPr>
            <a:lvl8pPr marL="0" indent="0" algn="ctr">
              <a:spcBef>
                <a:spcPts val="0"/>
              </a:spcBef>
              <a:buNone/>
              <a:defRPr sz="1600" b="0">
                <a:solidFill>
                  <a:srgbClr val="FFFFFF"/>
                </a:solidFill>
              </a:defRPr>
            </a:lvl8pPr>
            <a:lvl9pPr marL="0" indent="0" algn="ctr">
              <a:spcBef>
                <a:spcPts val="0"/>
              </a:spcBef>
              <a:buNone/>
              <a:defRPr sz="1600" b="0">
                <a:solidFill>
                  <a:srgbClr val="FFFFFF"/>
                </a:solidFill>
              </a:defRPr>
            </a:lvl9pPr>
          </a:lstStyle>
          <a:p>
            <a:pPr lvl="0"/>
            <a:r>
              <a:rPr lang="en-US"/>
              <a:t>Click to edit Master text styles</a:t>
            </a:r>
          </a:p>
        </p:txBody>
      </p:sp>
      <p:sp>
        <p:nvSpPr>
          <p:cNvPr id="12" name="Title 3">
            <a:extLst>
              <a:ext uri="{FF2B5EF4-FFF2-40B4-BE49-F238E27FC236}">
                <a16:creationId xmlns:a16="http://schemas.microsoft.com/office/drawing/2014/main" id="{7229CF78-FD03-4D68-8B06-A070ACC258D5}"/>
              </a:ext>
            </a:extLst>
          </p:cNvPr>
          <p:cNvSpPr>
            <a:spLocks noGrp="1"/>
          </p:cNvSpPr>
          <p:nvPr>
            <p:ph type="title" hasCustomPrompt="1"/>
          </p:nvPr>
        </p:nvSpPr>
        <p:spPr>
          <a:xfrm>
            <a:off x="304800" y="640080"/>
            <a:ext cx="11582400" cy="552204"/>
          </a:xfrm>
          <a:prstGeom prst="rect">
            <a:avLst/>
          </a:prstGeom>
        </p:spPr>
        <p:txBody>
          <a:bodyPr lIns="0" tIns="0" rIns="0" bIns="0" anchor="t" anchorCtr="0"/>
          <a:lstStyle>
            <a:lvl1pPr marL="0" indent="0">
              <a:defRPr lang="en-US" dirty="0"/>
            </a:lvl1pPr>
          </a:lstStyle>
          <a:p>
            <a:r>
              <a:rPr lang="en-US"/>
              <a:t>[Title]</a:t>
            </a:r>
          </a:p>
        </p:txBody>
      </p:sp>
      <p:sp>
        <p:nvSpPr>
          <p:cNvPr id="11" name="Footer Placeholder 1">
            <a:extLst>
              <a:ext uri="{FF2B5EF4-FFF2-40B4-BE49-F238E27FC236}">
                <a16:creationId xmlns:a16="http://schemas.microsoft.com/office/drawing/2014/main" id="{F3E5A779-8138-44AD-8594-A3305B7734CF}"/>
              </a:ext>
            </a:extLst>
          </p:cNvPr>
          <p:cNvSpPr>
            <a:spLocks noGrp="1"/>
          </p:cNvSpPr>
          <p:nvPr>
            <p:ph type="ftr" sz="quarter" idx="10"/>
          </p:nvPr>
        </p:nvSpPr>
        <p:spPr>
          <a:xfrm>
            <a:off x="228600" y="6556248"/>
            <a:ext cx="2194560" cy="182880"/>
          </a:xfrm>
          <a:prstGeom prst="rect">
            <a:avLst/>
          </a:prstGeom>
        </p:spPr>
        <p:txBody>
          <a:bodyPr anchor="ctr"/>
          <a:lstStyle>
            <a:lvl1pPr>
              <a:defRPr sz="800">
                <a:solidFill>
                  <a:schemeClr val="accent2"/>
                </a:solidFill>
              </a:defRPr>
            </a:lvl1pPr>
          </a:lstStyle>
          <a:p>
            <a:pPr defTabSz="609555"/>
            <a:r>
              <a:rPr lang="en-US"/>
              <a:t>© 2019 NTT DATA, Inc. All rights reserved.</a:t>
            </a:r>
          </a:p>
        </p:txBody>
      </p:sp>
      <p:sp>
        <p:nvSpPr>
          <p:cNvPr id="13" name="Slide Number Placeholder 2">
            <a:extLst>
              <a:ext uri="{FF2B5EF4-FFF2-40B4-BE49-F238E27FC236}">
                <a16:creationId xmlns:a16="http://schemas.microsoft.com/office/drawing/2014/main" id="{C64B3573-DB9B-417D-84AB-8F4B046431B3}"/>
              </a:ext>
            </a:extLst>
          </p:cNvPr>
          <p:cNvSpPr>
            <a:spLocks noGrp="1"/>
          </p:cNvSpPr>
          <p:nvPr>
            <p:ph type="sldNum" sz="quarter" idx="11"/>
          </p:nvPr>
        </p:nvSpPr>
        <p:spPr>
          <a:xfrm>
            <a:off x="5762244" y="6556248"/>
            <a:ext cx="667512" cy="182880"/>
          </a:xfrm>
          <a:prstGeom prst="rect">
            <a:avLst/>
          </a:prstGeom>
        </p:spPr>
        <p:txBody>
          <a:bodyPr anchor="ctr"/>
          <a:lstStyle>
            <a:lvl1pPr>
              <a:defRPr sz="800">
                <a:solidFill>
                  <a:schemeClr val="accent2"/>
                </a:solidFill>
              </a:defRPr>
            </a:lvl1pPr>
          </a:lstStyle>
          <a:p>
            <a:pPr algn="ctr"/>
            <a:fld id="{92EA2340-BE12-4138-BE15-7C339B03EB4B}" type="slidenum">
              <a:rPr lang="en-US" smtClean="0"/>
              <a:pPr algn="ctr"/>
              <a:t>‹#›</a:t>
            </a:fld>
            <a:endParaRPr lang="en-US"/>
          </a:p>
        </p:txBody>
      </p:sp>
    </p:spTree>
    <p:extLst>
      <p:ext uri="{BB962C8B-B14F-4D97-AF65-F5344CB8AC3E}">
        <p14:creationId xmlns:p14="http://schemas.microsoft.com/office/powerpoint/2010/main" val="3179869412"/>
      </p:ext>
    </p:extLst>
  </p:cSld>
  <p:clrMapOvr>
    <a:masterClrMapping/>
  </p:clrMapOvr>
  <p:extLst>
    <p:ext uri="{DCECCB84-F9BA-43D5-87BE-67443E8EF086}">
      <p15:sldGuideLst xmlns:p15="http://schemas.microsoft.com/office/powerpoint/2012/main">
        <p15:guide id="1" pos="3840" userDrawn="1">
          <p15:clr>
            <a:srgbClr val="FBAE40"/>
          </p15:clr>
        </p15:guide>
        <p15:guide id="2" pos="7488" userDrawn="1">
          <p15:clr>
            <a:srgbClr val="FBAE40"/>
          </p15:clr>
        </p15:guide>
        <p15:guide id="3" pos="192" userDrawn="1">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itle with Full Image - BH-H">
    <p:spTree>
      <p:nvGrpSpPr>
        <p:cNvPr id="1" name=""/>
        <p:cNvGrpSpPr/>
        <p:nvPr/>
      </p:nvGrpSpPr>
      <p:grpSpPr>
        <a:xfrm>
          <a:off x="0" y="0"/>
          <a:ext cx="0" cy="0"/>
          <a:chOff x="0" y="0"/>
          <a:chExt cx="0" cy="0"/>
        </a:xfrm>
      </p:grpSpPr>
      <p:sp>
        <p:nvSpPr>
          <p:cNvPr id="16" name="Picture Placeholder 15">
            <a:extLst>
              <a:ext uri="{FF2B5EF4-FFF2-40B4-BE49-F238E27FC236}">
                <a16:creationId xmlns:a16="http://schemas.microsoft.com/office/drawing/2014/main" id="{0E9BC70B-1571-475A-A3CC-BC50D4D7BFD0}"/>
              </a:ext>
            </a:extLst>
          </p:cNvPr>
          <p:cNvSpPr>
            <a:spLocks noGrp="1"/>
          </p:cNvSpPr>
          <p:nvPr>
            <p:ph type="pic" sz="quarter" idx="10"/>
          </p:nvPr>
        </p:nvSpPr>
        <p:spPr>
          <a:xfrm>
            <a:off x="0" y="457200"/>
            <a:ext cx="12192000" cy="6400800"/>
          </a:xfrm>
          <a:prstGeom prst="rect">
            <a:avLst/>
          </a:prstGeom>
        </p:spPr>
        <p:txBody>
          <a:bodyPr anchor="ctr"/>
          <a:lstStyle>
            <a:lvl1pPr marL="0" indent="0" algn="ctr">
              <a:buNone/>
              <a:defRPr/>
            </a:lvl1pPr>
          </a:lstStyle>
          <a:p>
            <a:r>
              <a:rPr lang="en-US"/>
              <a:t>Click icon to add picture</a:t>
            </a:r>
          </a:p>
        </p:txBody>
      </p:sp>
      <p:sp>
        <p:nvSpPr>
          <p:cNvPr id="5" name="Title 3">
            <a:extLst>
              <a:ext uri="{FF2B5EF4-FFF2-40B4-BE49-F238E27FC236}">
                <a16:creationId xmlns:a16="http://schemas.microsoft.com/office/drawing/2014/main" id="{9EF93357-ACE0-401E-B673-E62DD3B4B614}"/>
              </a:ext>
            </a:extLst>
          </p:cNvPr>
          <p:cNvSpPr>
            <a:spLocks noGrp="1"/>
          </p:cNvSpPr>
          <p:nvPr>
            <p:ph type="title" hasCustomPrompt="1"/>
          </p:nvPr>
        </p:nvSpPr>
        <p:spPr>
          <a:xfrm>
            <a:off x="304800" y="640080"/>
            <a:ext cx="11582400" cy="552204"/>
          </a:xfrm>
          <a:prstGeom prst="rect">
            <a:avLst/>
          </a:prstGeom>
        </p:spPr>
        <p:txBody>
          <a:bodyPr lIns="0" tIns="0" rIns="0" bIns="0" anchor="t" anchorCtr="0"/>
          <a:lstStyle>
            <a:lvl1pPr marL="0" indent="0">
              <a:defRPr lang="en-US" dirty="0"/>
            </a:lvl1pPr>
          </a:lstStyle>
          <a:p>
            <a:r>
              <a:rPr lang="en-US"/>
              <a:t>[Title]</a:t>
            </a:r>
          </a:p>
        </p:txBody>
      </p:sp>
      <p:sp>
        <p:nvSpPr>
          <p:cNvPr id="6" name="Footer Placeholder 1">
            <a:extLst>
              <a:ext uri="{FF2B5EF4-FFF2-40B4-BE49-F238E27FC236}">
                <a16:creationId xmlns:a16="http://schemas.microsoft.com/office/drawing/2014/main" id="{422B1381-D1EC-4B1F-A760-D0DE414C1F94}"/>
              </a:ext>
            </a:extLst>
          </p:cNvPr>
          <p:cNvSpPr>
            <a:spLocks noGrp="1"/>
          </p:cNvSpPr>
          <p:nvPr>
            <p:ph type="ftr" sz="quarter" idx="11"/>
          </p:nvPr>
        </p:nvSpPr>
        <p:spPr>
          <a:xfrm>
            <a:off x="228600" y="6556248"/>
            <a:ext cx="2194560" cy="182880"/>
          </a:xfrm>
          <a:prstGeom prst="rect">
            <a:avLst/>
          </a:prstGeom>
        </p:spPr>
        <p:txBody>
          <a:bodyPr anchor="ctr"/>
          <a:lstStyle>
            <a:lvl1pPr>
              <a:defRPr sz="800">
                <a:solidFill>
                  <a:schemeClr val="accent2"/>
                </a:solidFill>
              </a:defRPr>
            </a:lvl1pPr>
          </a:lstStyle>
          <a:p>
            <a:pPr defTabSz="609555"/>
            <a:r>
              <a:rPr lang="en-US"/>
              <a:t>© 2019 NTT DATA, Inc. All rights reserved.</a:t>
            </a:r>
          </a:p>
        </p:txBody>
      </p:sp>
      <p:sp>
        <p:nvSpPr>
          <p:cNvPr id="7" name="Slide Number Placeholder 2">
            <a:extLst>
              <a:ext uri="{FF2B5EF4-FFF2-40B4-BE49-F238E27FC236}">
                <a16:creationId xmlns:a16="http://schemas.microsoft.com/office/drawing/2014/main" id="{387C637C-368D-4D98-8DB5-ECF98C4A6203}"/>
              </a:ext>
            </a:extLst>
          </p:cNvPr>
          <p:cNvSpPr>
            <a:spLocks noGrp="1"/>
          </p:cNvSpPr>
          <p:nvPr>
            <p:ph type="sldNum" sz="quarter" idx="12"/>
          </p:nvPr>
        </p:nvSpPr>
        <p:spPr>
          <a:xfrm>
            <a:off x="5762244" y="6556248"/>
            <a:ext cx="667512" cy="182880"/>
          </a:xfrm>
          <a:prstGeom prst="rect">
            <a:avLst/>
          </a:prstGeom>
        </p:spPr>
        <p:txBody>
          <a:bodyPr anchor="ctr"/>
          <a:lstStyle>
            <a:lvl1pPr>
              <a:defRPr sz="800">
                <a:solidFill>
                  <a:schemeClr val="accent2"/>
                </a:solidFill>
              </a:defRPr>
            </a:lvl1pPr>
          </a:lstStyle>
          <a:p>
            <a:pPr algn="ctr"/>
            <a:fld id="{92EA2340-BE12-4138-BE15-7C339B03EB4B}" type="slidenum">
              <a:rPr lang="en-US" smtClean="0"/>
              <a:pPr algn="ctr"/>
              <a:t>‹#›</a:t>
            </a:fld>
            <a:endParaRPr lang="en-US"/>
          </a:p>
        </p:txBody>
      </p:sp>
    </p:spTree>
    <p:extLst>
      <p:ext uri="{BB962C8B-B14F-4D97-AF65-F5344CB8AC3E}">
        <p14:creationId xmlns:p14="http://schemas.microsoft.com/office/powerpoint/2010/main" val="645643944"/>
      </p:ext>
    </p:extLst>
  </p:cSld>
  <p:clrMapOvr>
    <a:masterClrMapping/>
  </p:clrMapOvr>
  <p:extLst>
    <p:ext uri="{DCECCB84-F9BA-43D5-87BE-67443E8EF086}">
      <p15:sldGuideLst xmlns:p15="http://schemas.microsoft.com/office/powerpoint/2012/main">
        <p15:guide id="1" pos="3840" userDrawn="1">
          <p15:clr>
            <a:srgbClr val="FBAE40"/>
          </p15:clr>
        </p15:guide>
        <p15:guide id="2" pos="7488" userDrawn="1">
          <p15:clr>
            <a:srgbClr val="FBAE40"/>
          </p15:clr>
        </p15:guide>
        <p15:guide id="3" pos="192" userDrawn="1">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itle with Image Band - BH-H">
    <p:spTree>
      <p:nvGrpSpPr>
        <p:cNvPr id="1" name=""/>
        <p:cNvGrpSpPr/>
        <p:nvPr/>
      </p:nvGrpSpPr>
      <p:grpSpPr>
        <a:xfrm>
          <a:off x="0" y="0"/>
          <a:ext cx="0" cy="0"/>
          <a:chOff x="0" y="0"/>
          <a:chExt cx="0" cy="0"/>
        </a:xfrm>
      </p:grpSpPr>
      <p:sp>
        <p:nvSpPr>
          <p:cNvPr id="6" name="Picture Placeholder 15">
            <a:extLst>
              <a:ext uri="{FF2B5EF4-FFF2-40B4-BE49-F238E27FC236}">
                <a16:creationId xmlns:a16="http://schemas.microsoft.com/office/drawing/2014/main" id="{28220791-D495-4D87-90C8-E922F6083CCD}"/>
              </a:ext>
            </a:extLst>
          </p:cNvPr>
          <p:cNvSpPr>
            <a:spLocks noGrp="1"/>
          </p:cNvSpPr>
          <p:nvPr>
            <p:ph type="pic" sz="quarter" idx="10"/>
          </p:nvPr>
        </p:nvSpPr>
        <p:spPr>
          <a:xfrm>
            <a:off x="0" y="1752600"/>
            <a:ext cx="12192000" cy="3378200"/>
          </a:xfrm>
          <a:prstGeom prst="rect">
            <a:avLst/>
          </a:prstGeom>
        </p:spPr>
        <p:txBody>
          <a:bodyPr anchor="ctr"/>
          <a:lstStyle>
            <a:lvl1pPr marL="0" indent="0" algn="ctr">
              <a:buNone/>
              <a:defRPr/>
            </a:lvl1pPr>
          </a:lstStyle>
          <a:p>
            <a:r>
              <a:rPr lang="en-US"/>
              <a:t>Click icon to add picture</a:t>
            </a:r>
          </a:p>
        </p:txBody>
      </p:sp>
      <p:sp>
        <p:nvSpPr>
          <p:cNvPr id="5" name="Footer Placeholder 1">
            <a:extLst>
              <a:ext uri="{FF2B5EF4-FFF2-40B4-BE49-F238E27FC236}">
                <a16:creationId xmlns:a16="http://schemas.microsoft.com/office/drawing/2014/main" id="{982ECDED-16BD-46CC-9E54-CE94F6377953}"/>
              </a:ext>
            </a:extLst>
          </p:cNvPr>
          <p:cNvSpPr>
            <a:spLocks noGrp="1"/>
          </p:cNvSpPr>
          <p:nvPr>
            <p:ph type="ftr" sz="quarter" idx="11"/>
          </p:nvPr>
        </p:nvSpPr>
        <p:spPr>
          <a:xfrm>
            <a:off x="228600" y="6556248"/>
            <a:ext cx="2194560" cy="182880"/>
          </a:xfrm>
          <a:prstGeom prst="rect">
            <a:avLst/>
          </a:prstGeom>
        </p:spPr>
        <p:txBody>
          <a:bodyPr anchor="ctr"/>
          <a:lstStyle>
            <a:lvl1pPr>
              <a:defRPr sz="800">
                <a:solidFill>
                  <a:schemeClr val="accent2"/>
                </a:solidFill>
              </a:defRPr>
            </a:lvl1pPr>
          </a:lstStyle>
          <a:p>
            <a:pPr defTabSz="609555"/>
            <a:r>
              <a:rPr lang="en-US"/>
              <a:t>© 2019 NTT DATA, Inc. All rights reserved.</a:t>
            </a:r>
          </a:p>
        </p:txBody>
      </p:sp>
      <p:sp>
        <p:nvSpPr>
          <p:cNvPr id="7" name="Slide Number Placeholder 2">
            <a:extLst>
              <a:ext uri="{FF2B5EF4-FFF2-40B4-BE49-F238E27FC236}">
                <a16:creationId xmlns:a16="http://schemas.microsoft.com/office/drawing/2014/main" id="{E5BC33B8-03C1-47C6-B7A6-54A669710B80}"/>
              </a:ext>
            </a:extLst>
          </p:cNvPr>
          <p:cNvSpPr>
            <a:spLocks noGrp="1"/>
          </p:cNvSpPr>
          <p:nvPr>
            <p:ph type="sldNum" sz="quarter" idx="12"/>
          </p:nvPr>
        </p:nvSpPr>
        <p:spPr>
          <a:xfrm>
            <a:off x="5762244" y="6556248"/>
            <a:ext cx="667512" cy="182880"/>
          </a:xfrm>
          <a:prstGeom prst="rect">
            <a:avLst/>
          </a:prstGeom>
        </p:spPr>
        <p:txBody>
          <a:bodyPr anchor="ctr"/>
          <a:lstStyle>
            <a:lvl1pPr>
              <a:defRPr sz="800">
                <a:solidFill>
                  <a:schemeClr val="accent2"/>
                </a:solidFill>
              </a:defRPr>
            </a:lvl1pPr>
          </a:lstStyle>
          <a:p>
            <a:pPr algn="ctr"/>
            <a:fld id="{92EA2340-BE12-4138-BE15-7C339B03EB4B}" type="slidenum">
              <a:rPr lang="en-US" smtClean="0"/>
              <a:pPr algn="ctr"/>
              <a:t>‹#›</a:t>
            </a:fld>
            <a:endParaRPr lang="en-US"/>
          </a:p>
        </p:txBody>
      </p:sp>
    </p:spTree>
    <p:extLst>
      <p:ext uri="{BB962C8B-B14F-4D97-AF65-F5344CB8AC3E}">
        <p14:creationId xmlns:p14="http://schemas.microsoft.com/office/powerpoint/2010/main" val="1308406541"/>
      </p:ext>
    </p:extLst>
  </p:cSld>
  <p:clrMapOvr>
    <a:masterClrMapping/>
  </p:clrMapOvr>
  <p:extLst>
    <p:ext uri="{DCECCB84-F9BA-43D5-87BE-67443E8EF086}">
      <p15:sldGuideLst xmlns:p15="http://schemas.microsoft.com/office/powerpoint/2012/main">
        <p15:guide id="1" pos="3840" userDrawn="1">
          <p15:clr>
            <a:srgbClr val="FBAE40"/>
          </p15:clr>
        </p15:guide>
        <p15:guide id="2" pos="7488" userDrawn="1">
          <p15:clr>
            <a:srgbClr val="FBAE40"/>
          </p15:clr>
        </p15:guide>
        <p15:guide id="3" pos="192" userDrawn="1">
          <p15:clr>
            <a:srgbClr val="FBAE40"/>
          </p15:clr>
        </p15:guide>
      </p15:sldGuideLst>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userDrawn="1">
  <p:cSld name="Agenda Slide - BF-B">
    <p:spTree>
      <p:nvGrpSpPr>
        <p:cNvPr id="1" name=""/>
        <p:cNvGrpSpPr/>
        <p:nvPr/>
      </p:nvGrpSpPr>
      <p:grpSpPr>
        <a:xfrm>
          <a:off x="0" y="0"/>
          <a:ext cx="0" cy="0"/>
          <a:chOff x="0" y="0"/>
          <a:chExt cx="0" cy="0"/>
        </a:xfrm>
      </p:grpSpPr>
      <p:pic>
        <p:nvPicPr>
          <p:cNvPr id="9" name="図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3113690"/>
            <a:ext cx="2080171" cy="3744310"/>
          </a:xfrm>
          <a:prstGeom prst="rect">
            <a:avLst/>
          </a:prstGeom>
        </p:spPr>
      </p:pic>
      <p:pic>
        <p:nvPicPr>
          <p:cNvPr id="11" name="図 10"/>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786326" y="6504431"/>
            <a:ext cx="1159714" cy="295200"/>
          </a:xfrm>
          <a:prstGeom prst="rect">
            <a:avLst/>
          </a:prstGeom>
        </p:spPr>
      </p:pic>
      <p:sp>
        <p:nvSpPr>
          <p:cNvPr id="17" name="Content Placeholder 2">
            <a:extLst>
              <a:ext uri="{FF2B5EF4-FFF2-40B4-BE49-F238E27FC236}">
                <a16:creationId xmlns:a16="http://schemas.microsoft.com/office/drawing/2014/main" id="{A97DDC82-36D5-4738-989D-30338EA824B8}"/>
              </a:ext>
            </a:extLst>
          </p:cNvPr>
          <p:cNvSpPr>
            <a:spLocks noGrp="1"/>
          </p:cNvSpPr>
          <p:nvPr>
            <p:ph idx="1"/>
          </p:nvPr>
        </p:nvSpPr>
        <p:spPr>
          <a:xfrm>
            <a:off x="3352800" y="1219200"/>
            <a:ext cx="8229600" cy="4800600"/>
          </a:xfrm>
          <a:prstGeom prst="rect">
            <a:avLst/>
          </a:prstGeom>
        </p:spPr>
        <p:txBody>
          <a:bodyPr/>
          <a:lstStyle>
            <a:lvl1pPr marL="457200" indent="-457200" algn="l" defTabSz="914400" rtl="0" eaLnBrk="1" latinLnBrk="0" hangingPunct="1">
              <a:lnSpc>
                <a:spcPct val="100000"/>
              </a:lnSpc>
              <a:buClr>
                <a:schemeClr val="bg2"/>
              </a:buClr>
              <a:buSzPct val="100000"/>
              <a:buFont typeface="+mj-lt"/>
              <a:buAutoNum type="arabicPeriod"/>
              <a:defRPr lang="en-US" sz="2000" kern="1200" dirty="0" smtClean="0">
                <a:solidFill>
                  <a:schemeClr val="tx1"/>
                </a:solidFill>
                <a:latin typeface="+mn-lt"/>
                <a:ea typeface="+mn-ea"/>
                <a:cs typeface="+mn-cs"/>
              </a:defRPr>
            </a:lvl1pPr>
            <a:lvl2pPr marL="910099" indent="-300543" algn="l" defTabSz="914400" rtl="0" eaLnBrk="1" latinLnBrk="0" hangingPunct="1">
              <a:lnSpc>
                <a:spcPct val="100000"/>
              </a:lnSpc>
              <a:buClr>
                <a:schemeClr val="bg2"/>
              </a:buClr>
              <a:buSzPct val="100000"/>
              <a:buFont typeface="Arial" panose="020B0604020202020204" pitchFamily="34" charset="0"/>
              <a:buChar char="»"/>
              <a:defRPr lang="en-US" sz="2000" kern="1200" dirty="0" smtClean="0">
                <a:solidFill>
                  <a:schemeClr val="tx1"/>
                </a:solidFill>
                <a:latin typeface="+mn-lt"/>
                <a:ea typeface="+mn-ea"/>
                <a:cs typeface="+mn-cs"/>
              </a:defRPr>
            </a:lvl2pPr>
            <a:lvl3pPr algn="l" defTabSz="914400" rtl="0" eaLnBrk="1" latinLnBrk="0" hangingPunct="1">
              <a:lnSpc>
                <a:spcPct val="100000"/>
              </a:lnSpc>
              <a:buClr>
                <a:schemeClr val="bg2"/>
              </a:buClr>
              <a:buSzPct val="100000"/>
              <a:defRPr lang="en-US" sz="2000" kern="1200" dirty="0" smtClean="0">
                <a:solidFill>
                  <a:schemeClr val="tx1"/>
                </a:solidFill>
                <a:latin typeface="+mn-lt"/>
                <a:ea typeface="+mn-ea"/>
                <a:cs typeface="+mn-cs"/>
              </a:defRPr>
            </a:lvl3pPr>
            <a:lvl4pPr marL="2059363" indent="-230701" algn="l" defTabSz="914400" rtl="0" eaLnBrk="1" latinLnBrk="0" hangingPunct="1">
              <a:lnSpc>
                <a:spcPct val="100000"/>
              </a:lnSpc>
              <a:buClr>
                <a:schemeClr val="bg2"/>
              </a:buClr>
              <a:buSzPct val="100000"/>
              <a:buFont typeface="Arial" panose="020B0604020202020204" pitchFamily="34" charset="0"/>
              <a:buChar char="»"/>
              <a:defRPr kumimoji="1" lang="en-US" sz="2000" kern="1200" dirty="0" smtClean="0">
                <a:solidFill>
                  <a:schemeClr val="tx1"/>
                </a:solidFill>
                <a:latin typeface="+mn-lt"/>
                <a:ea typeface="+mn-ea"/>
                <a:cs typeface="+mn-cs"/>
              </a:defRPr>
            </a:lvl4pPr>
            <a:lvl5pPr marL="2666800" indent="-228584" algn="l" defTabSz="914400" rtl="0" eaLnBrk="1" latinLnBrk="0" hangingPunct="1">
              <a:lnSpc>
                <a:spcPct val="100000"/>
              </a:lnSpc>
              <a:buClr>
                <a:schemeClr val="bg2"/>
              </a:buClr>
              <a:buSzPct val="100000"/>
              <a:buFont typeface="Arial" panose="020B0604020202020204" pitchFamily="34" charset="0"/>
              <a:buChar char="•"/>
              <a:defRPr sz="2000" kern="1200" dirty="0">
                <a:solidFill>
                  <a:schemeClr val="tx1"/>
                </a:solidFill>
                <a:latin typeface="+mn-lt"/>
                <a:ea typeface="+mn-ea"/>
                <a:cs typeface="+mn-cs"/>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7" name="Footer Placeholder 1">
            <a:extLst>
              <a:ext uri="{FF2B5EF4-FFF2-40B4-BE49-F238E27FC236}">
                <a16:creationId xmlns:a16="http://schemas.microsoft.com/office/drawing/2014/main" id="{17C4AA2A-197A-4B99-BAF5-0EE7A4E241D2}"/>
              </a:ext>
            </a:extLst>
          </p:cNvPr>
          <p:cNvSpPr>
            <a:spLocks noGrp="1"/>
          </p:cNvSpPr>
          <p:nvPr>
            <p:ph type="ftr" sz="quarter" idx="10"/>
          </p:nvPr>
        </p:nvSpPr>
        <p:spPr>
          <a:xfrm>
            <a:off x="1752600" y="6556248"/>
            <a:ext cx="2651760" cy="182880"/>
          </a:xfrm>
          <a:prstGeom prst="rect">
            <a:avLst/>
          </a:prstGeom>
        </p:spPr>
        <p:txBody>
          <a:bodyPr anchor="ctr"/>
          <a:lstStyle>
            <a:lvl1pPr>
              <a:defRPr sz="800">
                <a:solidFill>
                  <a:schemeClr val="tx1"/>
                </a:solidFill>
              </a:defRPr>
            </a:lvl1pPr>
          </a:lstStyle>
          <a:p>
            <a:pPr defTabSz="609555"/>
            <a:r>
              <a:rPr lang="en-US"/>
              <a:t>© 2019 NTT DATA, Inc. All rights reserved.</a:t>
            </a:r>
          </a:p>
        </p:txBody>
      </p:sp>
      <p:sp>
        <p:nvSpPr>
          <p:cNvPr id="8" name="Slide Number Placeholder 2">
            <a:extLst>
              <a:ext uri="{FF2B5EF4-FFF2-40B4-BE49-F238E27FC236}">
                <a16:creationId xmlns:a16="http://schemas.microsoft.com/office/drawing/2014/main" id="{046147D7-EF7B-4676-8C20-6201FD4A1FFF}"/>
              </a:ext>
            </a:extLst>
          </p:cNvPr>
          <p:cNvSpPr>
            <a:spLocks noGrp="1"/>
          </p:cNvSpPr>
          <p:nvPr>
            <p:ph type="sldNum" sz="quarter" idx="11"/>
          </p:nvPr>
        </p:nvSpPr>
        <p:spPr>
          <a:xfrm>
            <a:off x="5762244" y="6556248"/>
            <a:ext cx="667512" cy="182880"/>
          </a:xfrm>
          <a:prstGeom prst="rect">
            <a:avLst/>
          </a:prstGeom>
        </p:spPr>
        <p:txBody>
          <a:bodyPr anchor="ctr"/>
          <a:lstStyle>
            <a:lvl1pPr>
              <a:defRPr sz="800">
                <a:solidFill>
                  <a:schemeClr val="tx1"/>
                </a:solidFill>
              </a:defRPr>
            </a:lvl1pPr>
          </a:lstStyle>
          <a:p>
            <a:pPr algn="ctr"/>
            <a:fld id="{92EA2340-BE12-4138-BE15-7C339B03EB4B}" type="slidenum">
              <a:rPr lang="en-US" smtClean="0"/>
              <a:pPr algn="ctr"/>
              <a:t>‹#›</a:t>
            </a:fld>
            <a:endParaRPr lang="en-US"/>
          </a:p>
        </p:txBody>
      </p:sp>
      <p:sp>
        <p:nvSpPr>
          <p:cNvPr id="10" name="タイトル 1">
            <a:extLst>
              <a:ext uri="{FF2B5EF4-FFF2-40B4-BE49-F238E27FC236}">
                <a16:creationId xmlns:a16="http://schemas.microsoft.com/office/drawing/2014/main" id="{D7CD6DF3-5D41-48DD-97D8-2C9CE57E150C}"/>
              </a:ext>
            </a:extLst>
          </p:cNvPr>
          <p:cNvSpPr>
            <a:spLocks noGrp="1"/>
          </p:cNvSpPr>
          <p:nvPr>
            <p:ph type="title" hasCustomPrompt="1"/>
          </p:nvPr>
        </p:nvSpPr>
        <p:spPr>
          <a:xfrm>
            <a:off x="228600" y="228600"/>
            <a:ext cx="11734800" cy="533400"/>
          </a:xfrm>
          <a:prstGeom prst="rect">
            <a:avLst/>
          </a:prstGeom>
        </p:spPr>
        <p:txBody>
          <a:bodyPr lIns="91440" tIns="0" bIns="0" anchor="t" anchorCtr="0">
            <a:noAutofit/>
          </a:bodyPr>
          <a:lstStyle>
            <a:lvl1pPr>
              <a:defRPr lang="en-US" altLang="ja-JP" spc="0" dirty="0" smtClean="0">
                <a:solidFill>
                  <a:schemeClr val="tx1"/>
                </a:solidFill>
                <a:latin typeface="+mj-ea"/>
                <a:ea typeface="+mj-ea"/>
                <a:cs typeface="Arial"/>
              </a:defRPr>
            </a:lvl1pPr>
          </a:lstStyle>
          <a:p>
            <a:pPr marL="226468" marR="0" lvl="0" indent="-226468" latinLnBrk="0">
              <a:lnSpc>
                <a:spcPct val="100000"/>
              </a:lnSpc>
              <a:spcBef>
                <a:spcPct val="20000"/>
              </a:spcBef>
              <a:buClrTx/>
              <a:buSzTx/>
              <a:buFont typeface="+mj-lt"/>
              <a:buNone/>
              <a:tabLst/>
            </a:pPr>
            <a:r>
              <a:rPr kumimoji="1" lang="en-US" altLang="ja-JP"/>
              <a:t>[Agenda]</a:t>
            </a:r>
          </a:p>
        </p:txBody>
      </p:sp>
    </p:spTree>
    <p:extLst>
      <p:ext uri="{BB962C8B-B14F-4D97-AF65-F5344CB8AC3E}">
        <p14:creationId xmlns:p14="http://schemas.microsoft.com/office/powerpoint/2010/main" val="4191105326"/>
      </p:ext>
    </p:extLst>
  </p:cSld>
  <p:clrMapOvr>
    <a:masterClrMapping/>
  </p:clrMapOvr>
  <p:extLst>
    <p:ext uri="{DCECCB84-F9BA-43D5-87BE-67443E8EF086}">
      <p15:sldGuideLst xmlns:p15="http://schemas.microsoft.com/office/powerpoint/2012/main">
        <p15:guide id="1" pos="144" userDrawn="1">
          <p15:clr>
            <a:srgbClr val="FBAE40"/>
          </p15:clr>
        </p15:guide>
        <p15:guide id="2" orient="horz" pos="2160" userDrawn="1">
          <p15:clr>
            <a:srgbClr val="FBAE40"/>
          </p15:clr>
        </p15:guide>
        <p15:guide id="3" pos="7536" userDrawn="1">
          <p15:clr>
            <a:srgbClr val="FBAE40"/>
          </p15:clr>
        </p15:guide>
      </p15:sldGuideLst>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Title and Contents - BF-B">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409FEE01-6D38-4AFF-8E39-8403A0C9ED3A}"/>
              </a:ext>
            </a:extLst>
          </p:cNvPr>
          <p:cNvSpPr>
            <a:spLocks noGrp="1"/>
          </p:cNvSpPr>
          <p:nvPr>
            <p:ph idx="1"/>
          </p:nvPr>
        </p:nvSpPr>
        <p:spPr>
          <a:xfrm>
            <a:off x="228600" y="1066800"/>
            <a:ext cx="11734800" cy="5029200"/>
          </a:xfrm>
          <a:prstGeom prst="rect">
            <a:avLst/>
          </a:prstGeom>
        </p:spPr>
        <p:txBody>
          <a:bodyPr/>
          <a:lstStyle>
            <a:lvl1pPr algn="l" defTabSz="914400" rtl="0" eaLnBrk="1" latinLnBrk="0" hangingPunct="1">
              <a:lnSpc>
                <a:spcPct val="100000"/>
              </a:lnSpc>
              <a:buClr>
                <a:schemeClr val="bg2"/>
              </a:buClr>
              <a:buSzPct val="100000"/>
              <a:defRPr lang="en-US" sz="2000" kern="1200" dirty="0" smtClean="0">
                <a:solidFill>
                  <a:schemeClr val="tx1"/>
                </a:solidFill>
                <a:latin typeface="+mn-lt"/>
                <a:ea typeface="+mn-ea"/>
                <a:cs typeface="+mn-cs"/>
              </a:defRPr>
            </a:lvl1pPr>
            <a:lvl2pPr marL="910099" indent="-300543" algn="l" defTabSz="914400" rtl="0" eaLnBrk="1" latinLnBrk="0" hangingPunct="1">
              <a:lnSpc>
                <a:spcPct val="100000"/>
              </a:lnSpc>
              <a:buClr>
                <a:schemeClr val="bg2"/>
              </a:buClr>
              <a:buSzPct val="100000"/>
              <a:buFont typeface="Arial" panose="020B0604020202020204" pitchFamily="34" charset="0"/>
              <a:buChar char="»"/>
              <a:defRPr lang="en-US" sz="2000" kern="1200" dirty="0" smtClean="0">
                <a:solidFill>
                  <a:schemeClr val="tx1"/>
                </a:solidFill>
                <a:latin typeface="+mn-lt"/>
                <a:ea typeface="+mn-ea"/>
                <a:cs typeface="+mn-cs"/>
              </a:defRPr>
            </a:lvl2pPr>
            <a:lvl3pPr algn="l" defTabSz="914400" rtl="0" eaLnBrk="1" latinLnBrk="0" hangingPunct="1">
              <a:lnSpc>
                <a:spcPct val="100000"/>
              </a:lnSpc>
              <a:buClr>
                <a:schemeClr val="bg2"/>
              </a:buClr>
              <a:buSzPct val="100000"/>
              <a:defRPr lang="en-US" sz="2000" kern="1200" dirty="0" smtClean="0">
                <a:solidFill>
                  <a:schemeClr val="tx1"/>
                </a:solidFill>
                <a:latin typeface="+mn-lt"/>
                <a:ea typeface="+mn-ea"/>
                <a:cs typeface="+mn-cs"/>
              </a:defRPr>
            </a:lvl3pPr>
            <a:lvl4pPr marL="2059363" indent="-230701" algn="l" defTabSz="914400" rtl="0" eaLnBrk="1" latinLnBrk="0" hangingPunct="1">
              <a:lnSpc>
                <a:spcPct val="100000"/>
              </a:lnSpc>
              <a:buClr>
                <a:schemeClr val="bg2"/>
              </a:buClr>
              <a:buSzPct val="100000"/>
              <a:buFont typeface="Arial" panose="020B0604020202020204" pitchFamily="34" charset="0"/>
              <a:buChar char="»"/>
              <a:defRPr kumimoji="1" lang="en-US" sz="2000" kern="1200" dirty="0" smtClean="0">
                <a:solidFill>
                  <a:schemeClr val="tx1"/>
                </a:solidFill>
                <a:latin typeface="+mn-lt"/>
                <a:ea typeface="+mn-ea"/>
                <a:cs typeface="+mn-cs"/>
              </a:defRPr>
            </a:lvl4pPr>
            <a:lvl5pPr marL="2666800" indent="-228584" algn="l" defTabSz="914400" rtl="0" eaLnBrk="1" latinLnBrk="0" hangingPunct="1">
              <a:lnSpc>
                <a:spcPct val="100000"/>
              </a:lnSpc>
              <a:buClr>
                <a:schemeClr val="bg2"/>
              </a:buClr>
              <a:buSzPct val="100000"/>
              <a:buFont typeface="Arial" panose="020B0604020202020204" pitchFamily="34" charset="0"/>
              <a:buChar char="•"/>
              <a:defRPr sz="2000" kern="1200" dirty="0">
                <a:solidFill>
                  <a:schemeClr val="tx1"/>
                </a:solidFill>
                <a:latin typeface="+mn-lt"/>
                <a:ea typeface="+mn-ea"/>
                <a:cs typeface="+mn-cs"/>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2" name="Footer Placeholder 1">
            <a:extLst>
              <a:ext uri="{FF2B5EF4-FFF2-40B4-BE49-F238E27FC236}">
                <a16:creationId xmlns:a16="http://schemas.microsoft.com/office/drawing/2014/main" id="{3A6E617D-734F-4979-AA28-151FD13FA134}"/>
              </a:ext>
            </a:extLst>
          </p:cNvPr>
          <p:cNvSpPr>
            <a:spLocks noGrp="1"/>
          </p:cNvSpPr>
          <p:nvPr>
            <p:ph type="ftr" sz="quarter" idx="10"/>
          </p:nvPr>
        </p:nvSpPr>
        <p:spPr/>
        <p:txBody>
          <a:bodyPr/>
          <a:lstStyle/>
          <a:p>
            <a:pPr defTabSz="609555"/>
            <a:r>
              <a:rPr lang="en-US"/>
              <a:t>© 2019 NTT DATA, Inc. All rights reserved.</a:t>
            </a:r>
          </a:p>
        </p:txBody>
      </p:sp>
      <p:sp>
        <p:nvSpPr>
          <p:cNvPr id="3" name="Slide Number Placeholder 2">
            <a:extLst>
              <a:ext uri="{FF2B5EF4-FFF2-40B4-BE49-F238E27FC236}">
                <a16:creationId xmlns:a16="http://schemas.microsoft.com/office/drawing/2014/main" id="{448A4EEE-264C-42B7-9C67-2AF5171A4FA0}"/>
              </a:ext>
            </a:extLst>
          </p:cNvPr>
          <p:cNvSpPr>
            <a:spLocks noGrp="1"/>
          </p:cNvSpPr>
          <p:nvPr>
            <p:ph type="sldNum" sz="quarter" idx="11"/>
          </p:nvPr>
        </p:nvSpPr>
        <p:spPr/>
        <p:txBody>
          <a:bodyPr/>
          <a:lstStyle/>
          <a:p>
            <a:pPr algn="ctr"/>
            <a:fld id="{92EA2340-BE12-4138-BE15-7C339B03EB4B}" type="slidenum">
              <a:rPr lang="en-US" smtClean="0"/>
              <a:pPr algn="ctr"/>
              <a:t>‹#›</a:t>
            </a:fld>
            <a:endParaRPr lang="en-US"/>
          </a:p>
        </p:txBody>
      </p:sp>
      <p:sp>
        <p:nvSpPr>
          <p:cNvPr id="6" name="タイトル 1">
            <a:extLst>
              <a:ext uri="{FF2B5EF4-FFF2-40B4-BE49-F238E27FC236}">
                <a16:creationId xmlns:a16="http://schemas.microsoft.com/office/drawing/2014/main" id="{7E522E55-9217-43B4-875B-8251839A3D6E}"/>
              </a:ext>
            </a:extLst>
          </p:cNvPr>
          <p:cNvSpPr>
            <a:spLocks noGrp="1"/>
          </p:cNvSpPr>
          <p:nvPr>
            <p:ph type="title" hasCustomPrompt="1"/>
          </p:nvPr>
        </p:nvSpPr>
        <p:spPr>
          <a:xfrm>
            <a:off x="228601" y="228600"/>
            <a:ext cx="11734799" cy="533400"/>
          </a:xfrm>
          <a:prstGeom prst="rect">
            <a:avLst/>
          </a:prstGeom>
        </p:spPr>
        <p:txBody>
          <a:bodyPr lIns="91440" tIns="0" bIns="0" anchor="t" anchorCtr="0">
            <a:noAutofit/>
          </a:bodyPr>
          <a:lstStyle>
            <a:lvl1pPr>
              <a:defRPr lang="en-US" altLang="ja-JP" spc="0" dirty="0" smtClean="0">
                <a:solidFill>
                  <a:schemeClr val="tx1"/>
                </a:solidFill>
                <a:latin typeface="+mj-ea"/>
                <a:ea typeface="+mj-ea"/>
                <a:cs typeface="Arial"/>
              </a:defRPr>
            </a:lvl1pPr>
          </a:lstStyle>
          <a:p>
            <a:pPr marL="226468" marR="0" lvl="0" indent="-226468" latinLnBrk="0">
              <a:lnSpc>
                <a:spcPct val="100000"/>
              </a:lnSpc>
              <a:spcBef>
                <a:spcPct val="20000"/>
              </a:spcBef>
              <a:buClrTx/>
              <a:buSzTx/>
              <a:buFont typeface="+mj-lt"/>
              <a:buNone/>
              <a:tabLst/>
            </a:pPr>
            <a:r>
              <a:rPr kumimoji="1" lang="en-US" altLang="ja-JP"/>
              <a:t>[Title]</a:t>
            </a:r>
          </a:p>
        </p:txBody>
      </p:sp>
    </p:spTree>
    <p:extLst>
      <p:ext uri="{BB962C8B-B14F-4D97-AF65-F5344CB8AC3E}">
        <p14:creationId xmlns:p14="http://schemas.microsoft.com/office/powerpoint/2010/main" val="1147481930"/>
      </p:ext>
    </p:extLst>
  </p:cSld>
  <p:clrMapOvr>
    <a:masterClrMapping/>
  </p:clrMapOvr>
  <p:extLst>
    <p:ext uri="{DCECCB84-F9BA-43D5-87BE-67443E8EF086}">
      <p15:sldGuideLst xmlns:p15="http://schemas.microsoft.com/office/powerpoint/2012/main">
        <p15:guide id="1" pos="3840" userDrawn="1">
          <p15:clr>
            <a:srgbClr val="FBAE40"/>
          </p15:clr>
        </p15:guide>
        <p15:guide id="2" orient="horz" pos="672" userDrawn="1">
          <p15:clr>
            <a:srgbClr val="FBAE40"/>
          </p15:clr>
        </p15:guide>
        <p15:guide id="3" pos="144" userDrawn="1">
          <p15:clr>
            <a:srgbClr val="FBAE40"/>
          </p15:clr>
        </p15:guide>
        <p15:guide id="4" pos="7536" userDrawn="1">
          <p15:clr>
            <a:srgbClr val="FBAE40"/>
          </p15:clr>
        </p15:guide>
        <p15:guide id="5" orient="horz" pos="3840" userDrawn="1">
          <p15:clr>
            <a:srgbClr val="FBAE40"/>
          </p15:clr>
        </p15:guide>
        <p15:guide id="6" orient="horz" pos="2256" userDrawn="1">
          <p15:clr>
            <a:srgbClr val="FBAE40"/>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Title and 2 Column - BF-B">
    <p:spTree>
      <p:nvGrpSpPr>
        <p:cNvPr id="1" name=""/>
        <p:cNvGrpSpPr/>
        <p:nvPr/>
      </p:nvGrpSpPr>
      <p:grpSpPr>
        <a:xfrm>
          <a:off x="0" y="0"/>
          <a:ext cx="0" cy="0"/>
          <a:chOff x="0" y="0"/>
          <a:chExt cx="0" cy="0"/>
        </a:xfrm>
      </p:grpSpPr>
      <p:cxnSp>
        <p:nvCxnSpPr>
          <p:cNvPr id="5" name="Straight Connector 4">
            <a:extLst>
              <a:ext uri="{FF2B5EF4-FFF2-40B4-BE49-F238E27FC236}">
                <a16:creationId xmlns:a16="http://schemas.microsoft.com/office/drawing/2014/main" id="{89D32AD7-4EC4-4336-8E66-DAF3CD63E129}"/>
              </a:ext>
            </a:extLst>
          </p:cNvPr>
          <p:cNvCxnSpPr>
            <a:cxnSpLocks/>
          </p:cNvCxnSpPr>
          <p:nvPr userDrawn="1"/>
        </p:nvCxnSpPr>
        <p:spPr>
          <a:xfrm>
            <a:off x="6094413" y="1066800"/>
            <a:ext cx="0" cy="5029200"/>
          </a:xfrm>
          <a:prstGeom prst="line">
            <a:avLst/>
          </a:prstGeom>
          <a:ln w="12700">
            <a:gradFill>
              <a:gsLst>
                <a:gs pos="0">
                  <a:schemeClr val="accent1">
                    <a:lumMod val="5000"/>
                    <a:lumOff val="95000"/>
                  </a:schemeClr>
                </a:gs>
                <a:gs pos="54000">
                  <a:schemeClr val="tx1"/>
                </a:gs>
                <a:gs pos="100000">
                  <a:schemeClr val="accent1">
                    <a:lumMod val="30000"/>
                    <a:lumOff val="70000"/>
                  </a:schemeClr>
                </a:gs>
              </a:gsLst>
              <a:lin ang="5400000" scaled="1"/>
            </a:gradFill>
            <a:prstDash val="dash"/>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6" name="Content Placeholder 2">
            <a:extLst>
              <a:ext uri="{FF2B5EF4-FFF2-40B4-BE49-F238E27FC236}">
                <a16:creationId xmlns:a16="http://schemas.microsoft.com/office/drawing/2014/main" id="{9A3F0FF2-9D07-4173-8901-D515EA8C808F}"/>
              </a:ext>
            </a:extLst>
          </p:cNvPr>
          <p:cNvSpPr>
            <a:spLocks noGrp="1"/>
          </p:cNvSpPr>
          <p:nvPr>
            <p:ph idx="1"/>
          </p:nvPr>
        </p:nvSpPr>
        <p:spPr>
          <a:xfrm>
            <a:off x="609600" y="1066800"/>
            <a:ext cx="5257800" cy="5029200"/>
          </a:xfrm>
          <a:prstGeom prst="rect">
            <a:avLst/>
          </a:prstGeom>
        </p:spPr>
        <p:txBody>
          <a:bodyPr/>
          <a:lstStyle>
            <a:lvl1pPr algn="l" defTabSz="914400" rtl="0" eaLnBrk="1" latinLnBrk="0" hangingPunct="1">
              <a:lnSpc>
                <a:spcPct val="100000"/>
              </a:lnSpc>
              <a:buClr>
                <a:schemeClr val="bg2"/>
              </a:buClr>
              <a:buSzPct val="100000"/>
              <a:defRPr lang="en-US" sz="2000" kern="1200" dirty="0" smtClean="0">
                <a:solidFill>
                  <a:schemeClr val="tx1"/>
                </a:solidFill>
                <a:latin typeface="+mn-lt"/>
                <a:ea typeface="+mn-ea"/>
                <a:cs typeface="+mn-cs"/>
              </a:defRPr>
            </a:lvl1pPr>
            <a:lvl2pPr marL="910099" indent="-300543" algn="l" defTabSz="914400" rtl="0" eaLnBrk="1" latinLnBrk="0" hangingPunct="1">
              <a:lnSpc>
                <a:spcPct val="100000"/>
              </a:lnSpc>
              <a:buClr>
                <a:schemeClr val="bg2"/>
              </a:buClr>
              <a:buSzPct val="100000"/>
              <a:buFont typeface="Arial" panose="020B0604020202020204" pitchFamily="34" charset="0"/>
              <a:buChar char="»"/>
              <a:defRPr lang="en-US" sz="2000" kern="1200" dirty="0" smtClean="0">
                <a:solidFill>
                  <a:schemeClr val="tx1"/>
                </a:solidFill>
                <a:latin typeface="+mn-lt"/>
                <a:ea typeface="+mn-ea"/>
                <a:cs typeface="+mn-cs"/>
              </a:defRPr>
            </a:lvl2pPr>
            <a:lvl3pPr algn="l" defTabSz="914400" rtl="0" eaLnBrk="1" latinLnBrk="0" hangingPunct="1">
              <a:lnSpc>
                <a:spcPct val="100000"/>
              </a:lnSpc>
              <a:buClr>
                <a:schemeClr val="bg2"/>
              </a:buClr>
              <a:buSzPct val="100000"/>
              <a:defRPr lang="en-US" sz="2000" kern="1200" dirty="0" smtClean="0">
                <a:solidFill>
                  <a:schemeClr val="tx1"/>
                </a:solidFill>
                <a:latin typeface="+mn-lt"/>
                <a:ea typeface="+mn-ea"/>
                <a:cs typeface="+mn-cs"/>
              </a:defRPr>
            </a:lvl3pPr>
            <a:lvl4pPr marL="2059363" indent="-230701" algn="l" defTabSz="914400" rtl="0" eaLnBrk="1" latinLnBrk="0" hangingPunct="1">
              <a:lnSpc>
                <a:spcPct val="100000"/>
              </a:lnSpc>
              <a:buClr>
                <a:schemeClr val="bg2"/>
              </a:buClr>
              <a:buSzPct val="100000"/>
              <a:buFont typeface="Arial" panose="020B0604020202020204" pitchFamily="34" charset="0"/>
              <a:buChar char="»"/>
              <a:defRPr kumimoji="1" lang="en-US" sz="2000" kern="1200" dirty="0" smtClean="0">
                <a:solidFill>
                  <a:schemeClr val="tx1"/>
                </a:solidFill>
                <a:latin typeface="+mn-lt"/>
                <a:ea typeface="+mn-ea"/>
                <a:cs typeface="+mn-cs"/>
              </a:defRPr>
            </a:lvl4pPr>
            <a:lvl5pPr marL="2666800" indent="-228584" algn="l" defTabSz="914400" rtl="0" eaLnBrk="1" latinLnBrk="0" hangingPunct="1">
              <a:lnSpc>
                <a:spcPct val="100000"/>
              </a:lnSpc>
              <a:buClr>
                <a:schemeClr val="bg2"/>
              </a:buClr>
              <a:buSzPct val="100000"/>
              <a:buFont typeface="Arial" panose="020B0604020202020204" pitchFamily="34" charset="0"/>
              <a:buChar char="•"/>
              <a:defRPr sz="2000" kern="1200" dirty="0">
                <a:solidFill>
                  <a:schemeClr val="tx1"/>
                </a:solidFill>
                <a:latin typeface="+mn-lt"/>
                <a:ea typeface="+mn-ea"/>
                <a:cs typeface="+mn-cs"/>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7" name="Content Placeholder 2">
            <a:extLst>
              <a:ext uri="{FF2B5EF4-FFF2-40B4-BE49-F238E27FC236}">
                <a16:creationId xmlns:a16="http://schemas.microsoft.com/office/drawing/2014/main" id="{A5085B24-6983-47FE-AA4D-FD610A3D3BE7}"/>
              </a:ext>
            </a:extLst>
          </p:cNvPr>
          <p:cNvSpPr>
            <a:spLocks noGrp="1"/>
          </p:cNvSpPr>
          <p:nvPr>
            <p:ph idx="11"/>
          </p:nvPr>
        </p:nvSpPr>
        <p:spPr>
          <a:xfrm>
            <a:off x="6321427" y="1066800"/>
            <a:ext cx="5257959" cy="5029200"/>
          </a:xfrm>
          <a:prstGeom prst="rect">
            <a:avLst/>
          </a:prstGeom>
        </p:spPr>
        <p:txBody>
          <a:bodyPr/>
          <a:lstStyle>
            <a:lvl1pPr algn="l" defTabSz="914400" rtl="0" eaLnBrk="1" latinLnBrk="0" hangingPunct="1">
              <a:lnSpc>
                <a:spcPct val="100000"/>
              </a:lnSpc>
              <a:buClr>
                <a:schemeClr val="bg2"/>
              </a:buClr>
              <a:buSzPct val="100000"/>
              <a:defRPr lang="en-US" sz="2000" kern="1200" dirty="0" smtClean="0">
                <a:solidFill>
                  <a:schemeClr val="tx1"/>
                </a:solidFill>
                <a:latin typeface="+mn-lt"/>
                <a:ea typeface="+mn-ea"/>
                <a:cs typeface="+mn-cs"/>
              </a:defRPr>
            </a:lvl1pPr>
            <a:lvl2pPr marL="910099" indent="-300543" algn="l" defTabSz="914400" rtl="0" eaLnBrk="1" latinLnBrk="0" hangingPunct="1">
              <a:lnSpc>
                <a:spcPct val="100000"/>
              </a:lnSpc>
              <a:buClr>
                <a:schemeClr val="bg2"/>
              </a:buClr>
              <a:buSzPct val="100000"/>
              <a:buFont typeface="Arial" panose="020B0604020202020204" pitchFamily="34" charset="0"/>
              <a:buChar char="»"/>
              <a:defRPr lang="en-US" sz="2000" kern="1200" dirty="0" smtClean="0">
                <a:solidFill>
                  <a:schemeClr val="tx1"/>
                </a:solidFill>
                <a:latin typeface="+mn-lt"/>
                <a:ea typeface="+mn-ea"/>
                <a:cs typeface="+mn-cs"/>
              </a:defRPr>
            </a:lvl2pPr>
            <a:lvl3pPr algn="l" defTabSz="914400" rtl="0" eaLnBrk="1" latinLnBrk="0" hangingPunct="1">
              <a:lnSpc>
                <a:spcPct val="100000"/>
              </a:lnSpc>
              <a:buClr>
                <a:schemeClr val="bg2"/>
              </a:buClr>
              <a:buSzPct val="100000"/>
              <a:defRPr lang="en-US" sz="2000" kern="1200" dirty="0" smtClean="0">
                <a:solidFill>
                  <a:schemeClr val="tx1"/>
                </a:solidFill>
                <a:latin typeface="+mn-lt"/>
                <a:ea typeface="+mn-ea"/>
                <a:cs typeface="+mn-cs"/>
              </a:defRPr>
            </a:lvl3pPr>
            <a:lvl4pPr marL="2059363" indent="-230701" algn="l" defTabSz="914400" rtl="0" eaLnBrk="1" latinLnBrk="0" hangingPunct="1">
              <a:lnSpc>
                <a:spcPct val="100000"/>
              </a:lnSpc>
              <a:buClr>
                <a:schemeClr val="bg2"/>
              </a:buClr>
              <a:buSzPct val="100000"/>
              <a:buFont typeface="Arial" panose="020B0604020202020204" pitchFamily="34" charset="0"/>
              <a:buChar char="»"/>
              <a:defRPr kumimoji="1" lang="en-US" sz="2000" kern="1200" dirty="0" smtClean="0">
                <a:solidFill>
                  <a:schemeClr val="tx1"/>
                </a:solidFill>
                <a:latin typeface="+mn-lt"/>
                <a:ea typeface="+mn-ea"/>
                <a:cs typeface="+mn-cs"/>
              </a:defRPr>
            </a:lvl4pPr>
            <a:lvl5pPr marL="2666800" indent="-228584" algn="l" defTabSz="914400" rtl="0" eaLnBrk="1" latinLnBrk="0" hangingPunct="1">
              <a:lnSpc>
                <a:spcPct val="100000"/>
              </a:lnSpc>
              <a:buClr>
                <a:schemeClr val="bg2"/>
              </a:buClr>
              <a:buSzPct val="100000"/>
              <a:buFont typeface="Arial" panose="020B0604020202020204" pitchFamily="34" charset="0"/>
              <a:buChar char="•"/>
              <a:defRPr sz="2000" kern="1200" dirty="0">
                <a:solidFill>
                  <a:schemeClr val="tx1"/>
                </a:solidFill>
                <a:latin typeface="+mn-lt"/>
                <a:ea typeface="+mn-ea"/>
                <a:cs typeface="+mn-cs"/>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2" name="Footer Placeholder 1">
            <a:extLst>
              <a:ext uri="{FF2B5EF4-FFF2-40B4-BE49-F238E27FC236}">
                <a16:creationId xmlns:a16="http://schemas.microsoft.com/office/drawing/2014/main" id="{A2C65324-DF08-40A7-8C24-F703E437B0E6}"/>
              </a:ext>
            </a:extLst>
          </p:cNvPr>
          <p:cNvSpPr>
            <a:spLocks noGrp="1"/>
          </p:cNvSpPr>
          <p:nvPr>
            <p:ph type="ftr" sz="quarter" idx="12"/>
          </p:nvPr>
        </p:nvSpPr>
        <p:spPr/>
        <p:txBody>
          <a:bodyPr/>
          <a:lstStyle/>
          <a:p>
            <a:pPr defTabSz="609555"/>
            <a:r>
              <a:rPr lang="en-US"/>
              <a:t>© 2019 NTT DATA, Inc. All rights reserved.</a:t>
            </a:r>
          </a:p>
        </p:txBody>
      </p:sp>
      <p:sp>
        <p:nvSpPr>
          <p:cNvPr id="3" name="Slide Number Placeholder 2">
            <a:extLst>
              <a:ext uri="{FF2B5EF4-FFF2-40B4-BE49-F238E27FC236}">
                <a16:creationId xmlns:a16="http://schemas.microsoft.com/office/drawing/2014/main" id="{8FE53064-8875-4497-9F5F-2E32679407C2}"/>
              </a:ext>
            </a:extLst>
          </p:cNvPr>
          <p:cNvSpPr>
            <a:spLocks noGrp="1"/>
          </p:cNvSpPr>
          <p:nvPr>
            <p:ph type="sldNum" sz="quarter" idx="13"/>
          </p:nvPr>
        </p:nvSpPr>
        <p:spPr/>
        <p:txBody>
          <a:bodyPr/>
          <a:lstStyle/>
          <a:p>
            <a:pPr algn="ctr"/>
            <a:fld id="{92EA2340-BE12-4138-BE15-7C339B03EB4B}" type="slidenum">
              <a:rPr lang="en-US" smtClean="0"/>
              <a:pPr algn="ctr"/>
              <a:t>‹#›</a:t>
            </a:fld>
            <a:endParaRPr lang="en-US"/>
          </a:p>
        </p:txBody>
      </p:sp>
      <p:sp>
        <p:nvSpPr>
          <p:cNvPr id="8" name="タイトル 1">
            <a:extLst>
              <a:ext uri="{FF2B5EF4-FFF2-40B4-BE49-F238E27FC236}">
                <a16:creationId xmlns:a16="http://schemas.microsoft.com/office/drawing/2014/main" id="{A032B032-90AA-4040-AD1C-3FA348BCECFF}"/>
              </a:ext>
            </a:extLst>
          </p:cNvPr>
          <p:cNvSpPr>
            <a:spLocks noGrp="1"/>
          </p:cNvSpPr>
          <p:nvPr>
            <p:ph type="title" hasCustomPrompt="1"/>
          </p:nvPr>
        </p:nvSpPr>
        <p:spPr>
          <a:xfrm>
            <a:off x="228601" y="228600"/>
            <a:ext cx="11734799" cy="533400"/>
          </a:xfrm>
          <a:prstGeom prst="rect">
            <a:avLst/>
          </a:prstGeom>
        </p:spPr>
        <p:txBody>
          <a:bodyPr lIns="91440" tIns="0" bIns="0" anchor="t" anchorCtr="0">
            <a:noAutofit/>
          </a:bodyPr>
          <a:lstStyle>
            <a:lvl1pPr>
              <a:defRPr lang="en-US" altLang="ja-JP" spc="0" dirty="0" smtClean="0">
                <a:solidFill>
                  <a:schemeClr val="tx1"/>
                </a:solidFill>
                <a:latin typeface="+mj-ea"/>
                <a:ea typeface="+mj-ea"/>
                <a:cs typeface="Arial"/>
              </a:defRPr>
            </a:lvl1pPr>
          </a:lstStyle>
          <a:p>
            <a:pPr marL="226468" marR="0" lvl="0" indent="-226468" latinLnBrk="0">
              <a:lnSpc>
                <a:spcPct val="100000"/>
              </a:lnSpc>
              <a:spcBef>
                <a:spcPct val="20000"/>
              </a:spcBef>
              <a:buClrTx/>
              <a:buSzTx/>
              <a:buFont typeface="+mj-lt"/>
              <a:buNone/>
              <a:tabLst/>
            </a:pPr>
            <a:r>
              <a:rPr kumimoji="1" lang="en-US" altLang="ja-JP"/>
              <a:t>[Title]</a:t>
            </a:r>
          </a:p>
        </p:txBody>
      </p:sp>
    </p:spTree>
    <p:extLst>
      <p:ext uri="{BB962C8B-B14F-4D97-AF65-F5344CB8AC3E}">
        <p14:creationId xmlns:p14="http://schemas.microsoft.com/office/powerpoint/2010/main" val="447470043"/>
      </p:ext>
    </p:extLst>
  </p:cSld>
  <p:clrMapOvr>
    <a:masterClrMapping/>
  </p:clrMapOvr>
  <p:extLst>
    <p:ext uri="{DCECCB84-F9BA-43D5-87BE-67443E8EF086}">
      <p15:sldGuideLst xmlns:p15="http://schemas.microsoft.com/office/powerpoint/2012/main">
        <p15:guide id="1" pos="3840" userDrawn="1">
          <p15:clr>
            <a:srgbClr val="FBAE40"/>
          </p15:clr>
        </p15:guide>
        <p15:guide id="2" orient="horz" pos="3840" userDrawn="1">
          <p15:clr>
            <a:srgbClr val="FBAE40"/>
          </p15:clr>
        </p15:guide>
        <p15:guide id="3" orient="horz" pos="672" userDrawn="1">
          <p15:clr>
            <a:srgbClr val="FBAE40"/>
          </p15:clr>
        </p15:guide>
        <p15:guide id="4" pos="144" userDrawn="1">
          <p15:clr>
            <a:srgbClr val="FBAE40"/>
          </p15:clr>
        </p15:guide>
        <p15:guide id="5" pos="7536" userDrawn="1">
          <p15:clr>
            <a:srgbClr val="FBAE40"/>
          </p15:clr>
        </p15:guide>
      </p15:sldGuideLst>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Title and 3 Column - BF-B">
    <p:spTree>
      <p:nvGrpSpPr>
        <p:cNvPr id="1" name=""/>
        <p:cNvGrpSpPr/>
        <p:nvPr/>
      </p:nvGrpSpPr>
      <p:grpSpPr>
        <a:xfrm>
          <a:off x="0" y="0"/>
          <a:ext cx="0" cy="0"/>
          <a:chOff x="0" y="0"/>
          <a:chExt cx="0" cy="0"/>
        </a:xfrm>
      </p:grpSpPr>
      <p:sp>
        <p:nvSpPr>
          <p:cNvPr id="8" name="Content Placeholder 2">
            <a:extLst>
              <a:ext uri="{FF2B5EF4-FFF2-40B4-BE49-F238E27FC236}">
                <a16:creationId xmlns:a16="http://schemas.microsoft.com/office/drawing/2014/main" id="{5A4AC4E7-4E1D-4EEA-B383-BA8B1F15F772}"/>
              </a:ext>
            </a:extLst>
          </p:cNvPr>
          <p:cNvSpPr>
            <a:spLocks noGrp="1"/>
          </p:cNvSpPr>
          <p:nvPr>
            <p:ph idx="1"/>
          </p:nvPr>
        </p:nvSpPr>
        <p:spPr>
          <a:xfrm>
            <a:off x="616101" y="1066800"/>
            <a:ext cx="3335707" cy="5029200"/>
          </a:xfrm>
          <a:prstGeom prst="rect">
            <a:avLst/>
          </a:prstGeom>
        </p:spPr>
        <p:txBody>
          <a:bodyPr/>
          <a:lstStyle>
            <a:lvl1pPr algn="l" defTabSz="914400" rtl="0" eaLnBrk="1" latinLnBrk="0" hangingPunct="1">
              <a:lnSpc>
                <a:spcPct val="100000"/>
              </a:lnSpc>
              <a:buClr>
                <a:schemeClr val="bg2"/>
              </a:buClr>
              <a:buSzPct val="100000"/>
              <a:defRPr lang="en-US" sz="1600" kern="1200" dirty="0" smtClean="0">
                <a:solidFill>
                  <a:schemeClr val="tx1"/>
                </a:solidFill>
                <a:latin typeface="+mn-lt"/>
                <a:ea typeface="+mn-ea"/>
                <a:cs typeface="+mn-cs"/>
              </a:defRPr>
            </a:lvl1pPr>
            <a:lvl2pPr marL="910099" indent="-300543" algn="l" defTabSz="914400" rtl="0" eaLnBrk="1" latinLnBrk="0" hangingPunct="1">
              <a:lnSpc>
                <a:spcPct val="100000"/>
              </a:lnSpc>
              <a:buClr>
                <a:schemeClr val="bg2"/>
              </a:buClr>
              <a:buSzPct val="100000"/>
              <a:buFont typeface="Arial" panose="020B0604020202020204" pitchFamily="34" charset="0"/>
              <a:buChar char="»"/>
              <a:defRPr lang="en-US" sz="1600" kern="1200" dirty="0" smtClean="0">
                <a:solidFill>
                  <a:schemeClr val="tx1"/>
                </a:solidFill>
                <a:latin typeface="+mn-lt"/>
                <a:ea typeface="+mn-ea"/>
                <a:cs typeface="+mn-cs"/>
              </a:defRPr>
            </a:lvl2pPr>
            <a:lvl3pPr algn="l" defTabSz="914400" rtl="0" eaLnBrk="1" latinLnBrk="0" hangingPunct="1">
              <a:lnSpc>
                <a:spcPct val="100000"/>
              </a:lnSpc>
              <a:buClr>
                <a:schemeClr val="bg2"/>
              </a:buClr>
              <a:buSzPct val="100000"/>
              <a:defRPr lang="en-US" sz="1600" kern="1200" dirty="0" smtClean="0">
                <a:solidFill>
                  <a:schemeClr val="tx1"/>
                </a:solidFill>
                <a:latin typeface="+mn-lt"/>
                <a:ea typeface="+mn-ea"/>
                <a:cs typeface="+mn-cs"/>
              </a:defRPr>
            </a:lvl3pPr>
            <a:lvl4pPr marL="2059363" indent="-230701" algn="l" defTabSz="914400" rtl="0" eaLnBrk="1" latinLnBrk="0" hangingPunct="1">
              <a:lnSpc>
                <a:spcPct val="100000"/>
              </a:lnSpc>
              <a:buClr>
                <a:schemeClr val="bg2"/>
              </a:buClr>
              <a:buSzPct val="100000"/>
              <a:buFont typeface="Arial" panose="020B0604020202020204" pitchFamily="34" charset="0"/>
              <a:buChar char="»"/>
              <a:defRPr lang="en-US" sz="1600" kern="1200" dirty="0" smtClean="0">
                <a:solidFill>
                  <a:schemeClr val="tx1"/>
                </a:solidFill>
                <a:latin typeface="+mn-lt"/>
                <a:ea typeface="+mn-ea"/>
                <a:cs typeface="+mn-cs"/>
              </a:defRPr>
            </a:lvl4pPr>
            <a:lvl5pPr marL="2666800" indent="-228584" algn="l" defTabSz="914400" rtl="0" eaLnBrk="1" latinLnBrk="0" hangingPunct="1">
              <a:lnSpc>
                <a:spcPct val="100000"/>
              </a:lnSpc>
              <a:buClr>
                <a:schemeClr val="bg2"/>
              </a:buClr>
              <a:buSzPct val="100000"/>
              <a:buFont typeface="Arial" panose="020B0604020202020204" pitchFamily="34" charset="0"/>
              <a:buChar char="•"/>
              <a:defRPr sz="1600" kern="1200" dirty="0">
                <a:solidFill>
                  <a:schemeClr val="tx1"/>
                </a:solidFill>
                <a:latin typeface="+mn-lt"/>
                <a:ea typeface="+mn-ea"/>
                <a:cs typeface="+mn-cs"/>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cxnSp>
        <p:nvCxnSpPr>
          <p:cNvPr id="10" name="Straight Connector 9">
            <a:extLst>
              <a:ext uri="{FF2B5EF4-FFF2-40B4-BE49-F238E27FC236}">
                <a16:creationId xmlns:a16="http://schemas.microsoft.com/office/drawing/2014/main" id="{153D318D-5BC0-4FD7-84F6-570AAD7A014D}"/>
              </a:ext>
            </a:extLst>
          </p:cNvPr>
          <p:cNvCxnSpPr>
            <a:cxnSpLocks/>
          </p:cNvCxnSpPr>
          <p:nvPr userDrawn="1"/>
        </p:nvCxnSpPr>
        <p:spPr>
          <a:xfrm>
            <a:off x="4188994" y="1066800"/>
            <a:ext cx="0" cy="5029200"/>
          </a:xfrm>
          <a:prstGeom prst="line">
            <a:avLst/>
          </a:prstGeom>
          <a:ln w="12700">
            <a:gradFill>
              <a:gsLst>
                <a:gs pos="0">
                  <a:schemeClr val="accent1">
                    <a:lumMod val="5000"/>
                    <a:lumOff val="95000"/>
                  </a:schemeClr>
                </a:gs>
                <a:gs pos="54000">
                  <a:schemeClr val="tx1"/>
                </a:gs>
                <a:gs pos="100000">
                  <a:schemeClr val="accent1">
                    <a:lumMod val="30000"/>
                    <a:lumOff val="70000"/>
                  </a:schemeClr>
                </a:gs>
              </a:gsLst>
              <a:lin ang="5400000" scaled="1"/>
            </a:gradFill>
            <a:prstDash val="dash"/>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81A51A2-3FD3-42C5-B611-8E5D15E0DE67}"/>
              </a:ext>
            </a:extLst>
          </p:cNvPr>
          <p:cNvSpPr>
            <a:spLocks noGrp="1"/>
          </p:cNvSpPr>
          <p:nvPr>
            <p:ph idx="11"/>
          </p:nvPr>
        </p:nvSpPr>
        <p:spPr>
          <a:xfrm>
            <a:off x="4426180" y="1066800"/>
            <a:ext cx="3335707" cy="5029200"/>
          </a:xfrm>
          <a:prstGeom prst="rect">
            <a:avLst/>
          </a:prstGeom>
        </p:spPr>
        <p:txBody>
          <a:bodyPr/>
          <a:lstStyle>
            <a:lvl1pPr algn="l" defTabSz="914400" rtl="0" eaLnBrk="1" latinLnBrk="0" hangingPunct="1">
              <a:lnSpc>
                <a:spcPct val="100000"/>
              </a:lnSpc>
              <a:buClr>
                <a:schemeClr val="bg2"/>
              </a:buClr>
              <a:buSzPct val="100000"/>
              <a:defRPr lang="en-US" sz="1600" kern="1200" dirty="0" smtClean="0">
                <a:solidFill>
                  <a:schemeClr val="tx1"/>
                </a:solidFill>
                <a:latin typeface="+mn-lt"/>
                <a:ea typeface="+mn-ea"/>
                <a:cs typeface="+mn-cs"/>
              </a:defRPr>
            </a:lvl1pPr>
            <a:lvl2pPr marL="910099" indent="-300543" algn="l" defTabSz="914400" rtl="0" eaLnBrk="1" latinLnBrk="0" hangingPunct="1">
              <a:lnSpc>
                <a:spcPct val="100000"/>
              </a:lnSpc>
              <a:buClr>
                <a:schemeClr val="bg2"/>
              </a:buClr>
              <a:buSzPct val="100000"/>
              <a:buFont typeface="Arial" panose="020B0604020202020204" pitchFamily="34" charset="0"/>
              <a:buChar char="»"/>
              <a:defRPr lang="en-US" sz="1600" kern="1200" dirty="0" smtClean="0">
                <a:solidFill>
                  <a:schemeClr val="tx1"/>
                </a:solidFill>
                <a:latin typeface="+mn-lt"/>
                <a:ea typeface="+mn-ea"/>
                <a:cs typeface="+mn-cs"/>
              </a:defRPr>
            </a:lvl2pPr>
            <a:lvl3pPr algn="l" defTabSz="914400" rtl="0" eaLnBrk="1" latinLnBrk="0" hangingPunct="1">
              <a:lnSpc>
                <a:spcPct val="100000"/>
              </a:lnSpc>
              <a:buClr>
                <a:schemeClr val="bg2"/>
              </a:buClr>
              <a:buSzPct val="100000"/>
              <a:defRPr lang="en-US" sz="1600" kern="1200" dirty="0" smtClean="0">
                <a:solidFill>
                  <a:schemeClr val="tx1"/>
                </a:solidFill>
                <a:latin typeface="+mn-lt"/>
                <a:ea typeface="+mn-ea"/>
                <a:cs typeface="+mn-cs"/>
              </a:defRPr>
            </a:lvl3pPr>
            <a:lvl4pPr marL="2059363" indent="-230701" algn="l" defTabSz="914400" rtl="0" eaLnBrk="1" latinLnBrk="0" hangingPunct="1">
              <a:lnSpc>
                <a:spcPct val="100000"/>
              </a:lnSpc>
              <a:buClr>
                <a:schemeClr val="bg2"/>
              </a:buClr>
              <a:buSzPct val="100000"/>
              <a:buFont typeface="Arial" panose="020B0604020202020204" pitchFamily="34" charset="0"/>
              <a:buChar char="»"/>
              <a:defRPr lang="en-US" sz="1600" kern="1200" dirty="0" smtClean="0">
                <a:solidFill>
                  <a:schemeClr val="tx1"/>
                </a:solidFill>
                <a:latin typeface="+mn-lt"/>
                <a:ea typeface="+mn-ea"/>
                <a:cs typeface="+mn-cs"/>
              </a:defRPr>
            </a:lvl4pPr>
            <a:lvl5pPr marL="2666800" indent="-228584" algn="l" defTabSz="914400" rtl="0" eaLnBrk="1" latinLnBrk="0" hangingPunct="1">
              <a:lnSpc>
                <a:spcPct val="100000"/>
              </a:lnSpc>
              <a:buClr>
                <a:schemeClr val="bg2"/>
              </a:buClr>
              <a:buSzPct val="100000"/>
              <a:buFont typeface="Arial" panose="020B0604020202020204" pitchFamily="34" charset="0"/>
              <a:buChar char="•"/>
              <a:defRPr sz="1600" kern="1200" dirty="0">
                <a:solidFill>
                  <a:schemeClr val="tx1"/>
                </a:solidFill>
                <a:latin typeface="+mn-lt"/>
                <a:ea typeface="+mn-ea"/>
                <a:cs typeface="+mn-cs"/>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12" name="Content Placeholder 2">
            <a:extLst>
              <a:ext uri="{FF2B5EF4-FFF2-40B4-BE49-F238E27FC236}">
                <a16:creationId xmlns:a16="http://schemas.microsoft.com/office/drawing/2014/main" id="{5D6F1D6C-ED5D-4681-A05D-6AAEF415C449}"/>
              </a:ext>
            </a:extLst>
          </p:cNvPr>
          <p:cNvSpPr>
            <a:spLocks noGrp="1"/>
          </p:cNvSpPr>
          <p:nvPr>
            <p:ph idx="12"/>
          </p:nvPr>
        </p:nvSpPr>
        <p:spPr>
          <a:xfrm>
            <a:off x="8236259" y="1066800"/>
            <a:ext cx="3335707" cy="5029200"/>
          </a:xfrm>
          <a:prstGeom prst="rect">
            <a:avLst/>
          </a:prstGeom>
        </p:spPr>
        <p:txBody>
          <a:bodyPr/>
          <a:lstStyle>
            <a:lvl1pPr algn="l" defTabSz="914400" rtl="0" eaLnBrk="1" latinLnBrk="0" hangingPunct="1">
              <a:lnSpc>
                <a:spcPct val="100000"/>
              </a:lnSpc>
              <a:buClr>
                <a:schemeClr val="bg2"/>
              </a:buClr>
              <a:buSzPct val="100000"/>
              <a:defRPr lang="en-US" sz="1600" kern="1200" dirty="0" smtClean="0">
                <a:solidFill>
                  <a:schemeClr val="tx1"/>
                </a:solidFill>
                <a:latin typeface="+mn-lt"/>
                <a:ea typeface="+mn-ea"/>
                <a:cs typeface="+mn-cs"/>
              </a:defRPr>
            </a:lvl1pPr>
            <a:lvl2pPr marL="910099" indent="-300543" algn="l" defTabSz="914400" rtl="0" eaLnBrk="1" latinLnBrk="0" hangingPunct="1">
              <a:lnSpc>
                <a:spcPct val="100000"/>
              </a:lnSpc>
              <a:buClr>
                <a:schemeClr val="bg2"/>
              </a:buClr>
              <a:buSzPct val="100000"/>
              <a:buFont typeface="Arial" panose="020B0604020202020204" pitchFamily="34" charset="0"/>
              <a:buChar char="»"/>
              <a:defRPr lang="en-US" sz="1600" kern="1200" dirty="0" smtClean="0">
                <a:solidFill>
                  <a:schemeClr val="tx1"/>
                </a:solidFill>
                <a:latin typeface="+mn-lt"/>
                <a:ea typeface="+mn-ea"/>
                <a:cs typeface="+mn-cs"/>
              </a:defRPr>
            </a:lvl2pPr>
            <a:lvl3pPr algn="l" defTabSz="914400" rtl="0" eaLnBrk="1" latinLnBrk="0" hangingPunct="1">
              <a:lnSpc>
                <a:spcPct val="100000"/>
              </a:lnSpc>
              <a:buClr>
                <a:schemeClr val="bg2"/>
              </a:buClr>
              <a:buSzPct val="100000"/>
              <a:defRPr lang="en-US" sz="1600" kern="1200" dirty="0" smtClean="0">
                <a:solidFill>
                  <a:schemeClr val="tx1"/>
                </a:solidFill>
                <a:latin typeface="+mn-lt"/>
                <a:ea typeface="+mn-ea"/>
                <a:cs typeface="+mn-cs"/>
              </a:defRPr>
            </a:lvl3pPr>
            <a:lvl4pPr marL="2059363" indent="-230701" algn="l" defTabSz="914400" rtl="0" eaLnBrk="1" latinLnBrk="0" hangingPunct="1">
              <a:lnSpc>
                <a:spcPct val="100000"/>
              </a:lnSpc>
              <a:buClr>
                <a:schemeClr val="bg2"/>
              </a:buClr>
              <a:buSzPct val="100000"/>
              <a:buFont typeface="Arial" panose="020B0604020202020204" pitchFamily="34" charset="0"/>
              <a:buChar char="»"/>
              <a:defRPr lang="en-US" sz="1600" kern="1200" dirty="0" smtClean="0">
                <a:solidFill>
                  <a:schemeClr val="tx1"/>
                </a:solidFill>
                <a:latin typeface="+mn-lt"/>
                <a:ea typeface="+mn-ea"/>
                <a:cs typeface="+mn-cs"/>
              </a:defRPr>
            </a:lvl4pPr>
            <a:lvl5pPr marL="2666800" indent="-228584" algn="l" defTabSz="914400" rtl="0" eaLnBrk="1" latinLnBrk="0" hangingPunct="1">
              <a:lnSpc>
                <a:spcPct val="100000"/>
              </a:lnSpc>
              <a:buClr>
                <a:schemeClr val="bg2"/>
              </a:buClr>
              <a:buSzPct val="100000"/>
              <a:buFont typeface="Arial" panose="020B0604020202020204" pitchFamily="34" charset="0"/>
              <a:buChar char="•"/>
              <a:defRPr sz="1600" kern="1200" dirty="0">
                <a:solidFill>
                  <a:schemeClr val="tx1"/>
                </a:solidFill>
                <a:latin typeface="+mn-lt"/>
                <a:ea typeface="+mn-ea"/>
                <a:cs typeface="+mn-cs"/>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cxnSp>
        <p:nvCxnSpPr>
          <p:cNvPr id="13" name="Straight Connector 12">
            <a:extLst>
              <a:ext uri="{FF2B5EF4-FFF2-40B4-BE49-F238E27FC236}">
                <a16:creationId xmlns:a16="http://schemas.microsoft.com/office/drawing/2014/main" id="{C9893623-AAB5-4C02-BC15-F45AA3A235AA}"/>
              </a:ext>
            </a:extLst>
          </p:cNvPr>
          <p:cNvCxnSpPr>
            <a:cxnSpLocks/>
          </p:cNvCxnSpPr>
          <p:nvPr userDrawn="1"/>
        </p:nvCxnSpPr>
        <p:spPr>
          <a:xfrm>
            <a:off x="7999073" y="1066800"/>
            <a:ext cx="0" cy="5029200"/>
          </a:xfrm>
          <a:prstGeom prst="line">
            <a:avLst/>
          </a:prstGeom>
          <a:ln w="12700">
            <a:gradFill>
              <a:gsLst>
                <a:gs pos="0">
                  <a:schemeClr val="accent1">
                    <a:lumMod val="5000"/>
                    <a:lumOff val="95000"/>
                  </a:schemeClr>
                </a:gs>
                <a:gs pos="54000">
                  <a:schemeClr val="tx1"/>
                </a:gs>
                <a:gs pos="100000">
                  <a:schemeClr val="accent1">
                    <a:lumMod val="30000"/>
                    <a:lumOff val="70000"/>
                  </a:schemeClr>
                </a:gs>
              </a:gsLst>
              <a:lin ang="5400000" scaled="1"/>
            </a:gradFill>
            <a:prstDash val="dash"/>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2" name="Footer Placeholder 1">
            <a:extLst>
              <a:ext uri="{FF2B5EF4-FFF2-40B4-BE49-F238E27FC236}">
                <a16:creationId xmlns:a16="http://schemas.microsoft.com/office/drawing/2014/main" id="{FE16C34B-1F98-482E-9707-9104D28E0B23}"/>
              </a:ext>
            </a:extLst>
          </p:cNvPr>
          <p:cNvSpPr>
            <a:spLocks noGrp="1"/>
          </p:cNvSpPr>
          <p:nvPr>
            <p:ph type="ftr" sz="quarter" idx="13"/>
          </p:nvPr>
        </p:nvSpPr>
        <p:spPr/>
        <p:txBody>
          <a:bodyPr/>
          <a:lstStyle/>
          <a:p>
            <a:pPr defTabSz="609555"/>
            <a:r>
              <a:rPr lang="en-US"/>
              <a:t>© 2019 NTT DATA, Inc. All rights reserved.</a:t>
            </a:r>
          </a:p>
        </p:txBody>
      </p:sp>
      <p:sp>
        <p:nvSpPr>
          <p:cNvPr id="3" name="Slide Number Placeholder 2">
            <a:extLst>
              <a:ext uri="{FF2B5EF4-FFF2-40B4-BE49-F238E27FC236}">
                <a16:creationId xmlns:a16="http://schemas.microsoft.com/office/drawing/2014/main" id="{C68E32ED-97A5-4487-AA5E-D634C8C951B9}"/>
              </a:ext>
            </a:extLst>
          </p:cNvPr>
          <p:cNvSpPr>
            <a:spLocks noGrp="1"/>
          </p:cNvSpPr>
          <p:nvPr>
            <p:ph type="sldNum" sz="quarter" idx="14"/>
          </p:nvPr>
        </p:nvSpPr>
        <p:spPr/>
        <p:txBody>
          <a:bodyPr/>
          <a:lstStyle/>
          <a:p>
            <a:pPr algn="ctr"/>
            <a:fld id="{92EA2340-BE12-4138-BE15-7C339B03EB4B}" type="slidenum">
              <a:rPr lang="en-US" smtClean="0"/>
              <a:pPr algn="ctr"/>
              <a:t>‹#›</a:t>
            </a:fld>
            <a:endParaRPr lang="en-US"/>
          </a:p>
        </p:txBody>
      </p:sp>
      <p:sp>
        <p:nvSpPr>
          <p:cNvPr id="14" name="タイトル 1">
            <a:extLst>
              <a:ext uri="{FF2B5EF4-FFF2-40B4-BE49-F238E27FC236}">
                <a16:creationId xmlns:a16="http://schemas.microsoft.com/office/drawing/2014/main" id="{2FD3C53B-1507-4001-BD6F-458113592C98}"/>
              </a:ext>
            </a:extLst>
          </p:cNvPr>
          <p:cNvSpPr>
            <a:spLocks noGrp="1"/>
          </p:cNvSpPr>
          <p:nvPr>
            <p:ph type="title" hasCustomPrompt="1"/>
          </p:nvPr>
        </p:nvSpPr>
        <p:spPr>
          <a:xfrm>
            <a:off x="228601" y="228600"/>
            <a:ext cx="11734799" cy="533400"/>
          </a:xfrm>
          <a:prstGeom prst="rect">
            <a:avLst/>
          </a:prstGeom>
        </p:spPr>
        <p:txBody>
          <a:bodyPr lIns="91440" tIns="0" bIns="0" anchor="t" anchorCtr="0">
            <a:noAutofit/>
          </a:bodyPr>
          <a:lstStyle>
            <a:lvl1pPr>
              <a:defRPr lang="en-US" altLang="ja-JP" spc="0" dirty="0" smtClean="0">
                <a:solidFill>
                  <a:schemeClr val="tx1"/>
                </a:solidFill>
                <a:latin typeface="+mj-ea"/>
                <a:ea typeface="+mj-ea"/>
                <a:cs typeface="Arial"/>
              </a:defRPr>
            </a:lvl1pPr>
          </a:lstStyle>
          <a:p>
            <a:pPr marL="226468" marR="0" lvl="0" indent="-226468" latinLnBrk="0">
              <a:lnSpc>
                <a:spcPct val="100000"/>
              </a:lnSpc>
              <a:spcBef>
                <a:spcPct val="20000"/>
              </a:spcBef>
              <a:buClrTx/>
              <a:buSzTx/>
              <a:buFont typeface="+mj-lt"/>
              <a:buNone/>
              <a:tabLst/>
            </a:pPr>
            <a:r>
              <a:rPr kumimoji="1" lang="en-US" altLang="ja-JP"/>
              <a:t>[Title]</a:t>
            </a:r>
          </a:p>
        </p:txBody>
      </p:sp>
    </p:spTree>
    <p:extLst>
      <p:ext uri="{BB962C8B-B14F-4D97-AF65-F5344CB8AC3E}">
        <p14:creationId xmlns:p14="http://schemas.microsoft.com/office/powerpoint/2010/main" val="390591930"/>
      </p:ext>
    </p:extLst>
  </p:cSld>
  <p:clrMapOvr>
    <a:masterClrMapping/>
  </p:clrMapOvr>
  <p:extLst>
    <p:ext uri="{DCECCB84-F9BA-43D5-87BE-67443E8EF086}">
      <p15:sldGuideLst xmlns:p15="http://schemas.microsoft.com/office/powerpoint/2012/main">
        <p15:guide id="1" pos="3840" userDrawn="1">
          <p15:clr>
            <a:srgbClr val="FBAE40"/>
          </p15:clr>
        </p15:guide>
        <p15:guide id="2" orient="horz" pos="3840" userDrawn="1">
          <p15:clr>
            <a:srgbClr val="FBAE40"/>
          </p15:clr>
        </p15:guide>
        <p15:guide id="3" pos="7536" userDrawn="1">
          <p15:clr>
            <a:srgbClr val="FBAE40"/>
          </p15:clr>
        </p15:guide>
        <p15:guide id="4" pos="144" userDrawn="1">
          <p15:clr>
            <a:srgbClr val="FBAE40"/>
          </p15:clr>
        </p15:guide>
        <p15:guide id="5" orient="horz" pos="672" userDrawn="1">
          <p15:clr>
            <a:srgbClr val="FBAE40"/>
          </p15:clr>
        </p15:guide>
      </p15:sldGuideLst>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Title and 3 Horiz Column - BF-B">
    <p:spTree>
      <p:nvGrpSpPr>
        <p:cNvPr id="1" name=""/>
        <p:cNvGrpSpPr/>
        <p:nvPr/>
      </p:nvGrpSpPr>
      <p:grpSpPr>
        <a:xfrm>
          <a:off x="0" y="0"/>
          <a:ext cx="0" cy="0"/>
          <a:chOff x="0" y="0"/>
          <a:chExt cx="0" cy="0"/>
        </a:xfrm>
      </p:grpSpPr>
      <p:cxnSp>
        <p:nvCxnSpPr>
          <p:cNvPr id="14" name="Straight Connector 13">
            <a:extLst>
              <a:ext uri="{FF2B5EF4-FFF2-40B4-BE49-F238E27FC236}">
                <a16:creationId xmlns:a16="http://schemas.microsoft.com/office/drawing/2014/main" id="{CD1B004D-3DA5-4FB1-86C3-AEE8370F2FDB}"/>
              </a:ext>
            </a:extLst>
          </p:cNvPr>
          <p:cNvCxnSpPr>
            <a:cxnSpLocks/>
          </p:cNvCxnSpPr>
          <p:nvPr userDrawn="1"/>
        </p:nvCxnSpPr>
        <p:spPr>
          <a:xfrm>
            <a:off x="608013" y="2763044"/>
            <a:ext cx="10972800" cy="0"/>
          </a:xfrm>
          <a:prstGeom prst="line">
            <a:avLst/>
          </a:prstGeom>
          <a:ln w="12700">
            <a:gradFill>
              <a:gsLst>
                <a:gs pos="0">
                  <a:schemeClr val="accent1">
                    <a:lumMod val="5000"/>
                    <a:lumOff val="95000"/>
                  </a:schemeClr>
                </a:gs>
                <a:gs pos="54000">
                  <a:schemeClr val="tx1"/>
                </a:gs>
                <a:gs pos="100000">
                  <a:schemeClr val="accent1">
                    <a:lumMod val="30000"/>
                    <a:lumOff val="70000"/>
                  </a:schemeClr>
                </a:gs>
              </a:gsLst>
              <a:lin ang="0" scaled="0"/>
            </a:gradFill>
            <a:prstDash val="dash"/>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72C906EE-1306-469E-9B3A-03111095D817}"/>
              </a:ext>
            </a:extLst>
          </p:cNvPr>
          <p:cNvCxnSpPr>
            <a:cxnSpLocks/>
          </p:cNvCxnSpPr>
          <p:nvPr userDrawn="1"/>
        </p:nvCxnSpPr>
        <p:spPr>
          <a:xfrm>
            <a:off x="608013" y="4399758"/>
            <a:ext cx="10972800" cy="0"/>
          </a:xfrm>
          <a:prstGeom prst="line">
            <a:avLst/>
          </a:prstGeom>
          <a:ln w="12700">
            <a:gradFill>
              <a:gsLst>
                <a:gs pos="0">
                  <a:schemeClr val="accent1">
                    <a:lumMod val="5000"/>
                    <a:lumOff val="95000"/>
                  </a:schemeClr>
                </a:gs>
                <a:gs pos="54000">
                  <a:schemeClr val="tx1"/>
                </a:gs>
                <a:gs pos="100000">
                  <a:schemeClr val="accent1">
                    <a:lumMod val="30000"/>
                    <a:lumOff val="70000"/>
                  </a:schemeClr>
                </a:gs>
              </a:gsLst>
              <a:lin ang="0" scaled="0"/>
            </a:gradFill>
            <a:prstDash val="dash"/>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6" name="Content Placeholder 2">
            <a:extLst>
              <a:ext uri="{FF2B5EF4-FFF2-40B4-BE49-F238E27FC236}">
                <a16:creationId xmlns:a16="http://schemas.microsoft.com/office/drawing/2014/main" id="{8B054C7E-EC6C-4C07-AE9B-BE8CF5827384}"/>
              </a:ext>
            </a:extLst>
          </p:cNvPr>
          <p:cNvSpPr>
            <a:spLocks noGrp="1"/>
          </p:cNvSpPr>
          <p:nvPr>
            <p:ph sz="half" idx="1"/>
          </p:nvPr>
        </p:nvSpPr>
        <p:spPr>
          <a:xfrm>
            <a:off x="609601" y="1245391"/>
            <a:ext cx="10968194" cy="1398592"/>
          </a:xfrm>
          <a:prstGeom prst="rect">
            <a:avLst/>
          </a:prstGeom>
        </p:spPr>
        <p:txBody>
          <a:bodyPr anchor="ctr"/>
          <a:lstStyle>
            <a:lvl1pPr algn="l" defTabSz="914400" rtl="0" eaLnBrk="1" latinLnBrk="0" hangingPunct="1">
              <a:lnSpc>
                <a:spcPct val="90000"/>
              </a:lnSpc>
              <a:spcBef>
                <a:spcPts val="1000"/>
              </a:spcBef>
              <a:buClr>
                <a:schemeClr val="bg2"/>
              </a:buClr>
              <a:buSzPct val="100000"/>
              <a:defRPr lang="en-US" sz="1600" kern="1200" dirty="0" smtClean="0">
                <a:solidFill>
                  <a:schemeClr val="tx1"/>
                </a:solidFill>
                <a:latin typeface="+mn-lt"/>
                <a:ea typeface="+mn-ea"/>
                <a:cs typeface="+mn-cs"/>
              </a:defRPr>
            </a:lvl1pPr>
            <a:lvl2pPr marL="910099" indent="-300543" algn="l" defTabSz="914400" rtl="0" eaLnBrk="1" latinLnBrk="0" hangingPunct="1">
              <a:lnSpc>
                <a:spcPct val="90000"/>
              </a:lnSpc>
              <a:spcBef>
                <a:spcPts val="800"/>
              </a:spcBef>
              <a:buClr>
                <a:schemeClr val="bg2"/>
              </a:buClr>
              <a:buSzPct val="100000"/>
              <a:buFont typeface="Arial" panose="020B0604020202020204" pitchFamily="34" charset="0"/>
              <a:buChar char="»"/>
              <a:defRPr lang="en-US" sz="1600" kern="1200" dirty="0" smtClean="0">
                <a:solidFill>
                  <a:schemeClr val="tx1"/>
                </a:solidFill>
                <a:latin typeface="+mn-lt"/>
                <a:ea typeface="+mn-ea"/>
                <a:cs typeface="+mn-cs"/>
              </a:defRPr>
            </a:lvl2pPr>
            <a:lvl3pPr algn="l" defTabSz="914400" rtl="0" eaLnBrk="1" latinLnBrk="0" hangingPunct="1">
              <a:lnSpc>
                <a:spcPct val="90000"/>
              </a:lnSpc>
              <a:buClr>
                <a:schemeClr val="bg2"/>
              </a:buClr>
              <a:buSzPct val="100000"/>
              <a:defRPr lang="en-US" sz="1600" kern="1200" dirty="0" smtClean="0">
                <a:solidFill>
                  <a:schemeClr val="tx1"/>
                </a:solidFill>
                <a:latin typeface="+mn-lt"/>
                <a:ea typeface="+mn-ea"/>
                <a:cs typeface="+mn-cs"/>
              </a:defRPr>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p:txBody>
      </p:sp>
      <p:sp>
        <p:nvSpPr>
          <p:cNvPr id="22" name="Content Placeholder 2">
            <a:extLst>
              <a:ext uri="{FF2B5EF4-FFF2-40B4-BE49-F238E27FC236}">
                <a16:creationId xmlns:a16="http://schemas.microsoft.com/office/drawing/2014/main" id="{AE00503B-625A-40D6-A09F-268AABD4BA0D}"/>
              </a:ext>
            </a:extLst>
          </p:cNvPr>
          <p:cNvSpPr>
            <a:spLocks noGrp="1"/>
          </p:cNvSpPr>
          <p:nvPr>
            <p:ph sz="half" idx="10"/>
          </p:nvPr>
        </p:nvSpPr>
        <p:spPr>
          <a:xfrm>
            <a:off x="609601" y="2882105"/>
            <a:ext cx="10968194" cy="1398592"/>
          </a:xfrm>
          <a:prstGeom prst="rect">
            <a:avLst/>
          </a:prstGeom>
        </p:spPr>
        <p:txBody>
          <a:bodyPr anchor="ctr"/>
          <a:lstStyle>
            <a:lvl1pPr algn="l" defTabSz="914400" rtl="0" eaLnBrk="1" latinLnBrk="0" hangingPunct="1">
              <a:lnSpc>
                <a:spcPct val="90000"/>
              </a:lnSpc>
              <a:spcBef>
                <a:spcPts val="1000"/>
              </a:spcBef>
              <a:buClr>
                <a:schemeClr val="bg2"/>
              </a:buClr>
              <a:buSzPct val="100000"/>
              <a:defRPr lang="en-US" sz="1600" kern="1200" dirty="0" smtClean="0">
                <a:solidFill>
                  <a:schemeClr val="tx1"/>
                </a:solidFill>
                <a:latin typeface="+mn-lt"/>
                <a:ea typeface="+mn-ea"/>
                <a:cs typeface="+mn-cs"/>
              </a:defRPr>
            </a:lvl1pPr>
            <a:lvl2pPr marL="910099" indent="-300543" algn="l" defTabSz="914400" rtl="0" eaLnBrk="1" latinLnBrk="0" hangingPunct="1">
              <a:lnSpc>
                <a:spcPct val="90000"/>
              </a:lnSpc>
              <a:spcBef>
                <a:spcPts val="800"/>
              </a:spcBef>
              <a:buClr>
                <a:schemeClr val="bg2"/>
              </a:buClr>
              <a:buSzPct val="100000"/>
              <a:buFont typeface="Arial" panose="020B0604020202020204" pitchFamily="34" charset="0"/>
              <a:buChar char="»"/>
              <a:defRPr lang="en-US" sz="1600" kern="1200" dirty="0" smtClean="0">
                <a:solidFill>
                  <a:schemeClr val="tx1"/>
                </a:solidFill>
                <a:latin typeface="+mn-lt"/>
                <a:ea typeface="+mn-ea"/>
                <a:cs typeface="+mn-cs"/>
              </a:defRPr>
            </a:lvl2pPr>
            <a:lvl3pPr algn="l" defTabSz="914400" rtl="0" eaLnBrk="1" latinLnBrk="0" hangingPunct="1">
              <a:lnSpc>
                <a:spcPct val="90000"/>
              </a:lnSpc>
              <a:buClr>
                <a:schemeClr val="bg2"/>
              </a:buClr>
              <a:buSzPct val="100000"/>
              <a:defRPr lang="en-US" sz="1600" kern="1200" dirty="0" smtClean="0">
                <a:solidFill>
                  <a:schemeClr val="tx1"/>
                </a:solidFill>
                <a:latin typeface="+mn-lt"/>
                <a:ea typeface="+mn-ea"/>
                <a:cs typeface="+mn-cs"/>
              </a:defRPr>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p:txBody>
      </p:sp>
      <p:sp>
        <p:nvSpPr>
          <p:cNvPr id="23" name="Content Placeholder 2">
            <a:extLst>
              <a:ext uri="{FF2B5EF4-FFF2-40B4-BE49-F238E27FC236}">
                <a16:creationId xmlns:a16="http://schemas.microsoft.com/office/drawing/2014/main" id="{62085E28-D41A-4AB4-A103-F6E2760E09CD}"/>
              </a:ext>
            </a:extLst>
          </p:cNvPr>
          <p:cNvSpPr>
            <a:spLocks noGrp="1"/>
          </p:cNvSpPr>
          <p:nvPr>
            <p:ph sz="half" idx="11"/>
          </p:nvPr>
        </p:nvSpPr>
        <p:spPr>
          <a:xfrm>
            <a:off x="609601" y="4518818"/>
            <a:ext cx="10968194" cy="1398592"/>
          </a:xfrm>
          <a:prstGeom prst="rect">
            <a:avLst/>
          </a:prstGeom>
        </p:spPr>
        <p:txBody>
          <a:bodyPr anchor="ctr"/>
          <a:lstStyle>
            <a:lvl1pPr algn="l" defTabSz="914400" rtl="0" eaLnBrk="1" latinLnBrk="0" hangingPunct="1">
              <a:lnSpc>
                <a:spcPct val="90000"/>
              </a:lnSpc>
              <a:spcBef>
                <a:spcPts val="1000"/>
              </a:spcBef>
              <a:buClr>
                <a:schemeClr val="bg2"/>
              </a:buClr>
              <a:buSzPct val="100000"/>
              <a:defRPr lang="en-US" sz="1600" kern="1200" dirty="0" smtClean="0">
                <a:solidFill>
                  <a:schemeClr val="tx1"/>
                </a:solidFill>
                <a:latin typeface="+mn-lt"/>
                <a:ea typeface="+mn-ea"/>
                <a:cs typeface="+mn-cs"/>
              </a:defRPr>
            </a:lvl1pPr>
            <a:lvl2pPr marL="910099" indent="-300543" algn="l" defTabSz="914400" rtl="0" eaLnBrk="1" latinLnBrk="0" hangingPunct="1">
              <a:lnSpc>
                <a:spcPct val="90000"/>
              </a:lnSpc>
              <a:spcBef>
                <a:spcPts val="800"/>
              </a:spcBef>
              <a:buClr>
                <a:schemeClr val="bg2"/>
              </a:buClr>
              <a:buSzPct val="100000"/>
              <a:buFont typeface="Arial" panose="020B0604020202020204" pitchFamily="34" charset="0"/>
              <a:buChar char="»"/>
              <a:defRPr lang="en-US" sz="1600" kern="1200" dirty="0" smtClean="0">
                <a:solidFill>
                  <a:schemeClr val="tx1"/>
                </a:solidFill>
                <a:latin typeface="+mn-lt"/>
                <a:ea typeface="+mn-ea"/>
                <a:cs typeface="+mn-cs"/>
              </a:defRPr>
            </a:lvl2pPr>
            <a:lvl3pPr algn="l" defTabSz="914400" rtl="0" eaLnBrk="1" latinLnBrk="0" hangingPunct="1">
              <a:lnSpc>
                <a:spcPct val="90000"/>
              </a:lnSpc>
              <a:buClr>
                <a:schemeClr val="bg2"/>
              </a:buClr>
              <a:buSzPct val="100000"/>
              <a:defRPr lang="en-US" sz="1600" kern="1200" dirty="0" smtClean="0">
                <a:solidFill>
                  <a:schemeClr val="tx1"/>
                </a:solidFill>
                <a:latin typeface="+mn-lt"/>
                <a:ea typeface="+mn-ea"/>
                <a:cs typeface="+mn-cs"/>
              </a:defRPr>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p:txBody>
      </p:sp>
      <p:sp>
        <p:nvSpPr>
          <p:cNvPr id="2" name="Footer Placeholder 1">
            <a:extLst>
              <a:ext uri="{FF2B5EF4-FFF2-40B4-BE49-F238E27FC236}">
                <a16:creationId xmlns:a16="http://schemas.microsoft.com/office/drawing/2014/main" id="{D465562C-9532-42CA-8773-230E46F36A96}"/>
              </a:ext>
            </a:extLst>
          </p:cNvPr>
          <p:cNvSpPr>
            <a:spLocks noGrp="1"/>
          </p:cNvSpPr>
          <p:nvPr>
            <p:ph type="ftr" sz="quarter" idx="12"/>
          </p:nvPr>
        </p:nvSpPr>
        <p:spPr/>
        <p:txBody>
          <a:bodyPr/>
          <a:lstStyle/>
          <a:p>
            <a:pPr defTabSz="609555"/>
            <a:r>
              <a:rPr lang="en-US"/>
              <a:t>© 2019 NTT DATA, Inc. All rights reserved.</a:t>
            </a:r>
          </a:p>
        </p:txBody>
      </p:sp>
      <p:sp>
        <p:nvSpPr>
          <p:cNvPr id="3" name="Slide Number Placeholder 2">
            <a:extLst>
              <a:ext uri="{FF2B5EF4-FFF2-40B4-BE49-F238E27FC236}">
                <a16:creationId xmlns:a16="http://schemas.microsoft.com/office/drawing/2014/main" id="{2A08A776-01DF-46FF-806F-860D46A35598}"/>
              </a:ext>
            </a:extLst>
          </p:cNvPr>
          <p:cNvSpPr>
            <a:spLocks noGrp="1"/>
          </p:cNvSpPr>
          <p:nvPr>
            <p:ph type="sldNum" sz="quarter" idx="13"/>
          </p:nvPr>
        </p:nvSpPr>
        <p:spPr/>
        <p:txBody>
          <a:bodyPr/>
          <a:lstStyle/>
          <a:p>
            <a:pPr algn="ctr"/>
            <a:fld id="{92EA2340-BE12-4138-BE15-7C339B03EB4B}" type="slidenum">
              <a:rPr lang="en-US" smtClean="0"/>
              <a:pPr algn="ctr"/>
              <a:t>‹#›</a:t>
            </a:fld>
            <a:endParaRPr lang="en-US"/>
          </a:p>
        </p:txBody>
      </p:sp>
      <p:sp>
        <p:nvSpPr>
          <p:cNvPr id="10" name="タイトル 1">
            <a:extLst>
              <a:ext uri="{FF2B5EF4-FFF2-40B4-BE49-F238E27FC236}">
                <a16:creationId xmlns:a16="http://schemas.microsoft.com/office/drawing/2014/main" id="{7D682DC5-837E-4949-9555-95723C04BFF0}"/>
              </a:ext>
            </a:extLst>
          </p:cNvPr>
          <p:cNvSpPr>
            <a:spLocks noGrp="1"/>
          </p:cNvSpPr>
          <p:nvPr>
            <p:ph type="title" hasCustomPrompt="1"/>
          </p:nvPr>
        </p:nvSpPr>
        <p:spPr>
          <a:xfrm>
            <a:off x="228601" y="228600"/>
            <a:ext cx="11734799" cy="533400"/>
          </a:xfrm>
          <a:prstGeom prst="rect">
            <a:avLst/>
          </a:prstGeom>
        </p:spPr>
        <p:txBody>
          <a:bodyPr lIns="91440" tIns="0" bIns="0" anchor="t" anchorCtr="0">
            <a:noAutofit/>
          </a:bodyPr>
          <a:lstStyle>
            <a:lvl1pPr>
              <a:defRPr lang="en-US" altLang="ja-JP" spc="0" dirty="0" smtClean="0">
                <a:solidFill>
                  <a:schemeClr val="tx1"/>
                </a:solidFill>
                <a:latin typeface="+mj-ea"/>
                <a:ea typeface="+mj-ea"/>
                <a:cs typeface="Arial"/>
              </a:defRPr>
            </a:lvl1pPr>
          </a:lstStyle>
          <a:p>
            <a:pPr marL="226468" marR="0" lvl="0" indent="-226468" latinLnBrk="0">
              <a:lnSpc>
                <a:spcPct val="100000"/>
              </a:lnSpc>
              <a:spcBef>
                <a:spcPct val="20000"/>
              </a:spcBef>
              <a:buClrTx/>
              <a:buSzTx/>
              <a:buFont typeface="+mj-lt"/>
              <a:buNone/>
              <a:tabLst/>
            </a:pPr>
            <a:r>
              <a:rPr kumimoji="1" lang="en-US" altLang="ja-JP"/>
              <a:t>[Title]</a:t>
            </a:r>
          </a:p>
        </p:txBody>
      </p:sp>
    </p:spTree>
    <p:extLst>
      <p:ext uri="{BB962C8B-B14F-4D97-AF65-F5344CB8AC3E}">
        <p14:creationId xmlns:p14="http://schemas.microsoft.com/office/powerpoint/2010/main" val="180139622"/>
      </p:ext>
    </p:extLst>
  </p:cSld>
  <p:clrMapOvr>
    <a:masterClrMapping/>
  </p:clrMapOvr>
  <p:extLst>
    <p:ext uri="{DCECCB84-F9BA-43D5-87BE-67443E8EF086}">
      <p15:sldGuideLst xmlns:p15="http://schemas.microsoft.com/office/powerpoint/2012/main">
        <p15:guide id="1" pos="3840" userDrawn="1">
          <p15:clr>
            <a:srgbClr val="FBAE40"/>
          </p15:clr>
        </p15:guide>
        <p15:guide id="2" orient="horz" pos="2256" userDrawn="1">
          <p15:clr>
            <a:srgbClr val="FBAE40"/>
          </p15:clr>
        </p15:guide>
        <p15:guide id="3" pos="7536" userDrawn="1">
          <p15:clr>
            <a:srgbClr val="FBAE40"/>
          </p15:clr>
        </p15:guide>
        <p15:guide id="4" pos="144" userDrawn="1">
          <p15:clr>
            <a:srgbClr val="FBAE40"/>
          </p15:clr>
        </p15:guide>
        <p15:guide id="5" orient="horz" pos="3840" userDrawn="1">
          <p15:clr>
            <a:srgbClr val="FBAE40"/>
          </p15:clr>
        </p15:guide>
        <p15:guide id="6" orient="horz" pos="672"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le Slide D (Human Blue NTT DATA)">
    <p:spTree>
      <p:nvGrpSpPr>
        <p:cNvPr id="1" name=""/>
        <p:cNvGrpSpPr/>
        <p:nvPr/>
      </p:nvGrpSpPr>
      <p:grpSpPr>
        <a:xfrm>
          <a:off x="0" y="0"/>
          <a:ext cx="0" cy="0"/>
          <a:chOff x="0" y="0"/>
          <a:chExt cx="0" cy="0"/>
        </a:xfrm>
      </p:grpSpPr>
      <p:pic>
        <p:nvPicPr>
          <p:cNvPr id="16" name="図 21">
            <a:extLst>
              <a:ext uri="{FF2B5EF4-FFF2-40B4-BE49-F238E27FC236}">
                <a16:creationId xmlns:a16="http://schemas.microsoft.com/office/drawing/2014/main" id="{D613633F-7BD8-4411-96EE-EAB1597F464F}"/>
              </a:ext>
            </a:extLst>
          </p:cNvPr>
          <p:cNvPicPr>
            <a:picLocks noChangeAspect="1"/>
          </p:cNvPicPr>
          <p:nvPr userDrawn="1"/>
        </p:nvPicPr>
        <p:blipFill>
          <a:blip r:embed="rId2"/>
          <a:srcRect/>
          <a:stretch/>
        </p:blipFill>
        <p:spPr>
          <a:xfrm>
            <a:off x="4020" y="3160"/>
            <a:ext cx="12183842" cy="4721240"/>
          </a:xfrm>
          <a:prstGeom prst="rect">
            <a:avLst/>
          </a:prstGeom>
        </p:spPr>
      </p:pic>
      <p:sp>
        <p:nvSpPr>
          <p:cNvPr id="17" name="正方形/長方形 16"/>
          <p:cNvSpPr/>
          <p:nvPr userDrawn="1"/>
        </p:nvSpPr>
        <p:spPr>
          <a:xfrm>
            <a:off x="0" y="4724400"/>
            <a:ext cx="12192119" cy="2144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800" b="0" i="0">
              <a:latin typeface="HGPGothicE" charset="-128"/>
              <a:ea typeface="HGPGothicE" charset="-128"/>
            </a:endParaRPr>
          </a:p>
        </p:txBody>
      </p:sp>
      <p:pic>
        <p:nvPicPr>
          <p:cNvPr id="14" name="図 13">
            <a:extLst>
              <a:ext uri="{FF2B5EF4-FFF2-40B4-BE49-F238E27FC236}">
                <a16:creationId xmlns:a16="http://schemas.microsoft.com/office/drawing/2014/main" id="{C56301A5-B670-D145-90FB-73C1609B8F3D}"/>
              </a:ext>
            </a:extLst>
          </p:cNvPr>
          <p:cNvPicPr>
            <a:picLocks noChangeAspect="1"/>
          </p:cNvPicPr>
          <p:nvPr userDrawn="1"/>
        </p:nvPicPr>
        <p:blipFill>
          <a:blip r:embed="rId3"/>
          <a:stretch>
            <a:fillRect/>
          </a:stretch>
        </p:blipFill>
        <p:spPr>
          <a:xfrm>
            <a:off x="9302144" y="254820"/>
            <a:ext cx="2635200" cy="902800"/>
          </a:xfrm>
          <a:prstGeom prst="rect">
            <a:avLst/>
          </a:prstGeom>
        </p:spPr>
      </p:pic>
      <p:sp>
        <p:nvSpPr>
          <p:cNvPr id="8" name="Text Placeholder 2">
            <a:extLst>
              <a:ext uri="{FF2B5EF4-FFF2-40B4-BE49-F238E27FC236}">
                <a16:creationId xmlns:a16="http://schemas.microsoft.com/office/drawing/2014/main" id="{85FEE76F-2258-4144-9F94-AF2261817D39}"/>
              </a:ext>
            </a:extLst>
          </p:cNvPr>
          <p:cNvSpPr>
            <a:spLocks noGrp="1"/>
          </p:cNvSpPr>
          <p:nvPr>
            <p:ph type="body" idx="17" hasCustomPrompt="1"/>
          </p:nvPr>
        </p:nvSpPr>
        <p:spPr>
          <a:xfrm>
            <a:off x="3575999" y="5839504"/>
            <a:ext cx="7092002" cy="1011600"/>
          </a:xfrm>
          <a:prstGeom prst="rect">
            <a:avLst/>
          </a:prstGeom>
          <a:effectLst/>
        </p:spPr>
        <p:txBody>
          <a:bodyPr rIns="274320" anchor="ctr">
            <a:normAutofit/>
          </a:bodyPr>
          <a:lstStyle>
            <a:lvl1pPr marL="0" marR="0" indent="0" algn="l" defTabSz="609555" rtl="0" eaLnBrk="1" fontAlgn="ctr" latinLnBrk="0" hangingPunct="1">
              <a:lnSpc>
                <a:spcPct val="100000"/>
              </a:lnSpc>
              <a:spcBef>
                <a:spcPts val="0"/>
              </a:spcBef>
              <a:spcAft>
                <a:spcPct val="0"/>
              </a:spcAft>
              <a:buClrTx/>
              <a:buSzTx/>
              <a:buFont typeface="Arial" pitchFamily="34" charset="0"/>
              <a:buNone/>
              <a:tabLst/>
              <a:defRPr sz="1400" b="0" i="0" baseline="0">
                <a:solidFill>
                  <a:srgbClr val="FFFFFF"/>
                </a:solidFill>
                <a:latin typeface="+mn-lt"/>
                <a:ea typeface="HGPGothicE" charset="-128"/>
                <a:cs typeface="HGPGothicE" charset="-128"/>
              </a:defRPr>
            </a:lvl1pPr>
            <a:lvl2pPr marL="609555" indent="0">
              <a:buNone/>
              <a:defRPr sz="1400">
                <a:solidFill>
                  <a:schemeClr val="bg1"/>
                </a:solidFill>
                <a:latin typeface="MS PGothic" charset="-128"/>
                <a:ea typeface="MS PGothic" charset="-128"/>
                <a:cs typeface="MS PGothic" charset="-128"/>
              </a:defRPr>
            </a:lvl2pPr>
            <a:lvl3pPr marL="1219110" indent="0">
              <a:buNone/>
              <a:defRPr sz="1400">
                <a:solidFill>
                  <a:schemeClr val="bg1"/>
                </a:solidFill>
                <a:latin typeface="MS PGothic" charset="-128"/>
                <a:ea typeface="MS PGothic" charset="-128"/>
                <a:cs typeface="MS PGothic" charset="-128"/>
              </a:defRPr>
            </a:lvl3pPr>
            <a:lvl4pPr marL="1828664" indent="0">
              <a:buNone/>
              <a:defRPr sz="1867">
                <a:solidFill>
                  <a:schemeClr val="tx1">
                    <a:tint val="75000"/>
                  </a:schemeClr>
                </a:solidFill>
              </a:defRPr>
            </a:lvl4pPr>
            <a:lvl5pPr marL="2438218" indent="0">
              <a:buNone/>
              <a:defRPr sz="1867">
                <a:solidFill>
                  <a:schemeClr val="tx1">
                    <a:tint val="75000"/>
                  </a:schemeClr>
                </a:solidFill>
              </a:defRPr>
            </a:lvl5pPr>
            <a:lvl6pPr marL="3047772" indent="0">
              <a:buNone/>
              <a:defRPr sz="1867">
                <a:solidFill>
                  <a:schemeClr val="tx1">
                    <a:tint val="75000"/>
                  </a:schemeClr>
                </a:solidFill>
              </a:defRPr>
            </a:lvl6pPr>
            <a:lvl7pPr marL="3657327" indent="0">
              <a:buNone/>
              <a:defRPr sz="1867">
                <a:solidFill>
                  <a:schemeClr val="tx1">
                    <a:tint val="75000"/>
                  </a:schemeClr>
                </a:solidFill>
              </a:defRPr>
            </a:lvl7pPr>
            <a:lvl8pPr marL="4266880" indent="0">
              <a:buNone/>
              <a:defRPr sz="1867">
                <a:solidFill>
                  <a:schemeClr val="tx1">
                    <a:tint val="75000"/>
                  </a:schemeClr>
                </a:solidFill>
              </a:defRPr>
            </a:lvl8pPr>
            <a:lvl9pPr marL="4876435" indent="0">
              <a:buNone/>
              <a:defRPr sz="1867">
                <a:solidFill>
                  <a:schemeClr val="tx1">
                    <a:tint val="75000"/>
                  </a:schemeClr>
                </a:solidFill>
              </a:defRPr>
            </a:lvl9pPr>
          </a:lstStyle>
          <a:p>
            <a:pPr marL="0" marR="0" lvl="0" indent="0" algn="l" defTabSz="609555" rtl="0" eaLnBrk="1" fontAlgn="ctr" latinLnBrk="0" hangingPunct="1">
              <a:lnSpc>
                <a:spcPct val="100000"/>
              </a:lnSpc>
              <a:spcBef>
                <a:spcPts val="0"/>
              </a:spcBef>
              <a:spcAft>
                <a:spcPct val="0"/>
              </a:spcAft>
              <a:buClrTx/>
              <a:buSzTx/>
              <a:buFont typeface="Arial" pitchFamily="34" charset="0"/>
              <a:buNone/>
              <a:tabLst/>
              <a:defRPr/>
            </a:pPr>
            <a:r>
              <a:rPr lang="en-US" altLang="ja-JP"/>
              <a:t>&lt;MM/DD/YYYY&gt;</a:t>
            </a:r>
            <a:br>
              <a:rPr lang="en-US" altLang="ja-JP"/>
            </a:br>
            <a:r>
              <a:rPr lang="en-US" altLang="ja-JP"/>
              <a:t>&lt;NTT DATA, Inc.&gt;</a:t>
            </a:r>
            <a:br>
              <a:rPr lang="en-US" altLang="ja-JP"/>
            </a:br>
            <a:r>
              <a:rPr lang="en-US" altLang="ja-JP"/>
              <a:t>&lt;XXXXXXXXXXXX&gt;</a:t>
            </a:r>
          </a:p>
        </p:txBody>
      </p:sp>
      <p:sp>
        <p:nvSpPr>
          <p:cNvPr id="12" name="タイトル 1">
            <a:extLst>
              <a:ext uri="{FF2B5EF4-FFF2-40B4-BE49-F238E27FC236}">
                <a16:creationId xmlns:a16="http://schemas.microsoft.com/office/drawing/2014/main" id="{2E76A378-9C19-4F49-B868-7D70D581E95C}"/>
              </a:ext>
            </a:extLst>
          </p:cNvPr>
          <p:cNvSpPr>
            <a:spLocks noGrp="1"/>
          </p:cNvSpPr>
          <p:nvPr>
            <p:ph type="title" hasCustomPrompt="1"/>
          </p:nvPr>
        </p:nvSpPr>
        <p:spPr>
          <a:xfrm>
            <a:off x="3575999" y="4770296"/>
            <a:ext cx="7092002" cy="990000"/>
          </a:xfrm>
          <a:prstGeom prst="rect">
            <a:avLst/>
          </a:prstGeom>
          <a:effectLst/>
        </p:spPr>
        <p:txBody>
          <a:bodyPr rIns="274320" anchor="ctr">
            <a:normAutofit/>
          </a:bodyPr>
          <a:lstStyle>
            <a:lvl1pPr>
              <a:defRPr lang="en-US" altLang="ja-JP" sz="2000" spc="0" dirty="0" smtClean="0">
                <a:solidFill>
                  <a:srgbClr val="FFFFFF"/>
                </a:solidFill>
                <a:latin typeface="+mj-lt"/>
              </a:defRPr>
            </a:lvl1pPr>
          </a:lstStyle>
          <a:p>
            <a:pPr marL="0" lvl="0" indent="0" fontAlgn="ctr">
              <a:spcBef>
                <a:spcPts val="0"/>
              </a:spcBef>
              <a:buFont typeface="Arial" pitchFamily="34" charset="0"/>
              <a:buNone/>
            </a:pPr>
            <a:r>
              <a:rPr kumimoji="1" lang="en-US" altLang="ja-JP"/>
              <a:t>[Title]</a:t>
            </a:r>
          </a:p>
        </p:txBody>
      </p:sp>
      <p:sp>
        <p:nvSpPr>
          <p:cNvPr id="2" name="TextBox 1">
            <a:extLst>
              <a:ext uri="{FF2B5EF4-FFF2-40B4-BE49-F238E27FC236}">
                <a16:creationId xmlns:a16="http://schemas.microsoft.com/office/drawing/2014/main" id="{322BA0EB-7D02-4113-A1C3-72AC880B02B2}"/>
              </a:ext>
            </a:extLst>
          </p:cNvPr>
          <p:cNvSpPr txBox="1"/>
          <p:nvPr userDrawn="1"/>
        </p:nvSpPr>
        <p:spPr>
          <a:xfrm>
            <a:off x="9067800" y="6544699"/>
            <a:ext cx="2819400" cy="215444"/>
          </a:xfrm>
          <a:prstGeom prst="rect">
            <a:avLst/>
          </a:prstGeom>
          <a:noFill/>
        </p:spPr>
        <p:txBody>
          <a:bodyPr wrap="square" rtlCol="0">
            <a:spAutoFit/>
          </a:bodyPr>
          <a:lstStyle/>
          <a:p>
            <a:pPr algn="r"/>
            <a:r>
              <a:rPr kumimoji="1" lang="en-US" sz="800" kern="1200">
                <a:solidFill>
                  <a:schemeClr val="bg1"/>
                </a:solidFill>
                <a:latin typeface="+mn-lt"/>
                <a:ea typeface="+mn-ea"/>
                <a:cs typeface="+mn-cs"/>
              </a:rPr>
              <a:t>© 2019 NTT DATA, Inc. All rights reserved.</a:t>
            </a:r>
            <a:endParaRPr lang="en-US"/>
          </a:p>
        </p:txBody>
      </p:sp>
      <p:pic>
        <p:nvPicPr>
          <p:cNvPr id="9" name="図 17">
            <a:extLst>
              <a:ext uri="{FF2B5EF4-FFF2-40B4-BE49-F238E27FC236}">
                <a16:creationId xmlns:a16="http://schemas.microsoft.com/office/drawing/2014/main" id="{8E846098-E9B2-47B1-B500-94687280962E}"/>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0" y="457200"/>
            <a:ext cx="3555998" cy="6400801"/>
          </a:xfrm>
          <a:prstGeom prst="rect">
            <a:avLst/>
          </a:prstGeom>
        </p:spPr>
      </p:pic>
    </p:spTree>
    <p:extLst>
      <p:ext uri="{BB962C8B-B14F-4D97-AF65-F5344CB8AC3E}">
        <p14:creationId xmlns:p14="http://schemas.microsoft.com/office/powerpoint/2010/main" val="1210210613"/>
      </p:ext>
    </p:extLst>
  </p:cSld>
  <p:clrMapOvr>
    <a:masterClrMapping/>
  </p:clrMapOvr>
  <p:extLst>
    <p:ext uri="{DCECCB84-F9BA-43D5-87BE-67443E8EF086}">
      <p15:sldGuideLst xmlns:p15="http://schemas.microsoft.com/office/powerpoint/2012/main">
        <p15:guide id="2" orient="horz" pos="2976">
          <p15:clr>
            <a:srgbClr val="FBAE40"/>
          </p15:clr>
        </p15:guide>
      </p15:sldGuideLst>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Title w/Subtitle and Contents - BF-B">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84DCE89E-B0BB-4DB0-B64E-C47E9E11292A}"/>
              </a:ext>
            </a:extLst>
          </p:cNvPr>
          <p:cNvSpPr>
            <a:spLocks noGrp="1"/>
          </p:cNvSpPr>
          <p:nvPr>
            <p:ph type="ftr" sz="quarter" idx="13"/>
          </p:nvPr>
        </p:nvSpPr>
        <p:spPr/>
        <p:txBody>
          <a:bodyPr/>
          <a:lstStyle/>
          <a:p>
            <a:pPr defTabSz="609555"/>
            <a:r>
              <a:rPr lang="en-US"/>
              <a:t>© 2019 NTT DATA, Inc. All rights reserved.</a:t>
            </a:r>
          </a:p>
        </p:txBody>
      </p:sp>
      <p:sp>
        <p:nvSpPr>
          <p:cNvPr id="4" name="Slide Number Placeholder 3">
            <a:extLst>
              <a:ext uri="{FF2B5EF4-FFF2-40B4-BE49-F238E27FC236}">
                <a16:creationId xmlns:a16="http://schemas.microsoft.com/office/drawing/2014/main" id="{C5866104-F1BE-4312-8D6F-A1C9DCFA9D9B}"/>
              </a:ext>
            </a:extLst>
          </p:cNvPr>
          <p:cNvSpPr>
            <a:spLocks noGrp="1"/>
          </p:cNvSpPr>
          <p:nvPr>
            <p:ph type="sldNum" sz="quarter" idx="14"/>
          </p:nvPr>
        </p:nvSpPr>
        <p:spPr/>
        <p:txBody>
          <a:bodyPr/>
          <a:lstStyle/>
          <a:p>
            <a:pPr algn="ctr"/>
            <a:fld id="{92EA2340-BE12-4138-BE15-7C339B03EB4B}" type="slidenum">
              <a:rPr lang="en-US" smtClean="0"/>
              <a:pPr algn="ctr"/>
              <a:t>‹#›</a:t>
            </a:fld>
            <a:endParaRPr lang="en-US"/>
          </a:p>
        </p:txBody>
      </p:sp>
      <p:sp>
        <p:nvSpPr>
          <p:cNvPr id="7" name="Text Placeholder 2">
            <a:extLst>
              <a:ext uri="{FF2B5EF4-FFF2-40B4-BE49-F238E27FC236}">
                <a16:creationId xmlns:a16="http://schemas.microsoft.com/office/drawing/2014/main" id="{C7DA386F-50CD-4B13-B2A0-8479732513D1}"/>
              </a:ext>
            </a:extLst>
          </p:cNvPr>
          <p:cNvSpPr>
            <a:spLocks noGrp="1"/>
          </p:cNvSpPr>
          <p:nvPr>
            <p:ph type="body" sz="quarter" idx="12" hasCustomPrompt="1"/>
          </p:nvPr>
        </p:nvSpPr>
        <p:spPr>
          <a:xfrm>
            <a:off x="228601" y="822702"/>
            <a:ext cx="11734800" cy="381000"/>
          </a:xfrm>
          <a:prstGeom prst="rect">
            <a:avLst/>
          </a:prstGeom>
        </p:spPr>
        <p:txBody>
          <a:bodyPr anchor="t" anchorCtr="0"/>
          <a:lstStyle>
            <a:lvl1pPr marL="0" indent="0">
              <a:buNone/>
              <a:defRPr sz="2000"/>
            </a:lvl1pPr>
          </a:lstStyle>
          <a:p>
            <a:pPr lvl="0"/>
            <a:r>
              <a:rPr lang="en-US"/>
              <a:t>[Subtitle]</a:t>
            </a:r>
          </a:p>
        </p:txBody>
      </p:sp>
      <p:sp>
        <p:nvSpPr>
          <p:cNvPr id="8" name="Content Placeholder 2">
            <a:extLst>
              <a:ext uri="{FF2B5EF4-FFF2-40B4-BE49-F238E27FC236}">
                <a16:creationId xmlns:a16="http://schemas.microsoft.com/office/drawing/2014/main" id="{C08A0D4E-5616-43AE-83AA-D6FE9FEE04A6}"/>
              </a:ext>
            </a:extLst>
          </p:cNvPr>
          <p:cNvSpPr>
            <a:spLocks noGrp="1"/>
          </p:cNvSpPr>
          <p:nvPr>
            <p:ph idx="1"/>
          </p:nvPr>
        </p:nvSpPr>
        <p:spPr>
          <a:xfrm>
            <a:off x="228601" y="1447800"/>
            <a:ext cx="11734798" cy="4648200"/>
          </a:xfrm>
          <a:prstGeom prst="rect">
            <a:avLst/>
          </a:prstGeom>
        </p:spPr>
        <p:txBody>
          <a:bodyPr/>
          <a:lstStyle>
            <a:lvl1pPr algn="l" defTabSz="914400" rtl="0" eaLnBrk="1" latinLnBrk="0" hangingPunct="1">
              <a:lnSpc>
                <a:spcPct val="100000"/>
              </a:lnSpc>
              <a:buClr>
                <a:schemeClr val="bg2"/>
              </a:buClr>
              <a:buSzPct val="100000"/>
              <a:defRPr lang="en-US" sz="2000" kern="1200" dirty="0" smtClean="0">
                <a:solidFill>
                  <a:schemeClr val="tx1"/>
                </a:solidFill>
                <a:latin typeface="+mn-lt"/>
                <a:ea typeface="+mn-ea"/>
                <a:cs typeface="+mn-cs"/>
              </a:defRPr>
            </a:lvl1pPr>
            <a:lvl2pPr marL="910099" indent="-300543" algn="l" defTabSz="914400" rtl="0" eaLnBrk="1" latinLnBrk="0" hangingPunct="1">
              <a:lnSpc>
                <a:spcPct val="100000"/>
              </a:lnSpc>
              <a:buClr>
                <a:schemeClr val="bg2"/>
              </a:buClr>
              <a:buSzPct val="100000"/>
              <a:buFont typeface="Arial" panose="020B0604020202020204" pitchFamily="34" charset="0"/>
              <a:buChar char="»"/>
              <a:defRPr lang="en-US" sz="2000" kern="1200" dirty="0" smtClean="0">
                <a:solidFill>
                  <a:schemeClr val="tx1"/>
                </a:solidFill>
                <a:latin typeface="+mn-lt"/>
                <a:ea typeface="+mn-ea"/>
                <a:cs typeface="+mn-cs"/>
              </a:defRPr>
            </a:lvl2pPr>
            <a:lvl3pPr algn="l" defTabSz="914400" rtl="0" eaLnBrk="1" latinLnBrk="0" hangingPunct="1">
              <a:lnSpc>
                <a:spcPct val="100000"/>
              </a:lnSpc>
              <a:buClr>
                <a:schemeClr val="bg2"/>
              </a:buClr>
              <a:buSzPct val="100000"/>
              <a:defRPr lang="en-US" sz="2000" kern="1200" dirty="0" smtClean="0">
                <a:solidFill>
                  <a:schemeClr val="tx1"/>
                </a:solidFill>
                <a:latin typeface="+mn-lt"/>
                <a:ea typeface="+mn-ea"/>
                <a:cs typeface="+mn-cs"/>
              </a:defRPr>
            </a:lvl3pPr>
            <a:lvl4pPr marL="2059363" indent="-230701" algn="l" defTabSz="914400" rtl="0" eaLnBrk="1" latinLnBrk="0" hangingPunct="1">
              <a:lnSpc>
                <a:spcPct val="100000"/>
              </a:lnSpc>
              <a:buClr>
                <a:schemeClr val="bg2"/>
              </a:buClr>
              <a:buSzPct val="100000"/>
              <a:buFont typeface="Arial" panose="020B0604020202020204" pitchFamily="34" charset="0"/>
              <a:buChar char="»"/>
              <a:defRPr kumimoji="1" lang="en-US" sz="2000" kern="1200" dirty="0" smtClean="0">
                <a:solidFill>
                  <a:schemeClr val="tx1"/>
                </a:solidFill>
                <a:latin typeface="+mn-lt"/>
                <a:ea typeface="+mn-ea"/>
                <a:cs typeface="+mn-cs"/>
              </a:defRPr>
            </a:lvl4pPr>
            <a:lvl5pPr marL="2666800" indent="-228584" algn="l" defTabSz="914400" rtl="0" eaLnBrk="1" latinLnBrk="0" hangingPunct="1">
              <a:lnSpc>
                <a:spcPct val="100000"/>
              </a:lnSpc>
              <a:buClr>
                <a:schemeClr val="bg2"/>
              </a:buClr>
              <a:buSzPct val="100000"/>
              <a:buFont typeface="Arial" panose="020B0604020202020204" pitchFamily="34" charset="0"/>
              <a:buChar char="•"/>
              <a:defRPr sz="2000" kern="1200" dirty="0">
                <a:solidFill>
                  <a:schemeClr val="tx1"/>
                </a:solidFill>
                <a:latin typeface="+mn-lt"/>
                <a:ea typeface="+mn-ea"/>
                <a:cs typeface="+mn-cs"/>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10" name="タイトル 1">
            <a:extLst>
              <a:ext uri="{FF2B5EF4-FFF2-40B4-BE49-F238E27FC236}">
                <a16:creationId xmlns:a16="http://schemas.microsoft.com/office/drawing/2014/main" id="{2C04161A-87F2-42B6-B11E-A54C8BEC6A3D}"/>
              </a:ext>
            </a:extLst>
          </p:cNvPr>
          <p:cNvSpPr>
            <a:spLocks noGrp="1"/>
          </p:cNvSpPr>
          <p:nvPr>
            <p:ph type="title" hasCustomPrompt="1"/>
          </p:nvPr>
        </p:nvSpPr>
        <p:spPr>
          <a:xfrm>
            <a:off x="228601" y="228600"/>
            <a:ext cx="11734800" cy="533400"/>
          </a:xfrm>
          <a:prstGeom prst="rect">
            <a:avLst/>
          </a:prstGeom>
        </p:spPr>
        <p:txBody>
          <a:bodyPr lIns="91440" tIns="0" bIns="0" anchor="t" anchorCtr="0">
            <a:noAutofit/>
          </a:bodyPr>
          <a:lstStyle>
            <a:lvl1pPr>
              <a:defRPr lang="en-US" altLang="ja-JP" spc="0" dirty="0" smtClean="0">
                <a:solidFill>
                  <a:schemeClr val="tx1"/>
                </a:solidFill>
                <a:latin typeface="+mj-ea"/>
                <a:ea typeface="+mj-ea"/>
                <a:cs typeface="Arial"/>
              </a:defRPr>
            </a:lvl1pPr>
          </a:lstStyle>
          <a:p>
            <a:pPr marL="226468" marR="0" lvl="0" indent="-226468" latinLnBrk="0">
              <a:lnSpc>
                <a:spcPct val="100000"/>
              </a:lnSpc>
              <a:spcBef>
                <a:spcPct val="20000"/>
              </a:spcBef>
              <a:buClrTx/>
              <a:buSzTx/>
              <a:buFont typeface="+mj-lt"/>
              <a:buNone/>
              <a:tabLst/>
            </a:pPr>
            <a:r>
              <a:rPr kumimoji="1" lang="en-US" altLang="ja-JP"/>
              <a:t>[Title]</a:t>
            </a:r>
          </a:p>
        </p:txBody>
      </p:sp>
    </p:spTree>
    <p:extLst>
      <p:ext uri="{BB962C8B-B14F-4D97-AF65-F5344CB8AC3E}">
        <p14:creationId xmlns:p14="http://schemas.microsoft.com/office/powerpoint/2010/main" val="1934760009"/>
      </p:ext>
    </p:extLst>
  </p:cSld>
  <p:clrMapOvr>
    <a:masterClrMapping/>
  </p:clrMapOvr>
  <p:extLst>
    <p:ext uri="{DCECCB84-F9BA-43D5-87BE-67443E8EF086}">
      <p15:sldGuideLst xmlns:p15="http://schemas.microsoft.com/office/powerpoint/2012/main">
        <p15:guide id="1" pos="3840" userDrawn="1">
          <p15:clr>
            <a:srgbClr val="FBAE40"/>
          </p15:clr>
        </p15:guide>
        <p15:guide id="2" orient="horz" pos="2352" userDrawn="1">
          <p15:clr>
            <a:srgbClr val="FBAE40"/>
          </p15:clr>
        </p15:guide>
        <p15:guide id="3" pos="144" userDrawn="1">
          <p15:clr>
            <a:srgbClr val="FBAE40"/>
          </p15:clr>
        </p15:guide>
        <p15:guide id="4" pos="7536" userDrawn="1">
          <p15:clr>
            <a:srgbClr val="FBAE40"/>
          </p15:clr>
        </p15:guide>
        <p15:guide id="5" orient="horz" pos="912" userDrawn="1">
          <p15:clr>
            <a:srgbClr val="FBAE40"/>
          </p15:clr>
        </p15:guide>
        <p15:guide id="6" orient="horz" pos="3840" userDrawn="1">
          <p15:clr>
            <a:srgbClr val="FBAE40"/>
          </p15:clr>
        </p15:guide>
      </p15:sldGuideLst>
    </p:ext>
  </p:extLst>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Company Profile - BF-B">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A133D873-0981-44B3-9F23-FE6A66F25CCB}"/>
              </a:ext>
            </a:extLst>
          </p:cNvPr>
          <p:cNvSpPr/>
          <p:nvPr userDrawn="1"/>
        </p:nvSpPr>
        <p:spPr bwMode="gray">
          <a:xfrm>
            <a:off x="4060824" y="1600200"/>
            <a:ext cx="4067176" cy="3657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id-ID">
              <a:latin typeface="+mn-lt"/>
            </a:endParaRPr>
          </a:p>
        </p:txBody>
      </p:sp>
      <p:sp>
        <p:nvSpPr>
          <p:cNvPr id="6" name="Picture Placeholder 7">
            <a:extLst>
              <a:ext uri="{FF2B5EF4-FFF2-40B4-BE49-F238E27FC236}">
                <a16:creationId xmlns:a16="http://schemas.microsoft.com/office/drawing/2014/main" id="{7F5A84BC-8CC7-416E-9A02-8994A246FEE1}"/>
              </a:ext>
            </a:extLst>
          </p:cNvPr>
          <p:cNvSpPr>
            <a:spLocks noGrp="1"/>
          </p:cNvSpPr>
          <p:nvPr>
            <p:ph type="pic" sz="quarter" idx="13"/>
          </p:nvPr>
        </p:nvSpPr>
        <p:spPr>
          <a:xfrm>
            <a:off x="0" y="1600200"/>
            <a:ext cx="4060825" cy="3657600"/>
          </a:xfrm>
          <a:prstGeom prst="rect">
            <a:avLst/>
          </a:prstGeom>
        </p:spPr>
        <p:txBody>
          <a:bodyPr tIns="457200"/>
          <a:lstStyle>
            <a:lvl1pPr marL="0" indent="0" algn="ctr">
              <a:buNone/>
              <a:defRPr sz="2000"/>
            </a:lvl1pPr>
          </a:lstStyle>
          <a:p>
            <a:r>
              <a:rPr lang="en-US"/>
              <a:t>Click icon to add picture</a:t>
            </a:r>
            <a:endParaRPr/>
          </a:p>
        </p:txBody>
      </p:sp>
      <p:sp>
        <p:nvSpPr>
          <p:cNvPr id="7" name="Picture Placeholder 7">
            <a:extLst>
              <a:ext uri="{FF2B5EF4-FFF2-40B4-BE49-F238E27FC236}">
                <a16:creationId xmlns:a16="http://schemas.microsoft.com/office/drawing/2014/main" id="{24F236D9-79B7-45F4-A450-3A5A22D976BE}"/>
              </a:ext>
            </a:extLst>
          </p:cNvPr>
          <p:cNvSpPr>
            <a:spLocks noGrp="1"/>
          </p:cNvSpPr>
          <p:nvPr>
            <p:ph type="pic" sz="quarter" idx="14"/>
          </p:nvPr>
        </p:nvSpPr>
        <p:spPr>
          <a:xfrm>
            <a:off x="8128000" y="1600200"/>
            <a:ext cx="4060825" cy="3657600"/>
          </a:xfrm>
          <a:prstGeom prst="rect">
            <a:avLst/>
          </a:prstGeom>
        </p:spPr>
        <p:txBody>
          <a:bodyPr tIns="457200"/>
          <a:lstStyle>
            <a:lvl1pPr marL="0" indent="0" algn="ctr">
              <a:buNone/>
              <a:defRPr sz="2000"/>
            </a:lvl1pPr>
          </a:lstStyle>
          <a:p>
            <a:r>
              <a:rPr lang="en-US"/>
              <a:t>Click icon to add picture</a:t>
            </a:r>
            <a:endParaRPr/>
          </a:p>
        </p:txBody>
      </p:sp>
      <p:sp>
        <p:nvSpPr>
          <p:cNvPr id="8" name="Text Placeholder 10">
            <a:extLst>
              <a:ext uri="{FF2B5EF4-FFF2-40B4-BE49-F238E27FC236}">
                <a16:creationId xmlns:a16="http://schemas.microsoft.com/office/drawing/2014/main" id="{62C69F86-EB6F-4E6A-A481-EF2943D418E2}"/>
              </a:ext>
            </a:extLst>
          </p:cNvPr>
          <p:cNvSpPr>
            <a:spLocks noGrp="1"/>
          </p:cNvSpPr>
          <p:nvPr>
            <p:ph type="body" sz="quarter" idx="15" hasCustomPrompt="1"/>
          </p:nvPr>
        </p:nvSpPr>
        <p:spPr bwMode="white">
          <a:xfrm>
            <a:off x="4265612" y="2961822"/>
            <a:ext cx="3657600" cy="752020"/>
          </a:xfrm>
          <a:prstGeom prst="rect">
            <a:avLst/>
          </a:prstGeom>
        </p:spPr>
        <p:txBody>
          <a:bodyPr anchor="t">
            <a:normAutofit/>
          </a:bodyPr>
          <a:lstStyle>
            <a:lvl1pPr marL="0" indent="0" algn="ctr">
              <a:spcBef>
                <a:spcPts val="0"/>
              </a:spcBef>
              <a:buNone/>
              <a:defRPr sz="2400" b="1">
                <a:solidFill>
                  <a:srgbClr val="FFFFFF"/>
                </a:solidFill>
              </a:defRPr>
            </a:lvl1pPr>
            <a:lvl2pPr marL="0" indent="0" algn="ctr">
              <a:spcBef>
                <a:spcPts val="0"/>
              </a:spcBef>
              <a:buNone/>
              <a:defRPr sz="2400" b="1">
                <a:solidFill>
                  <a:srgbClr val="FFFFFF"/>
                </a:solidFill>
              </a:defRPr>
            </a:lvl2pPr>
            <a:lvl3pPr marL="0" indent="0" algn="ctr">
              <a:spcBef>
                <a:spcPts val="0"/>
              </a:spcBef>
              <a:buNone/>
              <a:defRPr sz="2400" b="1">
                <a:solidFill>
                  <a:srgbClr val="FFFFFF"/>
                </a:solidFill>
              </a:defRPr>
            </a:lvl3pPr>
            <a:lvl4pPr marL="0" indent="0" algn="ctr">
              <a:spcBef>
                <a:spcPts val="0"/>
              </a:spcBef>
              <a:buNone/>
              <a:defRPr sz="2400" b="1">
                <a:solidFill>
                  <a:srgbClr val="FFFFFF"/>
                </a:solidFill>
              </a:defRPr>
            </a:lvl4pPr>
            <a:lvl5pPr marL="0" indent="0" algn="ctr">
              <a:spcBef>
                <a:spcPts val="0"/>
              </a:spcBef>
              <a:buNone/>
              <a:defRPr sz="2400" b="1">
                <a:solidFill>
                  <a:srgbClr val="FFFFFF"/>
                </a:solidFill>
              </a:defRPr>
            </a:lvl5pPr>
            <a:lvl6pPr marL="0" indent="0" algn="ctr">
              <a:spcBef>
                <a:spcPts val="0"/>
              </a:spcBef>
              <a:buNone/>
              <a:defRPr sz="2400" b="1">
                <a:solidFill>
                  <a:srgbClr val="FFFFFF"/>
                </a:solidFill>
              </a:defRPr>
            </a:lvl6pPr>
            <a:lvl7pPr marL="0" indent="0" algn="ctr">
              <a:spcBef>
                <a:spcPts val="0"/>
              </a:spcBef>
              <a:buNone/>
              <a:defRPr sz="2400" b="1">
                <a:solidFill>
                  <a:srgbClr val="FFFFFF"/>
                </a:solidFill>
              </a:defRPr>
            </a:lvl7pPr>
            <a:lvl8pPr marL="0" indent="0" algn="ctr">
              <a:spcBef>
                <a:spcPts val="0"/>
              </a:spcBef>
              <a:buNone/>
              <a:defRPr sz="2400" b="1">
                <a:solidFill>
                  <a:srgbClr val="FFFFFF"/>
                </a:solidFill>
              </a:defRPr>
            </a:lvl8pPr>
            <a:lvl9pPr marL="0" indent="0" algn="ctr">
              <a:spcBef>
                <a:spcPts val="0"/>
              </a:spcBef>
              <a:buNone/>
              <a:defRPr sz="2400" b="1">
                <a:solidFill>
                  <a:srgbClr val="FFFFFF"/>
                </a:solidFill>
              </a:defRPr>
            </a:lvl9pPr>
          </a:lstStyle>
          <a:p>
            <a:pPr lvl="0"/>
            <a:r>
              <a:t>Click to add heading</a:t>
            </a:r>
          </a:p>
        </p:txBody>
      </p:sp>
      <p:sp>
        <p:nvSpPr>
          <p:cNvPr id="10" name="Text Placeholder 10">
            <a:extLst>
              <a:ext uri="{FF2B5EF4-FFF2-40B4-BE49-F238E27FC236}">
                <a16:creationId xmlns:a16="http://schemas.microsoft.com/office/drawing/2014/main" id="{72265DCB-702C-4B39-866D-759DBA9B8EFF}"/>
              </a:ext>
            </a:extLst>
          </p:cNvPr>
          <p:cNvSpPr>
            <a:spLocks noGrp="1"/>
          </p:cNvSpPr>
          <p:nvPr>
            <p:ph type="body" sz="quarter" idx="16"/>
          </p:nvPr>
        </p:nvSpPr>
        <p:spPr bwMode="white">
          <a:xfrm>
            <a:off x="4265612" y="3810000"/>
            <a:ext cx="3657600" cy="726620"/>
          </a:xfrm>
          <a:prstGeom prst="rect">
            <a:avLst/>
          </a:prstGeom>
        </p:spPr>
        <p:txBody>
          <a:bodyPr>
            <a:noAutofit/>
          </a:bodyPr>
          <a:lstStyle>
            <a:lvl1pPr marL="0" indent="0" algn="ctr">
              <a:spcBef>
                <a:spcPts val="0"/>
              </a:spcBef>
              <a:buNone/>
              <a:defRPr sz="1600" b="0">
                <a:solidFill>
                  <a:srgbClr val="FFFFFF"/>
                </a:solidFill>
              </a:defRPr>
            </a:lvl1pPr>
            <a:lvl2pPr marL="0" indent="0" algn="ctr">
              <a:spcBef>
                <a:spcPts val="0"/>
              </a:spcBef>
              <a:buNone/>
              <a:defRPr sz="1600" b="0">
                <a:solidFill>
                  <a:srgbClr val="FFFFFF"/>
                </a:solidFill>
              </a:defRPr>
            </a:lvl2pPr>
            <a:lvl3pPr marL="0" indent="0" algn="ctr">
              <a:spcBef>
                <a:spcPts val="0"/>
              </a:spcBef>
              <a:buNone/>
              <a:defRPr sz="1600" b="0">
                <a:solidFill>
                  <a:srgbClr val="FFFFFF"/>
                </a:solidFill>
              </a:defRPr>
            </a:lvl3pPr>
            <a:lvl4pPr marL="0" indent="0" algn="ctr">
              <a:spcBef>
                <a:spcPts val="0"/>
              </a:spcBef>
              <a:buNone/>
              <a:defRPr sz="1600" b="0">
                <a:solidFill>
                  <a:srgbClr val="FFFFFF"/>
                </a:solidFill>
              </a:defRPr>
            </a:lvl4pPr>
            <a:lvl5pPr marL="0" indent="0" algn="ctr">
              <a:spcBef>
                <a:spcPts val="0"/>
              </a:spcBef>
              <a:buNone/>
              <a:defRPr sz="1600" b="0">
                <a:solidFill>
                  <a:srgbClr val="FFFFFF"/>
                </a:solidFill>
              </a:defRPr>
            </a:lvl5pPr>
            <a:lvl6pPr marL="0" indent="0" algn="ctr">
              <a:spcBef>
                <a:spcPts val="0"/>
              </a:spcBef>
              <a:buNone/>
              <a:defRPr sz="1600" b="0">
                <a:solidFill>
                  <a:srgbClr val="FFFFFF"/>
                </a:solidFill>
              </a:defRPr>
            </a:lvl6pPr>
            <a:lvl7pPr marL="0" indent="0" algn="ctr">
              <a:spcBef>
                <a:spcPts val="0"/>
              </a:spcBef>
              <a:buNone/>
              <a:defRPr sz="1600" b="0">
                <a:solidFill>
                  <a:srgbClr val="FFFFFF"/>
                </a:solidFill>
              </a:defRPr>
            </a:lvl7pPr>
            <a:lvl8pPr marL="0" indent="0" algn="ctr">
              <a:spcBef>
                <a:spcPts val="0"/>
              </a:spcBef>
              <a:buNone/>
              <a:defRPr sz="1600" b="0">
                <a:solidFill>
                  <a:srgbClr val="FFFFFF"/>
                </a:solidFill>
              </a:defRPr>
            </a:lvl8pPr>
            <a:lvl9pPr marL="0" indent="0" algn="ctr">
              <a:spcBef>
                <a:spcPts val="0"/>
              </a:spcBef>
              <a:buNone/>
              <a:defRPr sz="1600" b="0">
                <a:solidFill>
                  <a:srgbClr val="FFFFFF"/>
                </a:solidFill>
              </a:defRPr>
            </a:lvl9pPr>
          </a:lstStyle>
          <a:p>
            <a:pPr lvl="0"/>
            <a:r>
              <a:rPr lang="en-US"/>
              <a:t>Click to edit Master text styles</a:t>
            </a:r>
          </a:p>
        </p:txBody>
      </p:sp>
      <p:sp>
        <p:nvSpPr>
          <p:cNvPr id="2" name="Footer Placeholder 1">
            <a:extLst>
              <a:ext uri="{FF2B5EF4-FFF2-40B4-BE49-F238E27FC236}">
                <a16:creationId xmlns:a16="http://schemas.microsoft.com/office/drawing/2014/main" id="{64A12A54-C04E-4D3E-A356-18832C413EB2}"/>
              </a:ext>
            </a:extLst>
          </p:cNvPr>
          <p:cNvSpPr>
            <a:spLocks noGrp="1"/>
          </p:cNvSpPr>
          <p:nvPr>
            <p:ph type="ftr" sz="quarter" idx="17"/>
          </p:nvPr>
        </p:nvSpPr>
        <p:spPr/>
        <p:txBody>
          <a:bodyPr/>
          <a:lstStyle/>
          <a:p>
            <a:pPr defTabSz="609555"/>
            <a:r>
              <a:rPr lang="en-US"/>
              <a:t>© 2019 NTT DATA, Inc. All rights reserved.</a:t>
            </a:r>
          </a:p>
        </p:txBody>
      </p:sp>
      <p:sp>
        <p:nvSpPr>
          <p:cNvPr id="3" name="Slide Number Placeholder 2">
            <a:extLst>
              <a:ext uri="{FF2B5EF4-FFF2-40B4-BE49-F238E27FC236}">
                <a16:creationId xmlns:a16="http://schemas.microsoft.com/office/drawing/2014/main" id="{69476D62-9095-4CC9-AAEC-54D9B8D81785}"/>
              </a:ext>
            </a:extLst>
          </p:cNvPr>
          <p:cNvSpPr>
            <a:spLocks noGrp="1"/>
          </p:cNvSpPr>
          <p:nvPr>
            <p:ph type="sldNum" sz="quarter" idx="18"/>
          </p:nvPr>
        </p:nvSpPr>
        <p:spPr/>
        <p:txBody>
          <a:bodyPr/>
          <a:lstStyle/>
          <a:p>
            <a:pPr algn="ctr"/>
            <a:fld id="{92EA2340-BE12-4138-BE15-7C339B03EB4B}" type="slidenum">
              <a:rPr lang="en-US" smtClean="0"/>
              <a:pPr algn="ctr"/>
              <a:t>‹#›</a:t>
            </a:fld>
            <a:endParaRPr lang="en-US"/>
          </a:p>
        </p:txBody>
      </p:sp>
      <p:sp>
        <p:nvSpPr>
          <p:cNvPr id="11" name="タイトル 1">
            <a:extLst>
              <a:ext uri="{FF2B5EF4-FFF2-40B4-BE49-F238E27FC236}">
                <a16:creationId xmlns:a16="http://schemas.microsoft.com/office/drawing/2014/main" id="{3E7915DD-ACFC-4B75-A110-DB1EE4F5F92F}"/>
              </a:ext>
            </a:extLst>
          </p:cNvPr>
          <p:cNvSpPr>
            <a:spLocks noGrp="1"/>
          </p:cNvSpPr>
          <p:nvPr>
            <p:ph type="title" hasCustomPrompt="1"/>
          </p:nvPr>
        </p:nvSpPr>
        <p:spPr>
          <a:xfrm>
            <a:off x="228601" y="228600"/>
            <a:ext cx="11734799" cy="533400"/>
          </a:xfrm>
          <a:prstGeom prst="rect">
            <a:avLst/>
          </a:prstGeom>
        </p:spPr>
        <p:txBody>
          <a:bodyPr lIns="91440" tIns="0" bIns="0" anchor="t" anchorCtr="0">
            <a:noAutofit/>
          </a:bodyPr>
          <a:lstStyle>
            <a:lvl1pPr>
              <a:defRPr lang="en-US" altLang="ja-JP" spc="0" dirty="0" smtClean="0">
                <a:solidFill>
                  <a:schemeClr val="tx1"/>
                </a:solidFill>
                <a:latin typeface="+mj-ea"/>
                <a:ea typeface="+mj-ea"/>
                <a:cs typeface="Arial"/>
              </a:defRPr>
            </a:lvl1pPr>
          </a:lstStyle>
          <a:p>
            <a:pPr marL="226468" marR="0" lvl="0" indent="-226468" latinLnBrk="0">
              <a:lnSpc>
                <a:spcPct val="100000"/>
              </a:lnSpc>
              <a:spcBef>
                <a:spcPct val="20000"/>
              </a:spcBef>
              <a:buClrTx/>
              <a:buSzTx/>
              <a:buFont typeface="+mj-lt"/>
              <a:buNone/>
              <a:tabLst/>
            </a:pPr>
            <a:r>
              <a:rPr kumimoji="1" lang="en-US" altLang="ja-JP"/>
              <a:t>[Title]</a:t>
            </a:r>
          </a:p>
        </p:txBody>
      </p:sp>
    </p:spTree>
    <p:extLst>
      <p:ext uri="{BB962C8B-B14F-4D97-AF65-F5344CB8AC3E}">
        <p14:creationId xmlns:p14="http://schemas.microsoft.com/office/powerpoint/2010/main" val="610889154"/>
      </p:ext>
    </p:extLst>
  </p:cSld>
  <p:clrMapOvr>
    <a:masterClrMapping/>
  </p:clrMapOvr>
  <p:extLst>
    <p:ext uri="{DCECCB84-F9BA-43D5-87BE-67443E8EF086}">
      <p15:sldGuideLst xmlns:p15="http://schemas.microsoft.com/office/powerpoint/2012/main">
        <p15:guide id="1" pos="3840" userDrawn="1">
          <p15:clr>
            <a:srgbClr val="FBAE40"/>
          </p15:clr>
        </p15:guide>
        <p15:guide id="2" pos="7536" userDrawn="1">
          <p15:clr>
            <a:srgbClr val="FBAE40"/>
          </p15:clr>
        </p15:guide>
        <p15:guide id="3" pos="144" userDrawn="1">
          <p15:clr>
            <a:srgbClr val="FBAE40"/>
          </p15:clr>
        </p15:guide>
      </p15:sldGuideLst>
    </p:ext>
  </p:extLst>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Bar Title and Contents - BF-B">
    <p:spTree>
      <p:nvGrpSpPr>
        <p:cNvPr id="1" name=""/>
        <p:cNvGrpSpPr/>
        <p:nvPr/>
      </p:nvGrpSpPr>
      <p:grpSpPr>
        <a:xfrm>
          <a:off x="0" y="0"/>
          <a:ext cx="0" cy="0"/>
          <a:chOff x="0" y="0"/>
          <a:chExt cx="0" cy="0"/>
        </a:xfrm>
      </p:grpSpPr>
      <p:sp>
        <p:nvSpPr>
          <p:cNvPr id="5" name="Rectangle 20"/>
          <p:cNvSpPr/>
          <p:nvPr userDrawn="1"/>
        </p:nvSpPr>
        <p:spPr>
          <a:xfrm>
            <a:off x="0" y="70"/>
            <a:ext cx="12192000" cy="761930"/>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lIns="84024" tIns="42012" rIns="84024" bIns="42012" rtlCol="0" anchor="ctr">
            <a:normAutofit/>
          </a:bodyPr>
          <a:lstStyle/>
          <a:p>
            <a:pPr algn="ctr"/>
            <a:endParaRPr lang="en-US"/>
          </a:p>
        </p:txBody>
      </p:sp>
      <p:sp>
        <p:nvSpPr>
          <p:cNvPr id="9" name="タイトル 1">
            <a:extLst>
              <a:ext uri="{FF2B5EF4-FFF2-40B4-BE49-F238E27FC236}">
                <a16:creationId xmlns:a16="http://schemas.microsoft.com/office/drawing/2014/main" id="{4FBAFDBD-4F80-4A0F-A248-507747BC9910}"/>
              </a:ext>
            </a:extLst>
          </p:cNvPr>
          <p:cNvSpPr>
            <a:spLocks noGrp="1"/>
          </p:cNvSpPr>
          <p:nvPr>
            <p:ph type="title" hasCustomPrompt="1"/>
          </p:nvPr>
        </p:nvSpPr>
        <p:spPr>
          <a:xfrm>
            <a:off x="228600" y="0"/>
            <a:ext cx="11734800" cy="761930"/>
          </a:xfrm>
          <a:prstGeom prst="rect">
            <a:avLst/>
          </a:prstGeom>
        </p:spPr>
        <p:txBody>
          <a:bodyPr lIns="91440" tIns="0" bIns="0" anchor="ctr" anchorCtr="0">
            <a:normAutofit/>
          </a:bodyPr>
          <a:lstStyle>
            <a:lvl1pPr>
              <a:defRPr lang="en-US" altLang="ja-JP" spc="0" dirty="0" smtClean="0">
                <a:solidFill>
                  <a:schemeClr val="bg1"/>
                </a:solidFill>
                <a:latin typeface="+mj-ea"/>
                <a:ea typeface="+mj-ea"/>
                <a:cs typeface="Arial"/>
              </a:defRPr>
            </a:lvl1pPr>
          </a:lstStyle>
          <a:p>
            <a:pPr marL="226468" marR="0" lvl="0" indent="-226468" latinLnBrk="0">
              <a:lnSpc>
                <a:spcPct val="100000"/>
              </a:lnSpc>
              <a:spcBef>
                <a:spcPct val="20000"/>
              </a:spcBef>
              <a:buClrTx/>
              <a:buSzTx/>
              <a:buFont typeface="+mj-lt"/>
              <a:buNone/>
              <a:tabLst/>
            </a:pPr>
            <a:r>
              <a:rPr kumimoji="1" lang="en-US" altLang="ja-JP"/>
              <a:t>[Title]</a:t>
            </a:r>
          </a:p>
        </p:txBody>
      </p:sp>
      <p:sp>
        <p:nvSpPr>
          <p:cNvPr id="10" name="Content Placeholder 2">
            <a:extLst>
              <a:ext uri="{FF2B5EF4-FFF2-40B4-BE49-F238E27FC236}">
                <a16:creationId xmlns:a16="http://schemas.microsoft.com/office/drawing/2014/main" id="{B2FC0774-65A7-4809-A081-4833B76F7533}"/>
              </a:ext>
            </a:extLst>
          </p:cNvPr>
          <p:cNvSpPr>
            <a:spLocks noGrp="1"/>
          </p:cNvSpPr>
          <p:nvPr>
            <p:ph idx="1"/>
          </p:nvPr>
        </p:nvSpPr>
        <p:spPr>
          <a:xfrm>
            <a:off x="228600" y="1066800"/>
            <a:ext cx="11734800" cy="5029200"/>
          </a:xfrm>
          <a:prstGeom prst="rect">
            <a:avLst/>
          </a:prstGeom>
        </p:spPr>
        <p:txBody>
          <a:bodyPr/>
          <a:lstStyle>
            <a:lvl1pPr algn="l" defTabSz="914400" rtl="0" eaLnBrk="1" latinLnBrk="0" hangingPunct="1">
              <a:lnSpc>
                <a:spcPct val="100000"/>
              </a:lnSpc>
              <a:buClr>
                <a:schemeClr val="bg2"/>
              </a:buClr>
              <a:buSzPct val="100000"/>
              <a:defRPr lang="en-US" sz="2000" kern="1200" dirty="0" smtClean="0">
                <a:solidFill>
                  <a:schemeClr val="tx1"/>
                </a:solidFill>
                <a:latin typeface="+mn-lt"/>
                <a:ea typeface="+mn-ea"/>
                <a:cs typeface="+mn-cs"/>
              </a:defRPr>
            </a:lvl1pPr>
            <a:lvl2pPr marL="910099" indent="-300543" algn="l" defTabSz="914400" rtl="0" eaLnBrk="1" latinLnBrk="0" hangingPunct="1">
              <a:lnSpc>
                <a:spcPct val="100000"/>
              </a:lnSpc>
              <a:buClr>
                <a:schemeClr val="bg2"/>
              </a:buClr>
              <a:buSzPct val="100000"/>
              <a:buFont typeface="Arial" panose="020B0604020202020204" pitchFamily="34" charset="0"/>
              <a:buChar char="»"/>
              <a:defRPr lang="en-US" sz="2000" kern="1200" dirty="0" smtClean="0">
                <a:solidFill>
                  <a:schemeClr val="tx1"/>
                </a:solidFill>
                <a:latin typeface="+mn-lt"/>
                <a:ea typeface="+mn-ea"/>
                <a:cs typeface="+mn-cs"/>
              </a:defRPr>
            </a:lvl2pPr>
            <a:lvl3pPr algn="l" defTabSz="914400" rtl="0" eaLnBrk="1" latinLnBrk="0" hangingPunct="1">
              <a:lnSpc>
                <a:spcPct val="100000"/>
              </a:lnSpc>
              <a:buClr>
                <a:schemeClr val="bg2"/>
              </a:buClr>
              <a:buSzPct val="100000"/>
              <a:defRPr lang="en-US" sz="2000" kern="1200" dirty="0" smtClean="0">
                <a:solidFill>
                  <a:schemeClr val="tx1"/>
                </a:solidFill>
                <a:latin typeface="+mn-lt"/>
                <a:ea typeface="+mn-ea"/>
                <a:cs typeface="+mn-cs"/>
              </a:defRPr>
            </a:lvl3pPr>
            <a:lvl4pPr marL="2059363" indent="-230701" algn="l" defTabSz="914400" rtl="0" eaLnBrk="1" latinLnBrk="0" hangingPunct="1">
              <a:lnSpc>
                <a:spcPct val="100000"/>
              </a:lnSpc>
              <a:buClr>
                <a:schemeClr val="bg2"/>
              </a:buClr>
              <a:buSzPct val="100000"/>
              <a:buFont typeface="Arial" panose="020B0604020202020204" pitchFamily="34" charset="0"/>
              <a:buChar char="»"/>
              <a:defRPr kumimoji="1" lang="en-US" sz="2000" kern="1200" dirty="0" smtClean="0">
                <a:solidFill>
                  <a:schemeClr val="tx1"/>
                </a:solidFill>
                <a:latin typeface="+mn-lt"/>
                <a:ea typeface="+mn-ea"/>
                <a:cs typeface="+mn-cs"/>
              </a:defRPr>
            </a:lvl4pPr>
            <a:lvl5pPr marL="2666800" indent="-228584" algn="l" defTabSz="914400" rtl="0" eaLnBrk="1" latinLnBrk="0" hangingPunct="1">
              <a:lnSpc>
                <a:spcPct val="100000"/>
              </a:lnSpc>
              <a:buClr>
                <a:schemeClr val="bg2"/>
              </a:buClr>
              <a:buSzPct val="100000"/>
              <a:buFont typeface="Arial" panose="020B0604020202020204" pitchFamily="34" charset="0"/>
              <a:buChar char="•"/>
              <a:defRPr sz="2000" kern="1200" dirty="0">
                <a:solidFill>
                  <a:schemeClr val="tx1"/>
                </a:solidFill>
                <a:latin typeface="+mn-lt"/>
                <a:ea typeface="+mn-ea"/>
                <a:cs typeface="+mn-cs"/>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2" name="Footer Placeholder 1">
            <a:extLst>
              <a:ext uri="{FF2B5EF4-FFF2-40B4-BE49-F238E27FC236}">
                <a16:creationId xmlns:a16="http://schemas.microsoft.com/office/drawing/2014/main" id="{E5F47BE6-3BD8-4958-B41B-C016D80DD3F6}"/>
              </a:ext>
            </a:extLst>
          </p:cNvPr>
          <p:cNvSpPr>
            <a:spLocks noGrp="1"/>
          </p:cNvSpPr>
          <p:nvPr>
            <p:ph type="ftr" sz="quarter" idx="10"/>
          </p:nvPr>
        </p:nvSpPr>
        <p:spPr/>
        <p:txBody>
          <a:bodyPr/>
          <a:lstStyle/>
          <a:p>
            <a:pPr defTabSz="609555"/>
            <a:r>
              <a:rPr lang="en-US"/>
              <a:t>© 2019 NTT DATA, Inc. All rights reserved.</a:t>
            </a:r>
          </a:p>
        </p:txBody>
      </p:sp>
      <p:sp>
        <p:nvSpPr>
          <p:cNvPr id="3" name="Slide Number Placeholder 2">
            <a:extLst>
              <a:ext uri="{FF2B5EF4-FFF2-40B4-BE49-F238E27FC236}">
                <a16:creationId xmlns:a16="http://schemas.microsoft.com/office/drawing/2014/main" id="{B5BD79A7-C516-4193-99B9-AD23DD1E4C08}"/>
              </a:ext>
            </a:extLst>
          </p:cNvPr>
          <p:cNvSpPr>
            <a:spLocks noGrp="1"/>
          </p:cNvSpPr>
          <p:nvPr>
            <p:ph type="sldNum" sz="quarter" idx="11"/>
          </p:nvPr>
        </p:nvSpPr>
        <p:spPr/>
        <p:txBody>
          <a:bodyPr/>
          <a:lstStyle/>
          <a:p>
            <a:pPr algn="ctr"/>
            <a:fld id="{92EA2340-BE12-4138-BE15-7C339B03EB4B}" type="slidenum">
              <a:rPr lang="en-US" smtClean="0"/>
              <a:pPr algn="ctr"/>
              <a:t>‹#›</a:t>
            </a:fld>
            <a:endParaRPr lang="en-US"/>
          </a:p>
        </p:txBody>
      </p:sp>
    </p:spTree>
    <p:extLst>
      <p:ext uri="{BB962C8B-B14F-4D97-AF65-F5344CB8AC3E}">
        <p14:creationId xmlns:p14="http://schemas.microsoft.com/office/powerpoint/2010/main" val="2874839047"/>
      </p:ext>
    </p:extLst>
  </p:cSld>
  <p:clrMapOvr>
    <a:masterClrMapping/>
  </p:clrMapOvr>
  <p:extLst>
    <p:ext uri="{DCECCB84-F9BA-43D5-87BE-67443E8EF086}">
      <p15:sldGuideLst xmlns:p15="http://schemas.microsoft.com/office/powerpoint/2012/main">
        <p15:guide id="1" pos="3840" userDrawn="1">
          <p15:clr>
            <a:srgbClr val="FBAE40"/>
          </p15:clr>
        </p15:guide>
        <p15:guide id="2" pos="144" userDrawn="1">
          <p15:clr>
            <a:srgbClr val="FBAE40"/>
          </p15:clr>
        </p15:guide>
        <p15:guide id="3" pos="7536" userDrawn="1">
          <p15:clr>
            <a:srgbClr val="FBAE40"/>
          </p15:clr>
        </p15:guide>
        <p15:guide id="4" orient="horz" pos="2160" userDrawn="1">
          <p15:clr>
            <a:srgbClr val="FBAE40"/>
          </p15:clr>
        </p15:guide>
        <p15:guide id="5" orient="horz" pos="3840" userDrawn="1">
          <p15:clr>
            <a:srgbClr val="FBAE40"/>
          </p15:clr>
        </p15:guide>
        <p15:guide id="6" orient="horz" pos="672" userDrawn="1">
          <p15:clr>
            <a:srgbClr val="FBAE40"/>
          </p15:clr>
        </p15:guide>
      </p15:sldGuideLst>
    </p:ext>
  </p:extLst>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Title with Full Image - BF-B">
    <p:spTree>
      <p:nvGrpSpPr>
        <p:cNvPr id="1" name=""/>
        <p:cNvGrpSpPr/>
        <p:nvPr/>
      </p:nvGrpSpPr>
      <p:grpSpPr>
        <a:xfrm>
          <a:off x="0" y="0"/>
          <a:ext cx="0" cy="0"/>
          <a:chOff x="0" y="0"/>
          <a:chExt cx="0" cy="0"/>
        </a:xfrm>
      </p:grpSpPr>
      <p:sp>
        <p:nvSpPr>
          <p:cNvPr id="16" name="Picture Placeholder 15">
            <a:extLst>
              <a:ext uri="{FF2B5EF4-FFF2-40B4-BE49-F238E27FC236}">
                <a16:creationId xmlns:a16="http://schemas.microsoft.com/office/drawing/2014/main" id="{0E9BC70B-1571-475A-A3CC-BC50D4D7BFD0}"/>
              </a:ext>
            </a:extLst>
          </p:cNvPr>
          <p:cNvSpPr>
            <a:spLocks noGrp="1"/>
          </p:cNvSpPr>
          <p:nvPr>
            <p:ph type="pic" sz="quarter" idx="10"/>
          </p:nvPr>
        </p:nvSpPr>
        <p:spPr>
          <a:xfrm>
            <a:off x="0" y="0"/>
            <a:ext cx="12192000" cy="6400800"/>
          </a:xfrm>
          <a:prstGeom prst="rect">
            <a:avLst/>
          </a:prstGeom>
        </p:spPr>
        <p:txBody>
          <a:bodyPr anchor="ctr"/>
          <a:lstStyle>
            <a:lvl1pPr marL="0" indent="0" algn="ctr">
              <a:buNone/>
              <a:defRPr/>
            </a:lvl1pPr>
          </a:lstStyle>
          <a:p>
            <a:r>
              <a:rPr lang="en-US"/>
              <a:t>Click icon to add picture</a:t>
            </a:r>
          </a:p>
        </p:txBody>
      </p:sp>
      <p:sp>
        <p:nvSpPr>
          <p:cNvPr id="2" name="Footer Placeholder 1">
            <a:extLst>
              <a:ext uri="{FF2B5EF4-FFF2-40B4-BE49-F238E27FC236}">
                <a16:creationId xmlns:a16="http://schemas.microsoft.com/office/drawing/2014/main" id="{EF39AFFB-49B2-40F2-A0B2-F831AF01E2D2}"/>
              </a:ext>
            </a:extLst>
          </p:cNvPr>
          <p:cNvSpPr>
            <a:spLocks noGrp="1"/>
          </p:cNvSpPr>
          <p:nvPr>
            <p:ph type="ftr" sz="quarter" idx="11"/>
          </p:nvPr>
        </p:nvSpPr>
        <p:spPr/>
        <p:txBody>
          <a:bodyPr/>
          <a:lstStyle/>
          <a:p>
            <a:pPr defTabSz="609555"/>
            <a:r>
              <a:rPr lang="en-US"/>
              <a:t>© 2019 NTT DATA, Inc. All rights reserved.</a:t>
            </a:r>
          </a:p>
        </p:txBody>
      </p:sp>
      <p:sp>
        <p:nvSpPr>
          <p:cNvPr id="3" name="Slide Number Placeholder 2">
            <a:extLst>
              <a:ext uri="{FF2B5EF4-FFF2-40B4-BE49-F238E27FC236}">
                <a16:creationId xmlns:a16="http://schemas.microsoft.com/office/drawing/2014/main" id="{7A788E5C-D83B-4B39-B96E-D2F8F9AB1E76}"/>
              </a:ext>
            </a:extLst>
          </p:cNvPr>
          <p:cNvSpPr>
            <a:spLocks noGrp="1"/>
          </p:cNvSpPr>
          <p:nvPr>
            <p:ph type="sldNum" sz="quarter" idx="12"/>
          </p:nvPr>
        </p:nvSpPr>
        <p:spPr/>
        <p:txBody>
          <a:bodyPr/>
          <a:lstStyle/>
          <a:p>
            <a:pPr algn="ctr"/>
            <a:fld id="{92EA2340-BE12-4138-BE15-7C339B03EB4B}" type="slidenum">
              <a:rPr lang="en-US" smtClean="0"/>
              <a:pPr algn="ctr"/>
              <a:t>‹#›</a:t>
            </a:fld>
            <a:endParaRPr lang="en-US"/>
          </a:p>
        </p:txBody>
      </p:sp>
      <p:sp>
        <p:nvSpPr>
          <p:cNvPr id="6" name="タイトル 1">
            <a:extLst>
              <a:ext uri="{FF2B5EF4-FFF2-40B4-BE49-F238E27FC236}">
                <a16:creationId xmlns:a16="http://schemas.microsoft.com/office/drawing/2014/main" id="{83CF5831-59EC-44EE-A1E5-B3DBF77C2AF7}"/>
              </a:ext>
            </a:extLst>
          </p:cNvPr>
          <p:cNvSpPr>
            <a:spLocks noGrp="1"/>
          </p:cNvSpPr>
          <p:nvPr>
            <p:ph type="title" hasCustomPrompt="1"/>
          </p:nvPr>
        </p:nvSpPr>
        <p:spPr>
          <a:xfrm>
            <a:off x="228601" y="228600"/>
            <a:ext cx="11734799" cy="533400"/>
          </a:xfrm>
          <a:prstGeom prst="rect">
            <a:avLst/>
          </a:prstGeom>
        </p:spPr>
        <p:txBody>
          <a:bodyPr lIns="91440" tIns="0" bIns="0" anchor="t" anchorCtr="0">
            <a:noAutofit/>
          </a:bodyPr>
          <a:lstStyle>
            <a:lvl1pPr>
              <a:defRPr lang="en-US" altLang="ja-JP" spc="0" dirty="0" smtClean="0">
                <a:solidFill>
                  <a:schemeClr val="tx1"/>
                </a:solidFill>
                <a:latin typeface="+mj-ea"/>
                <a:ea typeface="+mj-ea"/>
                <a:cs typeface="Arial"/>
              </a:defRPr>
            </a:lvl1pPr>
          </a:lstStyle>
          <a:p>
            <a:pPr marL="226468" marR="0" lvl="0" indent="-226468" latinLnBrk="0">
              <a:lnSpc>
                <a:spcPct val="100000"/>
              </a:lnSpc>
              <a:spcBef>
                <a:spcPct val="20000"/>
              </a:spcBef>
              <a:buClrTx/>
              <a:buSzTx/>
              <a:buFont typeface="+mj-lt"/>
              <a:buNone/>
              <a:tabLst/>
            </a:pPr>
            <a:r>
              <a:rPr kumimoji="1" lang="en-US" altLang="ja-JP"/>
              <a:t>[Title]</a:t>
            </a:r>
          </a:p>
        </p:txBody>
      </p:sp>
    </p:spTree>
    <p:extLst>
      <p:ext uri="{BB962C8B-B14F-4D97-AF65-F5344CB8AC3E}">
        <p14:creationId xmlns:p14="http://schemas.microsoft.com/office/powerpoint/2010/main" val="1705326788"/>
      </p:ext>
    </p:extLst>
  </p:cSld>
  <p:clrMapOvr>
    <a:masterClrMapping/>
  </p:clrMapOvr>
  <p:extLst>
    <p:ext uri="{DCECCB84-F9BA-43D5-87BE-67443E8EF086}">
      <p15:sldGuideLst xmlns:p15="http://schemas.microsoft.com/office/powerpoint/2012/main">
        <p15:guide id="1" pos="3840" userDrawn="1">
          <p15:clr>
            <a:srgbClr val="FBAE40"/>
          </p15:clr>
        </p15:guide>
        <p15:guide id="2" pos="7536" userDrawn="1">
          <p15:clr>
            <a:srgbClr val="FBAE40"/>
          </p15:clr>
        </p15:guide>
        <p15:guide id="3" pos="144" userDrawn="1">
          <p15:clr>
            <a:srgbClr val="FBAE40"/>
          </p15:clr>
        </p15:guide>
      </p15:sldGuideLst>
    </p:ext>
  </p:extLst>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Title with Image Band - BF-B">
    <p:spTree>
      <p:nvGrpSpPr>
        <p:cNvPr id="1" name=""/>
        <p:cNvGrpSpPr/>
        <p:nvPr/>
      </p:nvGrpSpPr>
      <p:grpSpPr>
        <a:xfrm>
          <a:off x="0" y="0"/>
          <a:ext cx="0" cy="0"/>
          <a:chOff x="0" y="0"/>
          <a:chExt cx="0" cy="0"/>
        </a:xfrm>
      </p:grpSpPr>
      <p:sp>
        <p:nvSpPr>
          <p:cNvPr id="6" name="Picture Placeholder 15">
            <a:extLst>
              <a:ext uri="{FF2B5EF4-FFF2-40B4-BE49-F238E27FC236}">
                <a16:creationId xmlns:a16="http://schemas.microsoft.com/office/drawing/2014/main" id="{28220791-D495-4D87-90C8-E922F6083CCD}"/>
              </a:ext>
            </a:extLst>
          </p:cNvPr>
          <p:cNvSpPr>
            <a:spLocks noGrp="1"/>
          </p:cNvSpPr>
          <p:nvPr>
            <p:ph type="pic" sz="quarter" idx="10"/>
          </p:nvPr>
        </p:nvSpPr>
        <p:spPr>
          <a:xfrm>
            <a:off x="0" y="1676400"/>
            <a:ext cx="12192000" cy="3505200"/>
          </a:xfrm>
          <a:prstGeom prst="rect">
            <a:avLst/>
          </a:prstGeom>
        </p:spPr>
        <p:txBody>
          <a:bodyPr anchor="ctr"/>
          <a:lstStyle>
            <a:lvl1pPr marL="0" indent="0" algn="ctr">
              <a:buNone/>
              <a:defRPr/>
            </a:lvl1pPr>
          </a:lstStyle>
          <a:p>
            <a:r>
              <a:rPr lang="en-US"/>
              <a:t>Click icon to add picture</a:t>
            </a:r>
          </a:p>
        </p:txBody>
      </p:sp>
      <p:sp>
        <p:nvSpPr>
          <p:cNvPr id="2" name="Footer Placeholder 1">
            <a:extLst>
              <a:ext uri="{FF2B5EF4-FFF2-40B4-BE49-F238E27FC236}">
                <a16:creationId xmlns:a16="http://schemas.microsoft.com/office/drawing/2014/main" id="{29EA3AB6-365F-458D-8ADF-AF1ABAE3C11F}"/>
              </a:ext>
            </a:extLst>
          </p:cNvPr>
          <p:cNvSpPr>
            <a:spLocks noGrp="1"/>
          </p:cNvSpPr>
          <p:nvPr>
            <p:ph type="ftr" sz="quarter" idx="11"/>
          </p:nvPr>
        </p:nvSpPr>
        <p:spPr/>
        <p:txBody>
          <a:bodyPr/>
          <a:lstStyle/>
          <a:p>
            <a:pPr defTabSz="609555"/>
            <a:r>
              <a:rPr lang="en-US"/>
              <a:t>© 2019 NTT DATA, Inc. All rights reserved.</a:t>
            </a:r>
          </a:p>
        </p:txBody>
      </p:sp>
      <p:sp>
        <p:nvSpPr>
          <p:cNvPr id="3" name="Slide Number Placeholder 2">
            <a:extLst>
              <a:ext uri="{FF2B5EF4-FFF2-40B4-BE49-F238E27FC236}">
                <a16:creationId xmlns:a16="http://schemas.microsoft.com/office/drawing/2014/main" id="{675AD6A1-5123-4132-BA3B-7EAFBD4F151D}"/>
              </a:ext>
            </a:extLst>
          </p:cNvPr>
          <p:cNvSpPr>
            <a:spLocks noGrp="1"/>
          </p:cNvSpPr>
          <p:nvPr>
            <p:ph type="sldNum" sz="quarter" idx="12"/>
          </p:nvPr>
        </p:nvSpPr>
        <p:spPr/>
        <p:txBody>
          <a:bodyPr/>
          <a:lstStyle/>
          <a:p>
            <a:pPr algn="ctr"/>
            <a:fld id="{92EA2340-BE12-4138-BE15-7C339B03EB4B}" type="slidenum">
              <a:rPr lang="en-US" smtClean="0"/>
              <a:pPr algn="ctr"/>
              <a:t>‹#›</a:t>
            </a:fld>
            <a:endParaRPr lang="en-US"/>
          </a:p>
        </p:txBody>
      </p:sp>
      <p:sp>
        <p:nvSpPr>
          <p:cNvPr id="7" name="タイトル 1">
            <a:extLst>
              <a:ext uri="{FF2B5EF4-FFF2-40B4-BE49-F238E27FC236}">
                <a16:creationId xmlns:a16="http://schemas.microsoft.com/office/drawing/2014/main" id="{0CEB71F5-C176-4514-9552-CFE35A043F7D}"/>
              </a:ext>
            </a:extLst>
          </p:cNvPr>
          <p:cNvSpPr>
            <a:spLocks noGrp="1"/>
          </p:cNvSpPr>
          <p:nvPr>
            <p:ph type="title" hasCustomPrompt="1"/>
          </p:nvPr>
        </p:nvSpPr>
        <p:spPr>
          <a:xfrm>
            <a:off x="228601" y="228600"/>
            <a:ext cx="11734799" cy="533400"/>
          </a:xfrm>
          <a:prstGeom prst="rect">
            <a:avLst/>
          </a:prstGeom>
        </p:spPr>
        <p:txBody>
          <a:bodyPr lIns="91440" tIns="0" bIns="0" anchor="t" anchorCtr="0">
            <a:noAutofit/>
          </a:bodyPr>
          <a:lstStyle>
            <a:lvl1pPr>
              <a:defRPr lang="en-US" altLang="ja-JP" spc="0" dirty="0" smtClean="0">
                <a:solidFill>
                  <a:schemeClr val="tx1"/>
                </a:solidFill>
                <a:latin typeface="+mj-ea"/>
                <a:ea typeface="+mj-ea"/>
                <a:cs typeface="Arial"/>
              </a:defRPr>
            </a:lvl1pPr>
          </a:lstStyle>
          <a:p>
            <a:pPr marL="226468" marR="0" lvl="0" indent="-226468" latinLnBrk="0">
              <a:lnSpc>
                <a:spcPct val="100000"/>
              </a:lnSpc>
              <a:spcBef>
                <a:spcPct val="20000"/>
              </a:spcBef>
              <a:buClrTx/>
              <a:buSzTx/>
              <a:buFont typeface="+mj-lt"/>
              <a:buNone/>
              <a:tabLst/>
            </a:pPr>
            <a:r>
              <a:rPr kumimoji="1" lang="en-US" altLang="ja-JP"/>
              <a:t>[Title]</a:t>
            </a:r>
          </a:p>
        </p:txBody>
      </p:sp>
    </p:spTree>
    <p:extLst>
      <p:ext uri="{BB962C8B-B14F-4D97-AF65-F5344CB8AC3E}">
        <p14:creationId xmlns:p14="http://schemas.microsoft.com/office/powerpoint/2010/main" val="3358954512"/>
      </p:ext>
    </p:extLst>
  </p:cSld>
  <p:clrMapOvr>
    <a:masterClrMapping/>
  </p:clrMapOvr>
  <p:extLst>
    <p:ext uri="{DCECCB84-F9BA-43D5-87BE-67443E8EF086}">
      <p15:sldGuideLst xmlns:p15="http://schemas.microsoft.com/office/powerpoint/2012/main">
        <p15:guide id="1" pos="3840" userDrawn="1">
          <p15:clr>
            <a:srgbClr val="FBAE40"/>
          </p15:clr>
        </p15:guide>
        <p15:guide id="2" pos="7536" userDrawn="1">
          <p15:clr>
            <a:srgbClr val="FBAE40"/>
          </p15:clr>
        </p15:guide>
        <p15:guide id="3" pos="144" userDrawn="1">
          <p15:clr>
            <a:srgbClr val="FBAE40"/>
          </p15:clr>
        </p15:guide>
      </p15:sldGuideLst>
    </p:ext>
  </p:extLst>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Full Image Slide - BF-B">
    <p:spTree>
      <p:nvGrpSpPr>
        <p:cNvPr id="1" name=""/>
        <p:cNvGrpSpPr/>
        <p:nvPr/>
      </p:nvGrpSpPr>
      <p:grpSpPr>
        <a:xfrm>
          <a:off x="0" y="0"/>
          <a:ext cx="0" cy="0"/>
          <a:chOff x="0" y="0"/>
          <a:chExt cx="0" cy="0"/>
        </a:xfrm>
      </p:grpSpPr>
      <p:sp>
        <p:nvSpPr>
          <p:cNvPr id="8" name="Picture Placeholder 15">
            <a:extLst>
              <a:ext uri="{FF2B5EF4-FFF2-40B4-BE49-F238E27FC236}">
                <a16:creationId xmlns:a16="http://schemas.microsoft.com/office/drawing/2014/main" id="{580AF351-5E3F-4D4F-B815-A3641CC4C1B5}"/>
              </a:ext>
            </a:extLst>
          </p:cNvPr>
          <p:cNvSpPr>
            <a:spLocks noGrp="1"/>
          </p:cNvSpPr>
          <p:nvPr>
            <p:ph type="pic" sz="quarter" idx="10"/>
          </p:nvPr>
        </p:nvSpPr>
        <p:spPr>
          <a:xfrm>
            <a:off x="0" y="0"/>
            <a:ext cx="12192000" cy="6400800"/>
          </a:xfrm>
          <a:prstGeom prst="rect">
            <a:avLst/>
          </a:prstGeom>
        </p:spPr>
        <p:txBody>
          <a:bodyPr anchor="ctr"/>
          <a:lstStyle>
            <a:lvl1pPr marL="0" indent="0" algn="ctr">
              <a:buNone/>
              <a:defRPr/>
            </a:lvl1pPr>
          </a:lstStyle>
          <a:p>
            <a:r>
              <a:rPr lang="en-US"/>
              <a:t>Click icon to add picture</a:t>
            </a:r>
          </a:p>
        </p:txBody>
      </p:sp>
      <p:sp>
        <p:nvSpPr>
          <p:cNvPr id="2" name="Footer Placeholder 1">
            <a:extLst>
              <a:ext uri="{FF2B5EF4-FFF2-40B4-BE49-F238E27FC236}">
                <a16:creationId xmlns:a16="http://schemas.microsoft.com/office/drawing/2014/main" id="{34E9DA52-4E40-491D-BA4C-899F8CADB92B}"/>
              </a:ext>
            </a:extLst>
          </p:cNvPr>
          <p:cNvSpPr>
            <a:spLocks noGrp="1"/>
          </p:cNvSpPr>
          <p:nvPr>
            <p:ph type="ftr" sz="quarter" idx="11"/>
          </p:nvPr>
        </p:nvSpPr>
        <p:spPr/>
        <p:txBody>
          <a:bodyPr/>
          <a:lstStyle/>
          <a:p>
            <a:pPr defTabSz="609555"/>
            <a:r>
              <a:rPr lang="en-US"/>
              <a:t>© 2019 NTT DATA, Inc. All rights reserved.</a:t>
            </a:r>
          </a:p>
        </p:txBody>
      </p:sp>
      <p:sp>
        <p:nvSpPr>
          <p:cNvPr id="3" name="Slide Number Placeholder 2">
            <a:extLst>
              <a:ext uri="{FF2B5EF4-FFF2-40B4-BE49-F238E27FC236}">
                <a16:creationId xmlns:a16="http://schemas.microsoft.com/office/drawing/2014/main" id="{3AAB899D-0E58-43A5-A90C-0F2D79E5B9C7}"/>
              </a:ext>
            </a:extLst>
          </p:cNvPr>
          <p:cNvSpPr>
            <a:spLocks noGrp="1"/>
          </p:cNvSpPr>
          <p:nvPr>
            <p:ph type="sldNum" sz="quarter" idx="12"/>
          </p:nvPr>
        </p:nvSpPr>
        <p:spPr/>
        <p:txBody>
          <a:bodyPr/>
          <a:lstStyle/>
          <a:p>
            <a:pPr algn="ctr"/>
            <a:fld id="{92EA2340-BE12-4138-BE15-7C339B03EB4B}" type="slidenum">
              <a:rPr lang="en-US" smtClean="0"/>
              <a:pPr algn="ctr"/>
              <a:t>‹#›</a:t>
            </a:fld>
            <a:endParaRPr lang="en-US"/>
          </a:p>
        </p:txBody>
      </p:sp>
    </p:spTree>
    <p:extLst>
      <p:ext uri="{BB962C8B-B14F-4D97-AF65-F5344CB8AC3E}">
        <p14:creationId xmlns:p14="http://schemas.microsoft.com/office/powerpoint/2010/main" val="3837586599"/>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preserve="1" userDrawn="1">
  <p:cSld name="Agenda Slide - BH-B">
    <p:bg>
      <p:bgPr>
        <a:solidFill>
          <a:schemeClr val="bg1"/>
        </a:solidFill>
        <a:effectLst/>
      </p:bgPr>
    </p:bg>
    <p:spTree>
      <p:nvGrpSpPr>
        <p:cNvPr id="1" name=""/>
        <p:cNvGrpSpPr/>
        <p:nvPr/>
      </p:nvGrpSpPr>
      <p:grpSpPr>
        <a:xfrm>
          <a:off x="0" y="0"/>
          <a:ext cx="0" cy="0"/>
          <a:chOff x="0" y="0"/>
          <a:chExt cx="0" cy="0"/>
        </a:xfrm>
      </p:grpSpPr>
      <p:pic>
        <p:nvPicPr>
          <p:cNvPr id="9" name="図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3113690"/>
            <a:ext cx="2080171" cy="3744310"/>
          </a:xfrm>
          <a:prstGeom prst="rect">
            <a:avLst/>
          </a:prstGeom>
        </p:spPr>
      </p:pic>
      <p:sp>
        <p:nvSpPr>
          <p:cNvPr id="10" name="Footer Placeholder 1">
            <a:extLst>
              <a:ext uri="{FF2B5EF4-FFF2-40B4-BE49-F238E27FC236}">
                <a16:creationId xmlns:a16="http://schemas.microsoft.com/office/drawing/2014/main" id="{30A88977-4CEB-4716-9A5A-FA33DE0D7E6C}"/>
              </a:ext>
            </a:extLst>
          </p:cNvPr>
          <p:cNvSpPr>
            <a:spLocks noGrp="1"/>
          </p:cNvSpPr>
          <p:nvPr>
            <p:ph type="ftr" sz="quarter" idx="10"/>
          </p:nvPr>
        </p:nvSpPr>
        <p:spPr>
          <a:xfrm>
            <a:off x="1752600" y="6556248"/>
            <a:ext cx="2468880" cy="182880"/>
          </a:xfrm>
          <a:prstGeom prst="rect">
            <a:avLst/>
          </a:prstGeom>
        </p:spPr>
        <p:txBody>
          <a:bodyPr anchor="ctr"/>
          <a:lstStyle>
            <a:lvl1pPr>
              <a:defRPr sz="800">
                <a:solidFill>
                  <a:schemeClr val="tx1"/>
                </a:solidFill>
              </a:defRPr>
            </a:lvl1pPr>
          </a:lstStyle>
          <a:p>
            <a:pPr defTabSz="609555"/>
            <a:r>
              <a:rPr lang="en-US"/>
              <a:t>© 2019 NTT DATA, Inc. All rights reserved.</a:t>
            </a:r>
          </a:p>
        </p:txBody>
      </p:sp>
      <p:sp>
        <p:nvSpPr>
          <p:cNvPr id="11" name="Slide Number Placeholder 2">
            <a:extLst>
              <a:ext uri="{FF2B5EF4-FFF2-40B4-BE49-F238E27FC236}">
                <a16:creationId xmlns:a16="http://schemas.microsoft.com/office/drawing/2014/main" id="{7C0B9ED4-C41F-4A39-B108-DE8981337FDD}"/>
              </a:ext>
            </a:extLst>
          </p:cNvPr>
          <p:cNvSpPr>
            <a:spLocks noGrp="1"/>
          </p:cNvSpPr>
          <p:nvPr>
            <p:ph type="sldNum" sz="quarter" idx="11"/>
          </p:nvPr>
        </p:nvSpPr>
        <p:spPr>
          <a:xfrm>
            <a:off x="5762244" y="6556248"/>
            <a:ext cx="667512" cy="182880"/>
          </a:xfrm>
          <a:prstGeom prst="rect">
            <a:avLst/>
          </a:prstGeom>
        </p:spPr>
        <p:txBody>
          <a:bodyPr anchor="ctr"/>
          <a:lstStyle>
            <a:lvl1pPr>
              <a:defRPr sz="800">
                <a:solidFill>
                  <a:schemeClr val="tx1"/>
                </a:solidFill>
              </a:defRPr>
            </a:lvl1pPr>
          </a:lstStyle>
          <a:p>
            <a:pPr algn="ctr"/>
            <a:fld id="{92EA2340-BE12-4138-BE15-7C339B03EB4B}" type="slidenum">
              <a:rPr lang="en-US" smtClean="0"/>
              <a:pPr algn="ctr"/>
              <a:t>‹#›</a:t>
            </a:fld>
            <a:endParaRPr lang="en-US"/>
          </a:p>
        </p:txBody>
      </p:sp>
      <p:pic>
        <p:nvPicPr>
          <p:cNvPr id="13" name="図 10">
            <a:extLst>
              <a:ext uri="{FF2B5EF4-FFF2-40B4-BE49-F238E27FC236}">
                <a16:creationId xmlns:a16="http://schemas.microsoft.com/office/drawing/2014/main" id="{FA5C5F54-C2D4-4F0B-AE3D-3AA19967B8A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786326" y="6504431"/>
            <a:ext cx="1159714" cy="295200"/>
          </a:xfrm>
          <a:prstGeom prst="rect">
            <a:avLst/>
          </a:prstGeom>
        </p:spPr>
      </p:pic>
      <p:sp>
        <p:nvSpPr>
          <p:cNvPr id="12" name="Content Placeholder 2">
            <a:extLst>
              <a:ext uri="{FF2B5EF4-FFF2-40B4-BE49-F238E27FC236}">
                <a16:creationId xmlns:a16="http://schemas.microsoft.com/office/drawing/2014/main" id="{AF0017BF-7274-41B3-ADA4-0885D90BE6A6}"/>
              </a:ext>
            </a:extLst>
          </p:cNvPr>
          <p:cNvSpPr>
            <a:spLocks noGrp="1"/>
          </p:cNvSpPr>
          <p:nvPr>
            <p:ph idx="1"/>
          </p:nvPr>
        </p:nvSpPr>
        <p:spPr>
          <a:xfrm>
            <a:off x="3352800" y="1371600"/>
            <a:ext cx="8229600" cy="4495800"/>
          </a:xfrm>
          <a:prstGeom prst="rect">
            <a:avLst/>
          </a:prstGeom>
        </p:spPr>
        <p:txBody>
          <a:bodyPr/>
          <a:lstStyle>
            <a:lvl1pPr marL="457200" indent="-457200" algn="l" defTabSz="914400" rtl="0" eaLnBrk="1" latinLnBrk="0" hangingPunct="1">
              <a:lnSpc>
                <a:spcPct val="100000"/>
              </a:lnSpc>
              <a:buClr>
                <a:schemeClr val="bg2"/>
              </a:buClr>
              <a:buSzPct val="100000"/>
              <a:buFont typeface="+mj-lt"/>
              <a:buAutoNum type="arabicPeriod"/>
              <a:defRPr lang="en-US" sz="2000" kern="1200" dirty="0" smtClean="0">
                <a:solidFill>
                  <a:schemeClr val="tx1"/>
                </a:solidFill>
                <a:latin typeface="+mn-lt"/>
                <a:ea typeface="+mn-ea"/>
                <a:cs typeface="+mn-cs"/>
              </a:defRPr>
            </a:lvl1pPr>
            <a:lvl2pPr marL="910099" indent="-300543" algn="l" defTabSz="914400" rtl="0" eaLnBrk="1" latinLnBrk="0" hangingPunct="1">
              <a:lnSpc>
                <a:spcPct val="100000"/>
              </a:lnSpc>
              <a:buClr>
                <a:schemeClr val="bg2"/>
              </a:buClr>
              <a:buSzPct val="100000"/>
              <a:buFont typeface="Arial" panose="020B0604020202020204" pitchFamily="34" charset="0"/>
              <a:buChar char="»"/>
              <a:defRPr lang="en-US" sz="2000" kern="1200" dirty="0" smtClean="0">
                <a:solidFill>
                  <a:schemeClr val="tx1"/>
                </a:solidFill>
                <a:latin typeface="+mn-lt"/>
                <a:ea typeface="+mn-ea"/>
                <a:cs typeface="+mn-cs"/>
              </a:defRPr>
            </a:lvl2pPr>
            <a:lvl3pPr algn="l" defTabSz="914400" rtl="0" eaLnBrk="1" latinLnBrk="0" hangingPunct="1">
              <a:lnSpc>
                <a:spcPct val="100000"/>
              </a:lnSpc>
              <a:buClr>
                <a:schemeClr val="bg2"/>
              </a:buClr>
              <a:buSzPct val="100000"/>
              <a:defRPr lang="en-US" sz="2000" kern="1200" dirty="0" smtClean="0">
                <a:solidFill>
                  <a:schemeClr val="tx1"/>
                </a:solidFill>
                <a:latin typeface="+mn-lt"/>
                <a:ea typeface="+mn-ea"/>
                <a:cs typeface="+mn-cs"/>
              </a:defRPr>
            </a:lvl3pPr>
            <a:lvl4pPr marL="2059363" indent="-230701" algn="l" defTabSz="914400" rtl="0" eaLnBrk="1" latinLnBrk="0" hangingPunct="1">
              <a:lnSpc>
                <a:spcPct val="100000"/>
              </a:lnSpc>
              <a:buClr>
                <a:schemeClr val="bg2"/>
              </a:buClr>
              <a:buSzPct val="100000"/>
              <a:buFont typeface="Arial" panose="020B0604020202020204" pitchFamily="34" charset="0"/>
              <a:buChar char="»"/>
              <a:defRPr kumimoji="1" lang="en-US" sz="2000" kern="1200" dirty="0" smtClean="0">
                <a:solidFill>
                  <a:schemeClr val="tx1"/>
                </a:solidFill>
                <a:latin typeface="+mn-lt"/>
                <a:ea typeface="+mn-ea"/>
                <a:cs typeface="+mn-cs"/>
              </a:defRPr>
            </a:lvl4pPr>
            <a:lvl5pPr marL="2666800" indent="-228584" algn="l" defTabSz="914400" rtl="0" eaLnBrk="1" latinLnBrk="0" hangingPunct="1">
              <a:lnSpc>
                <a:spcPct val="100000"/>
              </a:lnSpc>
              <a:buClr>
                <a:schemeClr val="bg2"/>
              </a:buClr>
              <a:buSzPct val="100000"/>
              <a:buFont typeface="Arial" panose="020B0604020202020204" pitchFamily="34" charset="0"/>
              <a:buChar char="•"/>
              <a:defRPr sz="2000" kern="1200" dirty="0">
                <a:solidFill>
                  <a:schemeClr val="tx1"/>
                </a:solidFill>
                <a:latin typeface="+mn-lt"/>
                <a:ea typeface="+mn-ea"/>
                <a:cs typeface="+mn-cs"/>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14" name="Title 3">
            <a:extLst>
              <a:ext uri="{FF2B5EF4-FFF2-40B4-BE49-F238E27FC236}">
                <a16:creationId xmlns:a16="http://schemas.microsoft.com/office/drawing/2014/main" id="{05A69391-8B52-46DF-8A2E-FB5640E6B9C7}"/>
              </a:ext>
            </a:extLst>
          </p:cNvPr>
          <p:cNvSpPr>
            <a:spLocks noGrp="1"/>
          </p:cNvSpPr>
          <p:nvPr>
            <p:ph type="title" hasCustomPrompt="1"/>
          </p:nvPr>
        </p:nvSpPr>
        <p:spPr>
          <a:xfrm>
            <a:off x="304800" y="381000"/>
            <a:ext cx="11582400" cy="811284"/>
          </a:xfrm>
          <a:prstGeom prst="rect">
            <a:avLst/>
          </a:prstGeom>
        </p:spPr>
        <p:txBody>
          <a:bodyPr lIns="0" tIns="0" rIns="0" bIns="0" anchor="t" anchorCtr="0">
            <a:noAutofit/>
          </a:bodyPr>
          <a:lstStyle>
            <a:lvl1pPr marL="0" indent="0">
              <a:defRPr lang="en-US" dirty="0"/>
            </a:lvl1pPr>
          </a:lstStyle>
          <a:p>
            <a:r>
              <a:rPr lang="en-US"/>
              <a:t>[Title]</a:t>
            </a:r>
          </a:p>
        </p:txBody>
      </p:sp>
    </p:spTree>
    <p:extLst>
      <p:ext uri="{BB962C8B-B14F-4D97-AF65-F5344CB8AC3E}">
        <p14:creationId xmlns:p14="http://schemas.microsoft.com/office/powerpoint/2010/main" val="1060564444"/>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Title and Contents - BH-B">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409FEE01-6D38-4AFF-8E39-8403A0C9ED3A}"/>
              </a:ext>
            </a:extLst>
          </p:cNvPr>
          <p:cNvSpPr>
            <a:spLocks noGrp="1"/>
          </p:cNvSpPr>
          <p:nvPr>
            <p:ph idx="1"/>
          </p:nvPr>
        </p:nvSpPr>
        <p:spPr>
          <a:xfrm>
            <a:off x="304800" y="1447800"/>
            <a:ext cx="11582400" cy="4953000"/>
          </a:xfrm>
          <a:prstGeom prst="rect">
            <a:avLst/>
          </a:prstGeom>
        </p:spPr>
        <p:txBody>
          <a:bodyPr/>
          <a:lstStyle>
            <a:lvl1pPr algn="l" defTabSz="914400" rtl="0" eaLnBrk="1" latinLnBrk="0" hangingPunct="1">
              <a:lnSpc>
                <a:spcPct val="100000"/>
              </a:lnSpc>
              <a:buClr>
                <a:schemeClr val="bg2"/>
              </a:buClr>
              <a:buSzPct val="100000"/>
              <a:defRPr lang="en-US" sz="2000" kern="1200" dirty="0" smtClean="0">
                <a:solidFill>
                  <a:schemeClr val="tx1"/>
                </a:solidFill>
                <a:latin typeface="+mn-lt"/>
                <a:ea typeface="+mn-ea"/>
                <a:cs typeface="+mn-cs"/>
              </a:defRPr>
            </a:lvl1pPr>
            <a:lvl2pPr marL="910099" indent="-300543" algn="l" defTabSz="914400" rtl="0" eaLnBrk="1" latinLnBrk="0" hangingPunct="1">
              <a:lnSpc>
                <a:spcPct val="100000"/>
              </a:lnSpc>
              <a:buClr>
                <a:schemeClr val="bg2"/>
              </a:buClr>
              <a:buSzPct val="100000"/>
              <a:buFont typeface="Arial" panose="020B0604020202020204" pitchFamily="34" charset="0"/>
              <a:buChar char="»"/>
              <a:defRPr lang="en-US" sz="2000" kern="1200" dirty="0" smtClean="0">
                <a:solidFill>
                  <a:schemeClr val="tx1"/>
                </a:solidFill>
                <a:latin typeface="+mn-lt"/>
                <a:ea typeface="+mn-ea"/>
                <a:cs typeface="+mn-cs"/>
              </a:defRPr>
            </a:lvl2pPr>
            <a:lvl3pPr algn="l" defTabSz="914400" rtl="0" eaLnBrk="1" latinLnBrk="0" hangingPunct="1">
              <a:lnSpc>
                <a:spcPct val="100000"/>
              </a:lnSpc>
              <a:buClr>
                <a:schemeClr val="bg2"/>
              </a:buClr>
              <a:buSzPct val="100000"/>
              <a:defRPr lang="en-US" sz="2000" kern="1200" dirty="0" smtClean="0">
                <a:solidFill>
                  <a:schemeClr val="tx1"/>
                </a:solidFill>
                <a:latin typeface="+mn-lt"/>
                <a:ea typeface="+mn-ea"/>
                <a:cs typeface="+mn-cs"/>
              </a:defRPr>
            </a:lvl3pPr>
            <a:lvl4pPr marL="2059363" indent="-230701" algn="l" defTabSz="914400" rtl="0" eaLnBrk="1" latinLnBrk="0" hangingPunct="1">
              <a:lnSpc>
                <a:spcPct val="100000"/>
              </a:lnSpc>
              <a:buClr>
                <a:schemeClr val="bg2"/>
              </a:buClr>
              <a:buSzPct val="100000"/>
              <a:buFont typeface="Arial" panose="020B0604020202020204" pitchFamily="34" charset="0"/>
              <a:buChar char="»"/>
              <a:defRPr kumimoji="1" lang="en-US" sz="2000" kern="1200" dirty="0" smtClean="0">
                <a:solidFill>
                  <a:schemeClr val="tx1"/>
                </a:solidFill>
                <a:latin typeface="+mn-lt"/>
                <a:ea typeface="+mn-ea"/>
                <a:cs typeface="+mn-cs"/>
              </a:defRPr>
            </a:lvl4pPr>
            <a:lvl5pPr marL="2666800" indent="-228584" algn="l" defTabSz="914400" rtl="0" eaLnBrk="1" latinLnBrk="0" hangingPunct="1">
              <a:lnSpc>
                <a:spcPct val="100000"/>
              </a:lnSpc>
              <a:buClr>
                <a:schemeClr val="bg2"/>
              </a:buClr>
              <a:buSzPct val="100000"/>
              <a:buFont typeface="Arial" panose="020B0604020202020204" pitchFamily="34" charset="0"/>
              <a:buChar char="•"/>
              <a:defRPr sz="2000" kern="1200" dirty="0">
                <a:solidFill>
                  <a:schemeClr val="tx1"/>
                </a:solidFill>
                <a:latin typeface="+mn-lt"/>
                <a:ea typeface="+mn-ea"/>
                <a:cs typeface="+mn-cs"/>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2" name="Footer Placeholder 1">
            <a:extLst>
              <a:ext uri="{FF2B5EF4-FFF2-40B4-BE49-F238E27FC236}">
                <a16:creationId xmlns:a16="http://schemas.microsoft.com/office/drawing/2014/main" id="{50BA91AD-94D7-45DB-9DC0-AA0B54CD6909}"/>
              </a:ext>
            </a:extLst>
          </p:cNvPr>
          <p:cNvSpPr>
            <a:spLocks noGrp="1"/>
          </p:cNvSpPr>
          <p:nvPr>
            <p:ph type="ftr" sz="quarter" idx="10"/>
          </p:nvPr>
        </p:nvSpPr>
        <p:spPr>
          <a:xfrm>
            <a:off x="228600" y="6556248"/>
            <a:ext cx="2194560" cy="182880"/>
          </a:xfrm>
          <a:prstGeom prst="rect">
            <a:avLst/>
          </a:prstGeom>
        </p:spPr>
        <p:txBody>
          <a:bodyPr anchor="ctr"/>
          <a:lstStyle>
            <a:lvl1pPr>
              <a:defRPr sz="800">
                <a:solidFill>
                  <a:schemeClr val="tx1"/>
                </a:solidFill>
              </a:defRPr>
            </a:lvl1pPr>
          </a:lstStyle>
          <a:p>
            <a:pPr defTabSz="609555"/>
            <a:r>
              <a:rPr lang="en-US"/>
              <a:t>© 2019 NTT DATA, Inc. All rights reserved.</a:t>
            </a:r>
          </a:p>
        </p:txBody>
      </p:sp>
      <p:sp>
        <p:nvSpPr>
          <p:cNvPr id="3" name="Slide Number Placeholder 2">
            <a:extLst>
              <a:ext uri="{FF2B5EF4-FFF2-40B4-BE49-F238E27FC236}">
                <a16:creationId xmlns:a16="http://schemas.microsoft.com/office/drawing/2014/main" id="{D2875DB9-62CF-4691-983F-E0B1CA6CEBD8}"/>
              </a:ext>
            </a:extLst>
          </p:cNvPr>
          <p:cNvSpPr>
            <a:spLocks noGrp="1"/>
          </p:cNvSpPr>
          <p:nvPr>
            <p:ph type="sldNum" sz="quarter" idx="11"/>
          </p:nvPr>
        </p:nvSpPr>
        <p:spPr>
          <a:xfrm>
            <a:off x="5769864" y="6556248"/>
            <a:ext cx="667512" cy="182880"/>
          </a:xfrm>
          <a:prstGeom prst="rect">
            <a:avLst/>
          </a:prstGeom>
        </p:spPr>
        <p:txBody>
          <a:bodyPr anchor="ctr"/>
          <a:lstStyle>
            <a:lvl1pPr>
              <a:defRPr sz="800">
                <a:solidFill>
                  <a:schemeClr val="tx1"/>
                </a:solidFill>
              </a:defRPr>
            </a:lvl1pPr>
          </a:lstStyle>
          <a:p>
            <a:pPr algn="ctr"/>
            <a:fld id="{92EA2340-BE12-4138-BE15-7C339B03EB4B}" type="slidenum">
              <a:rPr lang="en-US" smtClean="0"/>
              <a:pPr algn="ctr"/>
              <a:t>‹#›</a:t>
            </a:fld>
            <a:endParaRPr lang="en-US"/>
          </a:p>
        </p:txBody>
      </p:sp>
      <p:sp>
        <p:nvSpPr>
          <p:cNvPr id="6" name="Title 3">
            <a:extLst>
              <a:ext uri="{FF2B5EF4-FFF2-40B4-BE49-F238E27FC236}">
                <a16:creationId xmlns:a16="http://schemas.microsoft.com/office/drawing/2014/main" id="{A1769206-D62B-46A2-9CF9-169444FAEF4E}"/>
              </a:ext>
            </a:extLst>
          </p:cNvPr>
          <p:cNvSpPr>
            <a:spLocks noGrp="1"/>
          </p:cNvSpPr>
          <p:nvPr>
            <p:ph type="title" hasCustomPrompt="1"/>
          </p:nvPr>
        </p:nvSpPr>
        <p:spPr>
          <a:xfrm>
            <a:off x="304800" y="640080"/>
            <a:ext cx="11582400" cy="552204"/>
          </a:xfrm>
          <a:prstGeom prst="rect">
            <a:avLst/>
          </a:prstGeom>
        </p:spPr>
        <p:txBody>
          <a:bodyPr lIns="0" tIns="0" rIns="0" bIns="0" anchor="t" anchorCtr="0">
            <a:noAutofit/>
          </a:bodyPr>
          <a:lstStyle>
            <a:lvl1pPr marL="0" indent="0">
              <a:defRPr lang="en-US" dirty="0"/>
            </a:lvl1pPr>
          </a:lstStyle>
          <a:p>
            <a:r>
              <a:rPr lang="en-US"/>
              <a:t>[Title]</a:t>
            </a:r>
          </a:p>
        </p:txBody>
      </p:sp>
    </p:spTree>
    <p:extLst>
      <p:ext uri="{BB962C8B-B14F-4D97-AF65-F5344CB8AC3E}">
        <p14:creationId xmlns:p14="http://schemas.microsoft.com/office/powerpoint/2010/main" val="390656834"/>
      </p:ext>
    </p:extLst>
  </p:cSld>
  <p:clrMapOvr>
    <a:masterClrMapping/>
  </p:clrMapOvr>
  <p:extLst>
    <p:ext uri="{DCECCB84-F9BA-43D5-87BE-67443E8EF086}">
      <p15:sldGuideLst xmlns:p15="http://schemas.microsoft.com/office/powerpoint/2012/main">
        <p15:guide id="1" orient="horz" pos="912">
          <p15:clr>
            <a:srgbClr val="FBAE40"/>
          </p15:clr>
        </p15:guide>
        <p15:guide id="2" pos="3840" userDrawn="1">
          <p15:clr>
            <a:srgbClr val="FBAE40"/>
          </p15:clr>
        </p15:guide>
        <p15:guide id="3" pos="192" userDrawn="1">
          <p15:clr>
            <a:srgbClr val="FBAE40"/>
          </p15:clr>
        </p15:guide>
        <p15:guide id="4" pos="7488" userDrawn="1">
          <p15:clr>
            <a:srgbClr val="FBAE40"/>
          </p15:clr>
        </p15:guide>
      </p15:sldGuideLst>
    </p:ext>
  </p:extLst>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Title and 2 Column - BH-B">
    <p:spTree>
      <p:nvGrpSpPr>
        <p:cNvPr id="1" name=""/>
        <p:cNvGrpSpPr/>
        <p:nvPr/>
      </p:nvGrpSpPr>
      <p:grpSpPr>
        <a:xfrm>
          <a:off x="0" y="0"/>
          <a:ext cx="0" cy="0"/>
          <a:chOff x="0" y="0"/>
          <a:chExt cx="0" cy="0"/>
        </a:xfrm>
      </p:grpSpPr>
      <p:cxnSp>
        <p:nvCxnSpPr>
          <p:cNvPr id="5" name="Straight Connector 4">
            <a:extLst>
              <a:ext uri="{FF2B5EF4-FFF2-40B4-BE49-F238E27FC236}">
                <a16:creationId xmlns:a16="http://schemas.microsoft.com/office/drawing/2014/main" id="{89D32AD7-4EC4-4336-8E66-DAF3CD63E129}"/>
              </a:ext>
            </a:extLst>
          </p:cNvPr>
          <p:cNvCxnSpPr>
            <a:cxnSpLocks/>
          </p:cNvCxnSpPr>
          <p:nvPr userDrawn="1"/>
        </p:nvCxnSpPr>
        <p:spPr>
          <a:xfrm>
            <a:off x="6094413" y="1447800"/>
            <a:ext cx="0" cy="4953000"/>
          </a:xfrm>
          <a:prstGeom prst="line">
            <a:avLst/>
          </a:prstGeom>
          <a:ln w="12700">
            <a:gradFill>
              <a:gsLst>
                <a:gs pos="0">
                  <a:schemeClr val="accent1">
                    <a:lumMod val="5000"/>
                    <a:lumOff val="95000"/>
                  </a:schemeClr>
                </a:gs>
                <a:gs pos="54000">
                  <a:schemeClr val="tx1"/>
                </a:gs>
                <a:gs pos="100000">
                  <a:schemeClr val="accent1">
                    <a:lumMod val="30000"/>
                    <a:lumOff val="70000"/>
                  </a:schemeClr>
                </a:gs>
              </a:gsLst>
              <a:lin ang="5400000" scaled="1"/>
            </a:gradFill>
            <a:prstDash val="dash"/>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6" name="Content Placeholder 2">
            <a:extLst>
              <a:ext uri="{FF2B5EF4-FFF2-40B4-BE49-F238E27FC236}">
                <a16:creationId xmlns:a16="http://schemas.microsoft.com/office/drawing/2014/main" id="{9A3F0FF2-9D07-4173-8901-D515EA8C808F}"/>
              </a:ext>
            </a:extLst>
          </p:cNvPr>
          <p:cNvSpPr>
            <a:spLocks noGrp="1"/>
          </p:cNvSpPr>
          <p:nvPr>
            <p:ph idx="1"/>
          </p:nvPr>
        </p:nvSpPr>
        <p:spPr>
          <a:xfrm>
            <a:off x="609441" y="1447800"/>
            <a:ext cx="5257959" cy="4953000"/>
          </a:xfrm>
          <a:prstGeom prst="rect">
            <a:avLst/>
          </a:prstGeom>
        </p:spPr>
        <p:txBody>
          <a:bodyPr/>
          <a:lstStyle>
            <a:lvl1pPr algn="l" defTabSz="914400" rtl="0" eaLnBrk="1" latinLnBrk="0" hangingPunct="1">
              <a:lnSpc>
                <a:spcPct val="100000"/>
              </a:lnSpc>
              <a:buClr>
                <a:schemeClr val="bg2"/>
              </a:buClr>
              <a:buSzPct val="100000"/>
              <a:defRPr lang="en-US" sz="2000" kern="1200" dirty="0" smtClean="0">
                <a:solidFill>
                  <a:schemeClr val="tx1"/>
                </a:solidFill>
                <a:latin typeface="+mn-lt"/>
                <a:ea typeface="+mn-ea"/>
                <a:cs typeface="+mn-cs"/>
              </a:defRPr>
            </a:lvl1pPr>
            <a:lvl2pPr marL="910099" indent="-300543" algn="l" defTabSz="914400" rtl="0" eaLnBrk="1" latinLnBrk="0" hangingPunct="1">
              <a:lnSpc>
                <a:spcPct val="100000"/>
              </a:lnSpc>
              <a:buClr>
                <a:schemeClr val="bg2"/>
              </a:buClr>
              <a:buSzPct val="100000"/>
              <a:buFont typeface="Arial" panose="020B0604020202020204" pitchFamily="34" charset="0"/>
              <a:buChar char="»"/>
              <a:defRPr lang="en-US" sz="2000" kern="1200" dirty="0" smtClean="0">
                <a:solidFill>
                  <a:schemeClr val="tx1"/>
                </a:solidFill>
                <a:latin typeface="+mn-lt"/>
                <a:ea typeface="+mn-ea"/>
                <a:cs typeface="+mn-cs"/>
              </a:defRPr>
            </a:lvl2pPr>
            <a:lvl3pPr algn="l" defTabSz="914400" rtl="0" eaLnBrk="1" latinLnBrk="0" hangingPunct="1">
              <a:lnSpc>
                <a:spcPct val="100000"/>
              </a:lnSpc>
              <a:buClr>
                <a:schemeClr val="bg2"/>
              </a:buClr>
              <a:buSzPct val="100000"/>
              <a:defRPr lang="en-US" sz="2000" kern="1200" dirty="0" smtClean="0">
                <a:solidFill>
                  <a:schemeClr val="tx1"/>
                </a:solidFill>
                <a:latin typeface="+mn-lt"/>
                <a:ea typeface="+mn-ea"/>
                <a:cs typeface="+mn-cs"/>
              </a:defRPr>
            </a:lvl3pPr>
            <a:lvl4pPr marL="2059363" indent="-230701" algn="l" defTabSz="914400" rtl="0" eaLnBrk="1" latinLnBrk="0" hangingPunct="1">
              <a:lnSpc>
                <a:spcPct val="100000"/>
              </a:lnSpc>
              <a:buClr>
                <a:schemeClr val="bg2"/>
              </a:buClr>
              <a:buSzPct val="100000"/>
              <a:buFont typeface="Arial" panose="020B0604020202020204" pitchFamily="34" charset="0"/>
              <a:buChar char="»"/>
              <a:defRPr kumimoji="1" lang="en-US" sz="2000" kern="1200" dirty="0" smtClean="0">
                <a:solidFill>
                  <a:schemeClr val="tx1"/>
                </a:solidFill>
                <a:latin typeface="+mn-lt"/>
                <a:ea typeface="+mn-ea"/>
                <a:cs typeface="+mn-cs"/>
              </a:defRPr>
            </a:lvl4pPr>
            <a:lvl5pPr marL="2666800" indent="-228584" algn="l" defTabSz="914400" rtl="0" eaLnBrk="1" latinLnBrk="0" hangingPunct="1">
              <a:lnSpc>
                <a:spcPct val="100000"/>
              </a:lnSpc>
              <a:buClr>
                <a:schemeClr val="bg2"/>
              </a:buClr>
              <a:buSzPct val="100000"/>
              <a:buFont typeface="Arial" panose="020B0604020202020204" pitchFamily="34" charset="0"/>
              <a:buChar char="•"/>
              <a:defRPr sz="2000" kern="1200" dirty="0">
                <a:solidFill>
                  <a:schemeClr val="tx1"/>
                </a:solidFill>
                <a:latin typeface="+mn-lt"/>
                <a:ea typeface="+mn-ea"/>
                <a:cs typeface="+mn-cs"/>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7" name="Content Placeholder 2">
            <a:extLst>
              <a:ext uri="{FF2B5EF4-FFF2-40B4-BE49-F238E27FC236}">
                <a16:creationId xmlns:a16="http://schemas.microsoft.com/office/drawing/2014/main" id="{A5085B24-6983-47FE-AA4D-FD610A3D3BE7}"/>
              </a:ext>
            </a:extLst>
          </p:cNvPr>
          <p:cNvSpPr>
            <a:spLocks noGrp="1"/>
          </p:cNvSpPr>
          <p:nvPr>
            <p:ph idx="11"/>
          </p:nvPr>
        </p:nvSpPr>
        <p:spPr>
          <a:xfrm>
            <a:off x="6321427" y="1447800"/>
            <a:ext cx="5257959" cy="4953000"/>
          </a:xfrm>
          <a:prstGeom prst="rect">
            <a:avLst/>
          </a:prstGeom>
        </p:spPr>
        <p:txBody>
          <a:bodyPr/>
          <a:lstStyle>
            <a:lvl1pPr algn="l" defTabSz="914400" rtl="0" eaLnBrk="1" latinLnBrk="0" hangingPunct="1">
              <a:lnSpc>
                <a:spcPct val="100000"/>
              </a:lnSpc>
              <a:buClr>
                <a:schemeClr val="bg2"/>
              </a:buClr>
              <a:buSzPct val="100000"/>
              <a:defRPr lang="en-US" sz="2000" kern="1200" dirty="0" smtClean="0">
                <a:solidFill>
                  <a:schemeClr val="tx1"/>
                </a:solidFill>
                <a:latin typeface="+mn-lt"/>
                <a:ea typeface="+mn-ea"/>
                <a:cs typeface="+mn-cs"/>
              </a:defRPr>
            </a:lvl1pPr>
            <a:lvl2pPr marL="910099" indent="-300543" algn="l" defTabSz="914400" rtl="0" eaLnBrk="1" latinLnBrk="0" hangingPunct="1">
              <a:lnSpc>
                <a:spcPct val="100000"/>
              </a:lnSpc>
              <a:buClr>
                <a:schemeClr val="bg2"/>
              </a:buClr>
              <a:buSzPct val="100000"/>
              <a:buFont typeface="Arial" panose="020B0604020202020204" pitchFamily="34" charset="0"/>
              <a:buChar char="»"/>
              <a:defRPr lang="en-US" sz="2000" kern="1200" dirty="0" smtClean="0">
                <a:solidFill>
                  <a:schemeClr val="tx1"/>
                </a:solidFill>
                <a:latin typeface="+mn-lt"/>
                <a:ea typeface="+mn-ea"/>
                <a:cs typeface="+mn-cs"/>
              </a:defRPr>
            </a:lvl2pPr>
            <a:lvl3pPr algn="l" defTabSz="914400" rtl="0" eaLnBrk="1" latinLnBrk="0" hangingPunct="1">
              <a:lnSpc>
                <a:spcPct val="100000"/>
              </a:lnSpc>
              <a:buClr>
                <a:schemeClr val="bg2"/>
              </a:buClr>
              <a:buSzPct val="100000"/>
              <a:defRPr lang="en-US" sz="2000" kern="1200" dirty="0" smtClean="0">
                <a:solidFill>
                  <a:schemeClr val="tx1"/>
                </a:solidFill>
                <a:latin typeface="+mn-lt"/>
                <a:ea typeface="+mn-ea"/>
                <a:cs typeface="+mn-cs"/>
              </a:defRPr>
            </a:lvl3pPr>
            <a:lvl4pPr marL="2059363" indent="-230701" algn="l" defTabSz="914400" rtl="0" eaLnBrk="1" latinLnBrk="0" hangingPunct="1">
              <a:lnSpc>
                <a:spcPct val="100000"/>
              </a:lnSpc>
              <a:buClr>
                <a:schemeClr val="bg2"/>
              </a:buClr>
              <a:buSzPct val="100000"/>
              <a:buFont typeface="Arial" panose="020B0604020202020204" pitchFamily="34" charset="0"/>
              <a:buChar char="»"/>
              <a:defRPr kumimoji="1" lang="en-US" sz="2000" kern="1200" dirty="0" smtClean="0">
                <a:solidFill>
                  <a:schemeClr val="tx1"/>
                </a:solidFill>
                <a:latin typeface="+mn-lt"/>
                <a:ea typeface="+mn-ea"/>
                <a:cs typeface="+mn-cs"/>
              </a:defRPr>
            </a:lvl4pPr>
            <a:lvl5pPr marL="2666800" indent="-228584" algn="l" defTabSz="914400" rtl="0" eaLnBrk="1" latinLnBrk="0" hangingPunct="1">
              <a:lnSpc>
                <a:spcPct val="100000"/>
              </a:lnSpc>
              <a:buClr>
                <a:schemeClr val="bg2"/>
              </a:buClr>
              <a:buSzPct val="100000"/>
              <a:buFont typeface="Arial" panose="020B0604020202020204" pitchFamily="34" charset="0"/>
              <a:buChar char="•"/>
              <a:defRPr sz="2000" kern="1200" dirty="0">
                <a:solidFill>
                  <a:schemeClr val="tx1"/>
                </a:solidFill>
                <a:latin typeface="+mn-lt"/>
                <a:ea typeface="+mn-ea"/>
                <a:cs typeface="+mn-cs"/>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10" name="Footer Placeholder 1">
            <a:extLst>
              <a:ext uri="{FF2B5EF4-FFF2-40B4-BE49-F238E27FC236}">
                <a16:creationId xmlns:a16="http://schemas.microsoft.com/office/drawing/2014/main" id="{492DB2E0-026B-4639-AEBE-FFD95687B6DA}"/>
              </a:ext>
            </a:extLst>
          </p:cNvPr>
          <p:cNvSpPr>
            <a:spLocks noGrp="1"/>
          </p:cNvSpPr>
          <p:nvPr>
            <p:ph type="ftr" sz="quarter" idx="10"/>
          </p:nvPr>
        </p:nvSpPr>
        <p:spPr>
          <a:xfrm>
            <a:off x="228600" y="6556248"/>
            <a:ext cx="2194560" cy="182880"/>
          </a:xfrm>
          <a:prstGeom prst="rect">
            <a:avLst/>
          </a:prstGeom>
        </p:spPr>
        <p:txBody>
          <a:bodyPr anchor="ctr"/>
          <a:lstStyle>
            <a:lvl1pPr>
              <a:defRPr sz="800">
                <a:solidFill>
                  <a:schemeClr val="tx1"/>
                </a:solidFill>
              </a:defRPr>
            </a:lvl1pPr>
          </a:lstStyle>
          <a:p>
            <a:pPr defTabSz="609555"/>
            <a:r>
              <a:rPr lang="en-US"/>
              <a:t>© 2019 NTT DATA, Inc. All rights reserved.</a:t>
            </a:r>
          </a:p>
        </p:txBody>
      </p:sp>
      <p:sp>
        <p:nvSpPr>
          <p:cNvPr id="12" name="Slide Number Placeholder 2">
            <a:extLst>
              <a:ext uri="{FF2B5EF4-FFF2-40B4-BE49-F238E27FC236}">
                <a16:creationId xmlns:a16="http://schemas.microsoft.com/office/drawing/2014/main" id="{2E773D54-ACFE-447C-A964-DD2B3203461C}"/>
              </a:ext>
            </a:extLst>
          </p:cNvPr>
          <p:cNvSpPr>
            <a:spLocks noGrp="1"/>
          </p:cNvSpPr>
          <p:nvPr>
            <p:ph type="sldNum" sz="quarter" idx="12"/>
          </p:nvPr>
        </p:nvSpPr>
        <p:spPr>
          <a:xfrm>
            <a:off x="5769864" y="6556248"/>
            <a:ext cx="667512" cy="182880"/>
          </a:xfrm>
          <a:prstGeom prst="rect">
            <a:avLst/>
          </a:prstGeom>
        </p:spPr>
        <p:txBody>
          <a:bodyPr anchor="ctr"/>
          <a:lstStyle>
            <a:lvl1pPr>
              <a:defRPr sz="800">
                <a:solidFill>
                  <a:schemeClr val="tx1"/>
                </a:solidFill>
              </a:defRPr>
            </a:lvl1pPr>
          </a:lstStyle>
          <a:p>
            <a:pPr algn="ctr"/>
            <a:fld id="{92EA2340-BE12-4138-BE15-7C339B03EB4B}" type="slidenum">
              <a:rPr lang="en-US" smtClean="0"/>
              <a:pPr algn="ctr"/>
              <a:t>‹#›</a:t>
            </a:fld>
            <a:endParaRPr lang="en-US"/>
          </a:p>
        </p:txBody>
      </p:sp>
      <p:sp>
        <p:nvSpPr>
          <p:cNvPr id="8" name="Title 3">
            <a:extLst>
              <a:ext uri="{FF2B5EF4-FFF2-40B4-BE49-F238E27FC236}">
                <a16:creationId xmlns:a16="http://schemas.microsoft.com/office/drawing/2014/main" id="{6325DB94-C9F2-4373-A916-98ABE7549532}"/>
              </a:ext>
            </a:extLst>
          </p:cNvPr>
          <p:cNvSpPr>
            <a:spLocks noGrp="1"/>
          </p:cNvSpPr>
          <p:nvPr>
            <p:ph type="title" hasCustomPrompt="1"/>
          </p:nvPr>
        </p:nvSpPr>
        <p:spPr>
          <a:xfrm>
            <a:off x="304800" y="640080"/>
            <a:ext cx="11582400" cy="552204"/>
          </a:xfrm>
          <a:prstGeom prst="rect">
            <a:avLst/>
          </a:prstGeom>
        </p:spPr>
        <p:txBody>
          <a:bodyPr lIns="0" tIns="0" rIns="0" bIns="0" anchor="t" anchorCtr="0">
            <a:noAutofit/>
          </a:bodyPr>
          <a:lstStyle>
            <a:lvl1pPr marL="0" indent="0">
              <a:defRPr lang="en-US" dirty="0"/>
            </a:lvl1pPr>
          </a:lstStyle>
          <a:p>
            <a:r>
              <a:rPr lang="en-US"/>
              <a:t>[Title]</a:t>
            </a:r>
          </a:p>
        </p:txBody>
      </p:sp>
    </p:spTree>
    <p:extLst>
      <p:ext uri="{BB962C8B-B14F-4D97-AF65-F5344CB8AC3E}">
        <p14:creationId xmlns:p14="http://schemas.microsoft.com/office/powerpoint/2010/main" val="2656417846"/>
      </p:ext>
    </p:extLst>
  </p:cSld>
  <p:clrMapOvr>
    <a:masterClrMapping/>
  </p:clrMapOvr>
  <p:extLst>
    <p:ext uri="{DCECCB84-F9BA-43D5-87BE-67443E8EF086}">
      <p15:sldGuideLst xmlns:p15="http://schemas.microsoft.com/office/powerpoint/2012/main">
        <p15:guide id="1" orient="horz" pos="912">
          <p15:clr>
            <a:srgbClr val="FBAE40"/>
          </p15:clr>
        </p15:guide>
        <p15:guide id="2" pos="3840" userDrawn="1">
          <p15:clr>
            <a:srgbClr val="FBAE40"/>
          </p15:clr>
        </p15:guide>
        <p15:guide id="3" pos="192" userDrawn="1">
          <p15:clr>
            <a:srgbClr val="FBAE40"/>
          </p15:clr>
        </p15:guide>
        <p15:guide id="4" pos="7488" userDrawn="1">
          <p15:clr>
            <a:srgbClr val="FBAE40"/>
          </p15:clr>
        </p15:guide>
      </p15:sldGuideLst>
    </p:ext>
  </p:extLst>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Title and 3 Column - BH-B">
    <p:spTree>
      <p:nvGrpSpPr>
        <p:cNvPr id="1" name=""/>
        <p:cNvGrpSpPr/>
        <p:nvPr/>
      </p:nvGrpSpPr>
      <p:grpSpPr>
        <a:xfrm>
          <a:off x="0" y="0"/>
          <a:ext cx="0" cy="0"/>
          <a:chOff x="0" y="0"/>
          <a:chExt cx="0" cy="0"/>
        </a:xfrm>
      </p:grpSpPr>
      <p:sp>
        <p:nvSpPr>
          <p:cNvPr id="8" name="Content Placeholder 2">
            <a:extLst>
              <a:ext uri="{FF2B5EF4-FFF2-40B4-BE49-F238E27FC236}">
                <a16:creationId xmlns:a16="http://schemas.microsoft.com/office/drawing/2014/main" id="{5A4AC4E7-4E1D-4EEA-B383-BA8B1F15F772}"/>
              </a:ext>
            </a:extLst>
          </p:cNvPr>
          <p:cNvSpPr>
            <a:spLocks noGrp="1"/>
          </p:cNvSpPr>
          <p:nvPr>
            <p:ph idx="1"/>
          </p:nvPr>
        </p:nvSpPr>
        <p:spPr>
          <a:xfrm>
            <a:off x="616100" y="1447800"/>
            <a:ext cx="3383280" cy="4953000"/>
          </a:xfrm>
          <a:prstGeom prst="rect">
            <a:avLst/>
          </a:prstGeom>
        </p:spPr>
        <p:txBody>
          <a:bodyPr/>
          <a:lstStyle>
            <a:lvl1pPr algn="l" defTabSz="914400" rtl="0" eaLnBrk="1" latinLnBrk="0" hangingPunct="1">
              <a:lnSpc>
                <a:spcPct val="100000"/>
              </a:lnSpc>
              <a:buClr>
                <a:schemeClr val="bg2"/>
              </a:buClr>
              <a:buSzPct val="100000"/>
              <a:defRPr lang="en-US" sz="1600" kern="1200" dirty="0" smtClean="0">
                <a:solidFill>
                  <a:schemeClr val="tx1"/>
                </a:solidFill>
                <a:latin typeface="+mn-lt"/>
                <a:ea typeface="+mn-ea"/>
                <a:cs typeface="+mn-cs"/>
              </a:defRPr>
            </a:lvl1pPr>
            <a:lvl2pPr marL="910099" indent="-300543" algn="l" defTabSz="914400" rtl="0" eaLnBrk="1" latinLnBrk="0" hangingPunct="1">
              <a:lnSpc>
                <a:spcPct val="100000"/>
              </a:lnSpc>
              <a:buClr>
                <a:schemeClr val="bg2"/>
              </a:buClr>
              <a:buSzPct val="100000"/>
              <a:buFont typeface="Arial" panose="020B0604020202020204" pitchFamily="34" charset="0"/>
              <a:buChar char="»"/>
              <a:defRPr lang="en-US" sz="1600" kern="1200" dirty="0" smtClean="0">
                <a:solidFill>
                  <a:schemeClr val="tx1"/>
                </a:solidFill>
                <a:latin typeface="+mn-lt"/>
                <a:ea typeface="+mn-ea"/>
                <a:cs typeface="+mn-cs"/>
              </a:defRPr>
            </a:lvl2pPr>
            <a:lvl3pPr algn="l" defTabSz="914400" rtl="0" eaLnBrk="1" latinLnBrk="0" hangingPunct="1">
              <a:lnSpc>
                <a:spcPct val="100000"/>
              </a:lnSpc>
              <a:buClr>
                <a:schemeClr val="bg2"/>
              </a:buClr>
              <a:buSzPct val="100000"/>
              <a:defRPr lang="en-US" sz="1600" kern="1200" dirty="0" smtClean="0">
                <a:solidFill>
                  <a:schemeClr val="tx1"/>
                </a:solidFill>
                <a:latin typeface="+mn-lt"/>
                <a:ea typeface="+mn-ea"/>
                <a:cs typeface="+mn-cs"/>
              </a:defRPr>
            </a:lvl3pPr>
            <a:lvl4pPr marL="2059363" indent="-230701" algn="l" defTabSz="914400" rtl="0" eaLnBrk="1" latinLnBrk="0" hangingPunct="1">
              <a:lnSpc>
                <a:spcPct val="100000"/>
              </a:lnSpc>
              <a:buClr>
                <a:schemeClr val="bg2"/>
              </a:buClr>
              <a:buSzPct val="100000"/>
              <a:buFont typeface="Arial" panose="020B0604020202020204" pitchFamily="34" charset="0"/>
              <a:buChar char="»"/>
              <a:defRPr lang="en-US" sz="1600" kern="1200" dirty="0" smtClean="0">
                <a:solidFill>
                  <a:schemeClr val="tx1"/>
                </a:solidFill>
                <a:latin typeface="+mn-lt"/>
                <a:ea typeface="+mn-ea"/>
                <a:cs typeface="+mn-cs"/>
              </a:defRPr>
            </a:lvl4pPr>
            <a:lvl5pPr marL="2666800" indent="-228584" algn="l" defTabSz="914400" rtl="0" eaLnBrk="1" latinLnBrk="0" hangingPunct="1">
              <a:lnSpc>
                <a:spcPct val="100000"/>
              </a:lnSpc>
              <a:buClr>
                <a:schemeClr val="bg2"/>
              </a:buClr>
              <a:buSzPct val="100000"/>
              <a:buFont typeface="Arial" panose="020B0604020202020204" pitchFamily="34" charset="0"/>
              <a:buChar char="•"/>
              <a:defRPr sz="1600" kern="1200" dirty="0">
                <a:solidFill>
                  <a:schemeClr val="tx1"/>
                </a:solidFill>
                <a:latin typeface="+mn-lt"/>
                <a:ea typeface="+mn-ea"/>
                <a:cs typeface="+mn-cs"/>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11" name="Content Placeholder 2">
            <a:extLst>
              <a:ext uri="{FF2B5EF4-FFF2-40B4-BE49-F238E27FC236}">
                <a16:creationId xmlns:a16="http://schemas.microsoft.com/office/drawing/2014/main" id="{081A51A2-3FD3-42C5-B611-8E5D15E0DE67}"/>
              </a:ext>
            </a:extLst>
          </p:cNvPr>
          <p:cNvSpPr>
            <a:spLocks noGrp="1"/>
          </p:cNvSpPr>
          <p:nvPr>
            <p:ph idx="11"/>
          </p:nvPr>
        </p:nvSpPr>
        <p:spPr>
          <a:xfrm>
            <a:off x="4426180" y="1447800"/>
            <a:ext cx="3383280" cy="4953000"/>
          </a:xfrm>
          <a:prstGeom prst="rect">
            <a:avLst/>
          </a:prstGeom>
        </p:spPr>
        <p:txBody>
          <a:bodyPr/>
          <a:lstStyle>
            <a:lvl1pPr algn="l" defTabSz="914400" rtl="0" eaLnBrk="1" latinLnBrk="0" hangingPunct="1">
              <a:lnSpc>
                <a:spcPct val="100000"/>
              </a:lnSpc>
              <a:buClr>
                <a:schemeClr val="bg2"/>
              </a:buClr>
              <a:buSzPct val="100000"/>
              <a:defRPr lang="en-US" sz="1600" kern="1200" dirty="0" smtClean="0">
                <a:solidFill>
                  <a:schemeClr val="tx1"/>
                </a:solidFill>
                <a:latin typeface="+mn-lt"/>
                <a:ea typeface="+mn-ea"/>
                <a:cs typeface="+mn-cs"/>
              </a:defRPr>
            </a:lvl1pPr>
            <a:lvl2pPr marL="910099" indent="-300543" algn="l" defTabSz="914400" rtl="0" eaLnBrk="1" latinLnBrk="0" hangingPunct="1">
              <a:lnSpc>
                <a:spcPct val="100000"/>
              </a:lnSpc>
              <a:buClr>
                <a:schemeClr val="bg2"/>
              </a:buClr>
              <a:buSzPct val="100000"/>
              <a:buFont typeface="Arial" panose="020B0604020202020204" pitchFamily="34" charset="0"/>
              <a:buChar char="»"/>
              <a:defRPr lang="en-US" sz="1600" kern="1200" dirty="0" smtClean="0">
                <a:solidFill>
                  <a:schemeClr val="tx1"/>
                </a:solidFill>
                <a:latin typeface="+mn-lt"/>
                <a:ea typeface="+mn-ea"/>
                <a:cs typeface="+mn-cs"/>
              </a:defRPr>
            </a:lvl2pPr>
            <a:lvl3pPr algn="l" defTabSz="914400" rtl="0" eaLnBrk="1" latinLnBrk="0" hangingPunct="1">
              <a:lnSpc>
                <a:spcPct val="100000"/>
              </a:lnSpc>
              <a:buClr>
                <a:schemeClr val="bg2"/>
              </a:buClr>
              <a:buSzPct val="100000"/>
              <a:defRPr lang="en-US" sz="1600" kern="1200" dirty="0" smtClean="0">
                <a:solidFill>
                  <a:schemeClr val="tx1"/>
                </a:solidFill>
                <a:latin typeface="+mn-lt"/>
                <a:ea typeface="+mn-ea"/>
                <a:cs typeface="+mn-cs"/>
              </a:defRPr>
            </a:lvl3pPr>
            <a:lvl4pPr marL="2059363" indent="-230701" algn="l" defTabSz="914400" rtl="0" eaLnBrk="1" latinLnBrk="0" hangingPunct="1">
              <a:lnSpc>
                <a:spcPct val="100000"/>
              </a:lnSpc>
              <a:buClr>
                <a:schemeClr val="bg2"/>
              </a:buClr>
              <a:buSzPct val="100000"/>
              <a:buFont typeface="Arial" panose="020B0604020202020204" pitchFamily="34" charset="0"/>
              <a:buChar char="»"/>
              <a:defRPr lang="en-US" sz="1600" kern="1200" dirty="0" smtClean="0">
                <a:solidFill>
                  <a:schemeClr val="tx1"/>
                </a:solidFill>
                <a:latin typeface="+mn-lt"/>
                <a:ea typeface="+mn-ea"/>
                <a:cs typeface="+mn-cs"/>
              </a:defRPr>
            </a:lvl4pPr>
            <a:lvl5pPr marL="2666800" indent="-228584" algn="l" defTabSz="914400" rtl="0" eaLnBrk="1" latinLnBrk="0" hangingPunct="1">
              <a:lnSpc>
                <a:spcPct val="100000"/>
              </a:lnSpc>
              <a:buClr>
                <a:schemeClr val="bg2"/>
              </a:buClr>
              <a:buSzPct val="100000"/>
              <a:buFont typeface="Arial" panose="020B0604020202020204" pitchFamily="34" charset="0"/>
              <a:buChar char="•"/>
              <a:defRPr sz="1600" kern="1200" dirty="0">
                <a:solidFill>
                  <a:schemeClr val="tx1"/>
                </a:solidFill>
                <a:latin typeface="+mn-lt"/>
                <a:ea typeface="+mn-ea"/>
                <a:cs typeface="+mn-cs"/>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12" name="Content Placeholder 2">
            <a:extLst>
              <a:ext uri="{FF2B5EF4-FFF2-40B4-BE49-F238E27FC236}">
                <a16:creationId xmlns:a16="http://schemas.microsoft.com/office/drawing/2014/main" id="{5D6F1D6C-ED5D-4681-A05D-6AAEF415C449}"/>
              </a:ext>
            </a:extLst>
          </p:cNvPr>
          <p:cNvSpPr>
            <a:spLocks noGrp="1"/>
          </p:cNvSpPr>
          <p:nvPr>
            <p:ph idx="12"/>
          </p:nvPr>
        </p:nvSpPr>
        <p:spPr>
          <a:xfrm>
            <a:off x="8236258" y="1447800"/>
            <a:ext cx="3383280" cy="4953000"/>
          </a:xfrm>
          <a:prstGeom prst="rect">
            <a:avLst/>
          </a:prstGeom>
        </p:spPr>
        <p:txBody>
          <a:bodyPr/>
          <a:lstStyle>
            <a:lvl1pPr algn="l" defTabSz="914400" rtl="0" eaLnBrk="1" latinLnBrk="0" hangingPunct="1">
              <a:lnSpc>
                <a:spcPct val="100000"/>
              </a:lnSpc>
              <a:buClr>
                <a:schemeClr val="bg2"/>
              </a:buClr>
              <a:buSzPct val="100000"/>
              <a:defRPr lang="en-US" sz="1600" kern="1200" dirty="0" smtClean="0">
                <a:solidFill>
                  <a:schemeClr val="tx1"/>
                </a:solidFill>
                <a:latin typeface="+mn-lt"/>
                <a:ea typeface="+mn-ea"/>
                <a:cs typeface="+mn-cs"/>
              </a:defRPr>
            </a:lvl1pPr>
            <a:lvl2pPr marL="910099" indent="-300543" algn="l" defTabSz="914400" rtl="0" eaLnBrk="1" latinLnBrk="0" hangingPunct="1">
              <a:lnSpc>
                <a:spcPct val="100000"/>
              </a:lnSpc>
              <a:buClr>
                <a:schemeClr val="bg2"/>
              </a:buClr>
              <a:buSzPct val="100000"/>
              <a:buFont typeface="Arial" panose="020B0604020202020204" pitchFamily="34" charset="0"/>
              <a:buChar char="»"/>
              <a:defRPr lang="en-US" sz="1600" kern="1200" dirty="0" smtClean="0">
                <a:solidFill>
                  <a:schemeClr val="tx1"/>
                </a:solidFill>
                <a:latin typeface="+mn-lt"/>
                <a:ea typeface="+mn-ea"/>
                <a:cs typeface="+mn-cs"/>
              </a:defRPr>
            </a:lvl2pPr>
            <a:lvl3pPr algn="l" defTabSz="914400" rtl="0" eaLnBrk="1" latinLnBrk="0" hangingPunct="1">
              <a:lnSpc>
                <a:spcPct val="100000"/>
              </a:lnSpc>
              <a:buClr>
                <a:schemeClr val="bg2"/>
              </a:buClr>
              <a:buSzPct val="100000"/>
              <a:defRPr lang="en-US" sz="1600" kern="1200" dirty="0" smtClean="0">
                <a:solidFill>
                  <a:schemeClr val="tx1"/>
                </a:solidFill>
                <a:latin typeface="+mn-lt"/>
                <a:ea typeface="+mn-ea"/>
                <a:cs typeface="+mn-cs"/>
              </a:defRPr>
            </a:lvl3pPr>
            <a:lvl4pPr marL="2059363" indent="-230701" algn="l" defTabSz="914400" rtl="0" eaLnBrk="1" latinLnBrk="0" hangingPunct="1">
              <a:lnSpc>
                <a:spcPct val="100000"/>
              </a:lnSpc>
              <a:buClr>
                <a:schemeClr val="bg2"/>
              </a:buClr>
              <a:buSzPct val="100000"/>
              <a:buFont typeface="Arial" panose="020B0604020202020204" pitchFamily="34" charset="0"/>
              <a:buChar char="»"/>
              <a:defRPr lang="en-US" sz="1600" kern="1200" dirty="0" smtClean="0">
                <a:solidFill>
                  <a:schemeClr val="tx1"/>
                </a:solidFill>
                <a:latin typeface="+mn-lt"/>
                <a:ea typeface="+mn-ea"/>
                <a:cs typeface="+mn-cs"/>
              </a:defRPr>
            </a:lvl4pPr>
            <a:lvl5pPr marL="2666800" indent="-228584" algn="l" defTabSz="914400" rtl="0" eaLnBrk="1" latinLnBrk="0" hangingPunct="1">
              <a:lnSpc>
                <a:spcPct val="100000"/>
              </a:lnSpc>
              <a:buClr>
                <a:schemeClr val="bg2"/>
              </a:buClr>
              <a:buSzPct val="100000"/>
              <a:buFont typeface="Arial" panose="020B0604020202020204" pitchFamily="34" charset="0"/>
              <a:buChar char="•"/>
              <a:defRPr sz="1600" kern="1200" dirty="0">
                <a:solidFill>
                  <a:schemeClr val="tx1"/>
                </a:solidFill>
                <a:latin typeface="+mn-lt"/>
                <a:ea typeface="+mn-ea"/>
                <a:cs typeface="+mn-cs"/>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cxnSp>
        <p:nvCxnSpPr>
          <p:cNvPr id="10" name="Straight Connector 9">
            <a:extLst>
              <a:ext uri="{FF2B5EF4-FFF2-40B4-BE49-F238E27FC236}">
                <a16:creationId xmlns:a16="http://schemas.microsoft.com/office/drawing/2014/main" id="{153D318D-5BC0-4FD7-84F6-570AAD7A014D}"/>
              </a:ext>
            </a:extLst>
          </p:cNvPr>
          <p:cNvCxnSpPr>
            <a:cxnSpLocks/>
          </p:cNvCxnSpPr>
          <p:nvPr userDrawn="1"/>
        </p:nvCxnSpPr>
        <p:spPr>
          <a:xfrm>
            <a:off x="4212780" y="1447800"/>
            <a:ext cx="0" cy="4953000"/>
          </a:xfrm>
          <a:prstGeom prst="line">
            <a:avLst/>
          </a:prstGeom>
          <a:ln w="12700">
            <a:gradFill>
              <a:gsLst>
                <a:gs pos="0">
                  <a:schemeClr val="accent1">
                    <a:lumMod val="5000"/>
                    <a:lumOff val="95000"/>
                  </a:schemeClr>
                </a:gs>
                <a:gs pos="54000">
                  <a:schemeClr val="tx1"/>
                </a:gs>
                <a:gs pos="100000">
                  <a:schemeClr val="accent1">
                    <a:lumMod val="30000"/>
                    <a:lumOff val="70000"/>
                  </a:schemeClr>
                </a:gs>
              </a:gsLst>
              <a:lin ang="5400000" scaled="1"/>
            </a:gradFill>
            <a:prstDash val="dash"/>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C9893623-AAB5-4C02-BC15-F45AA3A235AA}"/>
              </a:ext>
            </a:extLst>
          </p:cNvPr>
          <p:cNvCxnSpPr>
            <a:cxnSpLocks/>
          </p:cNvCxnSpPr>
          <p:nvPr userDrawn="1"/>
        </p:nvCxnSpPr>
        <p:spPr>
          <a:xfrm>
            <a:off x="8022860" y="1447800"/>
            <a:ext cx="0" cy="4953000"/>
          </a:xfrm>
          <a:prstGeom prst="line">
            <a:avLst/>
          </a:prstGeom>
          <a:ln w="12700">
            <a:gradFill>
              <a:gsLst>
                <a:gs pos="0">
                  <a:schemeClr val="accent1">
                    <a:lumMod val="5000"/>
                    <a:lumOff val="95000"/>
                  </a:schemeClr>
                </a:gs>
                <a:gs pos="54000">
                  <a:schemeClr val="tx1"/>
                </a:gs>
                <a:gs pos="100000">
                  <a:schemeClr val="accent1">
                    <a:lumMod val="30000"/>
                    <a:lumOff val="70000"/>
                  </a:schemeClr>
                </a:gs>
              </a:gsLst>
              <a:lin ang="5400000" scaled="1"/>
            </a:gradFill>
            <a:prstDash val="dash"/>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4" name="Footer Placeholder 1">
            <a:extLst>
              <a:ext uri="{FF2B5EF4-FFF2-40B4-BE49-F238E27FC236}">
                <a16:creationId xmlns:a16="http://schemas.microsoft.com/office/drawing/2014/main" id="{DC4A5581-5F27-4C51-8D67-5269D3597EE6}"/>
              </a:ext>
            </a:extLst>
          </p:cNvPr>
          <p:cNvSpPr>
            <a:spLocks noGrp="1"/>
          </p:cNvSpPr>
          <p:nvPr>
            <p:ph type="ftr" sz="quarter" idx="10"/>
          </p:nvPr>
        </p:nvSpPr>
        <p:spPr>
          <a:xfrm>
            <a:off x="228600" y="6556248"/>
            <a:ext cx="2194560" cy="182880"/>
          </a:xfrm>
          <a:prstGeom prst="rect">
            <a:avLst/>
          </a:prstGeom>
        </p:spPr>
        <p:txBody>
          <a:bodyPr anchor="ctr"/>
          <a:lstStyle>
            <a:lvl1pPr>
              <a:defRPr sz="800">
                <a:solidFill>
                  <a:schemeClr val="tx1"/>
                </a:solidFill>
              </a:defRPr>
            </a:lvl1pPr>
          </a:lstStyle>
          <a:p>
            <a:pPr defTabSz="609555"/>
            <a:r>
              <a:rPr lang="en-US"/>
              <a:t>© 2019 NTT DATA, Inc. All rights reserved.</a:t>
            </a:r>
          </a:p>
        </p:txBody>
      </p:sp>
      <p:sp>
        <p:nvSpPr>
          <p:cNvPr id="15" name="Slide Number Placeholder 2">
            <a:extLst>
              <a:ext uri="{FF2B5EF4-FFF2-40B4-BE49-F238E27FC236}">
                <a16:creationId xmlns:a16="http://schemas.microsoft.com/office/drawing/2014/main" id="{DA5B610D-7953-49C5-B17B-9B268258D055}"/>
              </a:ext>
            </a:extLst>
          </p:cNvPr>
          <p:cNvSpPr>
            <a:spLocks noGrp="1"/>
          </p:cNvSpPr>
          <p:nvPr>
            <p:ph type="sldNum" sz="quarter" idx="13"/>
          </p:nvPr>
        </p:nvSpPr>
        <p:spPr>
          <a:xfrm>
            <a:off x="5769864" y="6556248"/>
            <a:ext cx="667512" cy="182880"/>
          </a:xfrm>
          <a:prstGeom prst="rect">
            <a:avLst/>
          </a:prstGeom>
        </p:spPr>
        <p:txBody>
          <a:bodyPr anchor="ctr"/>
          <a:lstStyle>
            <a:lvl1pPr>
              <a:defRPr sz="800">
                <a:solidFill>
                  <a:schemeClr val="tx1"/>
                </a:solidFill>
              </a:defRPr>
            </a:lvl1pPr>
          </a:lstStyle>
          <a:p>
            <a:pPr algn="ctr"/>
            <a:fld id="{92EA2340-BE12-4138-BE15-7C339B03EB4B}" type="slidenum">
              <a:rPr lang="en-US" smtClean="0"/>
              <a:pPr algn="ctr"/>
              <a:t>‹#›</a:t>
            </a:fld>
            <a:endParaRPr lang="en-US"/>
          </a:p>
        </p:txBody>
      </p:sp>
      <p:sp>
        <p:nvSpPr>
          <p:cNvPr id="17" name="Title 3">
            <a:extLst>
              <a:ext uri="{FF2B5EF4-FFF2-40B4-BE49-F238E27FC236}">
                <a16:creationId xmlns:a16="http://schemas.microsoft.com/office/drawing/2014/main" id="{D74DEA1B-FFB0-425F-9584-7C98762FDB2F}"/>
              </a:ext>
            </a:extLst>
          </p:cNvPr>
          <p:cNvSpPr>
            <a:spLocks noGrp="1"/>
          </p:cNvSpPr>
          <p:nvPr>
            <p:ph type="title" hasCustomPrompt="1"/>
          </p:nvPr>
        </p:nvSpPr>
        <p:spPr>
          <a:xfrm>
            <a:off x="304800" y="640080"/>
            <a:ext cx="11582400" cy="552204"/>
          </a:xfrm>
          <a:prstGeom prst="rect">
            <a:avLst/>
          </a:prstGeom>
        </p:spPr>
        <p:txBody>
          <a:bodyPr lIns="0" tIns="0" rIns="0" bIns="0" anchor="t" anchorCtr="0">
            <a:noAutofit/>
          </a:bodyPr>
          <a:lstStyle>
            <a:lvl1pPr marL="0" indent="0">
              <a:defRPr lang="en-US" dirty="0"/>
            </a:lvl1pPr>
          </a:lstStyle>
          <a:p>
            <a:r>
              <a:rPr lang="en-US"/>
              <a:t>[Title]</a:t>
            </a:r>
          </a:p>
        </p:txBody>
      </p:sp>
    </p:spTree>
    <p:extLst>
      <p:ext uri="{BB962C8B-B14F-4D97-AF65-F5344CB8AC3E}">
        <p14:creationId xmlns:p14="http://schemas.microsoft.com/office/powerpoint/2010/main" val="2474646017"/>
      </p:ext>
    </p:extLst>
  </p:cSld>
  <p:clrMapOvr>
    <a:masterClrMapping/>
  </p:clrMapOvr>
  <p:extLst>
    <p:ext uri="{DCECCB84-F9BA-43D5-87BE-67443E8EF086}">
      <p15:sldGuideLst xmlns:p15="http://schemas.microsoft.com/office/powerpoint/2012/main">
        <p15:guide id="1" pos="3840" userDrawn="1">
          <p15:clr>
            <a:srgbClr val="FBAE40"/>
          </p15:clr>
        </p15:guide>
        <p15:guide id="2" pos="192" userDrawn="1">
          <p15:clr>
            <a:srgbClr val="FBAE40"/>
          </p15:clr>
        </p15:guide>
        <p15:guide id="3" pos="7488" userDrawn="1">
          <p15:clr>
            <a:srgbClr val="FBAE40"/>
          </p15:clr>
        </p15:guide>
        <p15:guide id="4" orient="horz" pos="912"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Divider Slide - Human Blue">
    <p:bg>
      <p:bgPr>
        <a:solidFill>
          <a:schemeClr val="accent2"/>
        </a:solidFill>
        <a:effectLst/>
      </p:bgPr>
    </p:bg>
    <p:spTree>
      <p:nvGrpSpPr>
        <p:cNvPr id="1" name=""/>
        <p:cNvGrpSpPr/>
        <p:nvPr/>
      </p:nvGrpSpPr>
      <p:grpSpPr>
        <a:xfrm>
          <a:off x="0" y="0"/>
          <a:ext cx="0" cy="0"/>
          <a:chOff x="0" y="0"/>
          <a:chExt cx="0" cy="0"/>
        </a:xfrm>
      </p:grpSpPr>
      <p:sp>
        <p:nvSpPr>
          <p:cNvPr id="11" name="Freeform 5">
            <a:extLst>
              <a:ext uri="{FF2B5EF4-FFF2-40B4-BE49-F238E27FC236}">
                <a16:creationId xmlns:a16="http://schemas.microsoft.com/office/drawing/2014/main" id="{998ED156-1AB5-4B96-BB64-69BB7DD751EA}"/>
              </a:ext>
            </a:extLst>
          </p:cNvPr>
          <p:cNvSpPr>
            <a:spLocks/>
          </p:cNvSpPr>
          <p:nvPr userDrawn="1"/>
        </p:nvSpPr>
        <p:spPr bwMode="auto">
          <a:xfrm>
            <a:off x="3175" y="0"/>
            <a:ext cx="5224380" cy="6858000"/>
          </a:xfrm>
          <a:custGeom>
            <a:avLst/>
            <a:gdLst>
              <a:gd name="T0" fmla="*/ 1111 w 1691"/>
              <a:gd name="T1" fmla="*/ 1108 h 2215"/>
              <a:gd name="T2" fmla="*/ 1108 w 1691"/>
              <a:gd name="T3" fmla="*/ 1108 h 2215"/>
              <a:gd name="T4" fmla="*/ 1108 w 1691"/>
              <a:gd name="T5" fmla="*/ 1102 h 2215"/>
              <a:gd name="T6" fmla="*/ 815 w 1691"/>
              <a:gd name="T7" fmla="*/ 569 h 2215"/>
              <a:gd name="T8" fmla="*/ 0 w 1691"/>
              <a:gd name="T9" fmla="*/ 0 h 2215"/>
              <a:gd name="T10" fmla="*/ 0 w 1691"/>
              <a:gd name="T11" fmla="*/ 1108 h 2215"/>
              <a:gd name="T12" fmla="*/ 0 w 1691"/>
              <a:gd name="T13" fmla="*/ 1213 h 2215"/>
              <a:gd name="T14" fmla="*/ 34 w 1691"/>
              <a:gd name="T15" fmla="*/ 1257 h 2215"/>
              <a:gd name="T16" fmla="*/ 522 w 1691"/>
              <a:gd name="T17" fmla="*/ 2215 h 2215"/>
              <a:gd name="T18" fmla="*/ 1108 w 1691"/>
              <a:gd name="T19" fmla="*/ 2215 h 2215"/>
              <a:gd name="T20" fmla="*/ 1691 w 1691"/>
              <a:gd name="T21" fmla="*/ 2215 h 2215"/>
              <a:gd name="T22" fmla="*/ 1111 w 1691"/>
              <a:gd name="T23" fmla="*/ 1108 h 22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691" h="2215">
                <a:moveTo>
                  <a:pt x="1111" y="1108"/>
                </a:moveTo>
                <a:cubicBezTo>
                  <a:pt x="1108" y="1108"/>
                  <a:pt x="1108" y="1108"/>
                  <a:pt x="1108" y="1108"/>
                </a:cubicBezTo>
                <a:cubicBezTo>
                  <a:pt x="1108" y="1102"/>
                  <a:pt x="1108" y="1102"/>
                  <a:pt x="1108" y="1102"/>
                </a:cubicBezTo>
                <a:cubicBezTo>
                  <a:pt x="965" y="833"/>
                  <a:pt x="857" y="635"/>
                  <a:pt x="815" y="569"/>
                </a:cubicBezTo>
                <a:cubicBezTo>
                  <a:pt x="624" y="269"/>
                  <a:pt x="397" y="50"/>
                  <a:pt x="0" y="0"/>
                </a:cubicBezTo>
                <a:cubicBezTo>
                  <a:pt x="0" y="1108"/>
                  <a:pt x="0" y="1108"/>
                  <a:pt x="0" y="1108"/>
                </a:cubicBezTo>
                <a:cubicBezTo>
                  <a:pt x="0" y="1213"/>
                  <a:pt x="0" y="1213"/>
                  <a:pt x="0" y="1213"/>
                </a:cubicBezTo>
                <a:cubicBezTo>
                  <a:pt x="13" y="1224"/>
                  <a:pt x="24" y="1239"/>
                  <a:pt x="34" y="1257"/>
                </a:cubicBezTo>
                <a:cubicBezTo>
                  <a:pt x="42" y="1273"/>
                  <a:pt x="250" y="1684"/>
                  <a:pt x="522" y="2215"/>
                </a:cubicBezTo>
                <a:cubicBezTo>
                  <a:pt x="1108" y="2215"/>
                  <a:pt x="1108" y="2215"/>
                  <a:pt x="1108" y="2215"/>
                </a:cubicBezTo>
                <a:cubicBezTo>
                  <a:pt x="1691" y="2215"/>
                  <a:pt x="1691" y="2215"/>
                  <a:pt x="1691" y="2215"/>
                </a:cubicBezTo>
                <a:cubicBezTo>
                  <a:pt x="1483" y="1814"/>
                  <a:pt x="1274" y="1415"/>
                  <a:pt x="1111" y="1108"/>
                </a:cubicBez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7" name="Footer Placeholder 1">
            <a:extLst>
              <a:ext uri="{FF2B5EF4-FFF2-40B4-BE49-F238E27FC236}">
                <a16:creationId xmlns:a16="http://schemas.microsoft.com/office/drawing/2014/main" id="{1D060813-35FD-49A2-8E36-AEA23C17F61E}"/>
              </a:ext>
            </a:extLst>
          </p:cNvPr>
          <p:cNvSpPr>
            <a:spLocks noGrp="1"/>
          </p:cNvSpPr>
          <p:nvPr>
            <p:ph type="ftr" sz="quarter" idx="10"/>
          </p:nvPr>
        </p:nvSpPr>
        <p:spPr>
          <a:xfrm>
            <a:off x="228600" y="6556248"/>
            <a:ext cx="2194560" cy="182880"/>
          </a:xfrm>
          <a:prstGeom prst="rect">
            <a:avLst/>
          </a:prstGeom>
        </p:spPr>
        <p:txBody>
          <a:bodyPr anchor="ctr"/>
          <a:lstStyle>
            <a:lvl1pPr>
              <a:defRPr sz="800">
                <a:solidFill>
                  <a:schemeClr val="bg1"/>
                </a:solidFill>
              </a:defRPr>
            </a:lvl1pPr>
          </a:lstStyle>
          <a:p>
            <a:pPr defTabSz="609555"/>
            <a:r>
              <a:rPr lang="en-US"/>
              <a:t>© 2019 NTT DATA, Inc. All rights reserved.</a:t>
            </a:r>
          </a:p>
        </p:txBody>
      </p:sp>
      <p:sp>
        <p:nvSpPr>
          <p:cNvPr id="8" name="Slide Number Placeholder 2">
            <a:extLst>
              <a:ext uri="{FF2B5EF4-FFF2-40B4-BE49-F238E27FC236}">
                <a16:creationId xmlns:a16="http://schemas.microsoft.com/office/drawing/2014/main" id="{D6DFEA91-6D5D-4821-BB70-31F926CD2D1E}"/>
              </a:ext>
            </a:extLst>
          </p:cNvPr>
          <p:cNvSpPr>
            <a:spLocks noGrp="1"/>
          </p:cNvSpPr>
          <p:nvPr>
            <p:ph type="sldNum" sz="quarter" idx="11"/>
          </p:nvPr>
        </p:nvSpPr>
        <p:spPr>
          <a:xfrm>
            <a:off x="5762244" y="6556248"/>
            <a:ext cx="667512" cy="182880"/>
          </a:xfrm>
          <a:prstGeom prst="rect">
            <a:avLst/>
          </a:prstGeom>
        </p:spPr>
        <p:txBody>
          <a:bodyPr anchor="ctr"/>
          <a:lstStyle>
            <a:lvl1pPr>
              <a:defRPr sz="800">
                <a:solidFill>
                  <a:schemeClr val="bg1"/>
                </a:solidFill>
              </a:defRPr>
            </a:lvl1pPr>
          </a:lstStyle>
          <a:p>
            <a:pPr algn="ctr"/>
            <a:fld id="{92EA2340-BE12-4138-BE15-7C339B03EB4B}" type="slidenum">
              <a:rPr lang="en-US" smtClean="0"/>
              <a:pPr algn="ctr"/>
              <a:t>‹#›</a:t>
            </a:fld>
            <a:endParaRPr lang="en-US"/>
          </a:p>
        </p:txBody>
      </p:sp>
      <p:pic>
        <p:nvPicPr>
          <p:cNvPr id="10" name="図 3">
            <a:extLst>
              <a:ext uri="{FF2B5EF4-FFF2-40B4-BE49-F238E27FC236}">
                <a16:creationId xmlns:a16="http://schemas.microsoft.com/office/drawing/2014/main" id="{78CDFFFE-8A2F-4C29-8DA0-25F65EDE815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776520" y="6481775"/>
            <a:ext cx="1178351" cy="296174"/>
          </a:xfrm>
          <a:prstGeom prst="rect">
            <a:avLst/>
          </a:prstGeom>
        </p:spPr>
      </p:pic>
      <p:sp>
        <p:nvSpPr>
          <p:cNvPr id="9" name="Text Placeholder 2">
            <a:extLst>
              <a:ext uri="{FF2B5EF4-FFF2-40B4-BE49-F238E27FC236}">
                <a16:creationId xmlns:a16="http://schemas.microsoft.com/office/drawing/2014/main" id="{34AEFB69-85BA-4D0C-BFA2-34ABA6779977}"/>
              </a:ext>
            </a:extLst>
          </p:cNvPr>
          <p:cNvSpPr>
            <a:spLocks noGrp="1"/>
          </p:cNvSpPr>
          <p:nvPr>
            <p:ph type="body" sz="quarter" idx="12" hasCustomPrompt="1"/>
          </p:nvPr>
        </p:nvSpPr>
        <p:spPr>
          <a:xfrm>
            <a:off x="3962400" y="1295400"/>
            <a:ext cx="7543800" cy="4343400"/>
          </a:xfrm>
          <a:prstGeom prst="rect">
            <a:avLst/>
          </a:prstGeom>
        </p:spPr>
        <p:txBody>
          <a:bodyPr anchor="ctr"/>
          <a:lstStyle>
            <a:lvl1pPr marL="0" indent="0" algn="ctr">
              <a:buNone/>
              <a:defRPr>
                <a:solidFill>
                  <a:schemeClr val="bg1"/>
                </a:solidFill>
              </a:defRPr>
            </a:lvl1pPr>
            <a:lvl2pPr marL="609556" indent="0">
              <a:buNone/>
              <a:defRPr>
                <a:solidFill>
                  <a:schemeClr val="bg1"/>
                </a:solidFill>
              </a:defRPr>
            </a:lvl2pPr>
            <a:lvl3pPr marL="1219109" indent="0">
              <a:buNone/>
              <a:defRPr>
                <a:solidFill>
                  <a:schemeClr val="bg1"/>
                </a:solidFill>
              </a:defRPr>
            </a:lvl3pPr>
            <a:lvl4pPr marL="1828662" indent="0">
              <a:buNone/>
              <a:defRPr>
                <a:solidFill>
                  <a:schemeClr val="bg1"/>
                </a:solidFill>
              </a:defRPr>
            </a:lvl4pPr>
            <a:lvl5pPr marL="2438216" indent="0">
              <a:buNone/>
              <a:defRPr>
                <a:solidFill>
                  <a:schemeClr val="bg1"/>
                </a:solidFill>
              </a:defRPr>
            </a:lvl5pPr>
          </a:lstStyle>
          <a:p>
            <a:pPr lvl="0"/>
            <a:r>
              <a:rPr lang="en-US"/>
              <a:t>[Middle Title Page]</a:t>
            </a:r>
          </a:p>
        </p:txBody>
      </p:sp>
    </p:spTree>
    <p:extLst>
      <p:ext uri="{BB962C8B-B14F-4D97-AF65-F5344CB8AC3E}">
        <p14:creationId xmlns:p14="http://schemas.microsoft.com/office/powerpoint/2010/main" val="1367186450"/>
      </p:ext>
    </p:extLst>
  </p:cSld>
  <p:clrMapOvr>
    <a:masterClrMapping/>
  </p:clrMapOvr>
  <p:extLst>
    <p:ext uri="{DCECCB84-F9BA-43D5-87BE-67443E8EF086}">
      <p15:sldGuideLst xmlns:p15="http://schemas.microsoft.com/office/powerpoint/2012/main">
        <p15:guide id="1" pos="3840" userDrawn="1">
          <p15:clr>
            <a:srgbClr val="FBAE40"/>
          </p15:clr>
        </p15:guide>
        <p15:guide id="2" pos="192" userDrawn="1">
          <p15:clr>
            <a:srgbClr val="FBAE40"/>
          </p15:clr>
        </p15:guide>
        <p15:guide id="3" pos="7488" userDrawn="1">
          <p15:clr>
            <a:srgbClr val="FBAE40"/>
          </p15:clr>
        </p15:guide>
      </p15:sldGuideLst>
    </p:ext>
  </p:extLst>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Title and 3 Horiz Column - BH-B">
    <p:spTree>
      <p:nvGrpSpPr>
        <p:cNvPr id="1" name=""/>
        <p:cNvGrpSpPr/>
        <p:nvPr/>
      </p:nvGrpSpPr>
      <p:grpSpPr>
        <a:xfrm>
          <a:off x="0" y="0"/>
          <a:ext cx="0" cy="0"/>
          <a:chOff x="0" y="0"/>
          <a:chExt cx="0" cy="0"/>
        </a:xfrm>
      </p:grpSpPr>
      <p:cxnSp>
        <p:nvCxnSpPr>
          <p:cNvPr id="14" name="Straight Connector 13">
            <a:extLst>
              <a:ext uri="{FF2B5EF4-FFF2-40B4-BE49-F238E27FC236}">
                <a16:creationId xmlns:a16="http://schemas.microsoft.com/office/drawing/2014/main" id="{CD1B004D-3DA5-4FB1-86C3-AEE8370F2FDB}"/>
              </a:ext>
            </a:extLst>
          </p:cNvPr>
          <p:cNvCxnSpPr>
            <a:cxnSpLocks/>
          </p:cNvCxnSpPr>
          <p:nvPr userDrawn="1"/>
        </p:nvCxnSpPr>
        <p:spPr>
          <a:xfrm>
            <a:off x="307901" y="3104356"/>
            <a:ext cx="11274499" cy="0"/>
          </a:xfrm>
          <a:prstGeom prst="line">
            <a:avLst/>
          </a:prstGeom>
          <a:ln w="12700">
            <a:gradFill>
              <a:gsLst>
                <a:gs pos="0">
                  <a:schemeClr val="accent1">
                    <a:lumMod val="5000"/>
                    <a:lumOff val="95000"/>
                  </a:schemeClr>
                </a:gs>
                <a:gs pos="50000">
                  <a:schemeClr val="tx1"/>
                </a:gs>
                <a:gs pos="100000">
                  <a:schemeClr val="accent1">
                    <a:lumMod val="30000"/>
                    <a:lumOff val="70000"/>
                  </a:schemeClr>
                </a:gs>
              </a:gsLst>
              <a:lin ang="0" scaled="0"/>
            </a:gradFill>
            <a:prstDash val="dash"/>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72C906EE-1306-469E-9B3A-03111095D817}"/>
              </a:ext>
            </a:extLst>
          </p:cNvPr>
          <p:cNvCxnSpPr>
            <a:cxnSpLocks/>
          </p:cNvCxnSpPr>
          <p:nvPr userDrawn="1"/>
        </p:nvCxnSpPr>
        <p:spPr>
          <a:xfrm>
            <a:off x="307901" y="4741070"/>
            <a:ext cx="11274499" cy="0"/>
          </a:xfrm>
          <a:prstGeom prst="line">
            <a:avLst/>
          </a:prstGeom>
          <a:ln w="12700">
            <a:gradFill>
              <a:gsLst>
                <a:gs pos="0">
                  <a:schemeClr val="accent1">
                    <a:lumMod val="5000"/>
                    <a:lumOff val="95000"/>
                  </a:schemeClr>
                </a:gs>
                <a:gs pos="50000">
                  <a:schemeClr val="tx1"/>
                </a:gs>
                <a:gs pos="100000">
                  <a:schemeClr val="accent1">
                    <a:lumMod val="30000"/>
                    <a:lumOff val="70000"/>
                  </a:schemeClr>
                </a:gs>
              </a:gsLst>
              <a:lin ang="0" scaled="0"/>
            </a:gradFill>
            <a:prstDash val="dash"/>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6" name="Content Placeholder 2">
            <a:extLst>
              <a:ext uri="{FF2B5EF4-FFF2-40B4-BE49-F238E27FC236}">
                <a16:creationId xmlns:a16="http://schemas.microsoft.com/office/drawing/2014/main" id="{8B054C7E-EC6C-4C07-AE9B-BE8CF5827384}"/>
              </a:ext>
            </a:extLst>
          </p:cNvPr>
          <p:cNvSpPr>
            <a:spLocks noGrp="1"/>
          </p:cNvSpPr>
          <p:nvPr>
            <p:ph sz="half" idx="1"/>
          </p:nvPr>
        </p:nvSpPr>
        <p:spPr>
          <a:xfrm>
            <a:off x="609600" y="1597025"/>
            <a:ext cx="10972800" cy="1377948"/>
          </a:xfrm>
          <a:prstGeom prst="rect">
            <a:avLst/>
          </a:prstGeom>
        </p:spPr>
        <p:txBody>
          <a:bodyPr anchor="ctr"/>
          <a:lstStyle>
            <a:lvl1pPr algn="l" defTabSz="914400" rtl="0" eaLnBrk="1" latinLnBrk="0" hangingPunct="1">
              <a:lnSpc>
                <a:spcPct val="90000"/>
              </a:lnSpc>
              <a:spcBef>
                <a:spcPts val="1000"/>
              </a:spcBef>
              <a:buClr>
                <a:schemeClr val="bg2"/>
              </a:buClr>
              <a:buSzPct val="100000"/>
              <a:defRPr lang="en-US" sz="1600" kern="1200" dirty="0" smtClean="0">
                <a:solidFill>
                  <a:schemeClr val="tx1"/>
                </a:solidFill>
                <a:latin typeface="+mn-lt"/>
                <a:ea typeface="+mn-ea"/>
                <a:cs typeface="+mn-cs"/>
              </a:defRPr>
            </a:lvl1pPr>
            <a:lvl2pPr marL="910099" indent="-300543" algn="l" defTabSz="914400" rtl="0" eaLnBrk="1" latinLnBrk="0" hangingPunct="1">
              <a:lnSpc>
                <a:spcPct val="90000"/>
              </a:lnSpc>
              <a:spcBef>
                <a:spcPts val="800"/>
              </a:spcBef>
              <a:buClr>
                <a:schemeClr val="bg2"/>
              </a:buClr>
              <a:buSzPct val="100000"/>
              <a:buFont typeface="Arial" panose="020B0604020202020204" pitchFamily="34" charset="0"/>
              <a:buChar char="»"/>
              <a:defRPr lang="en-US" sz="1600" kern="1200" dirty="0" smtClean="0">
                <a:solidFill>
                  <a:schemeClr val="tx1"/>
                </a:solidFill>
                <a:latin typeface="+mn-lt"/>
                <a:ea typeface="+mn-ea"/>
                <a:cs typeface="+mn-cs"/>
              </a:defRPr>
            </a:lvl2pPr>
            <a:lvl3pPr algn="l" defTabSz="914400" rtl="0" eaLnBrk="1" latinLnBrk="0" hangingPunct="1">
              <a:lnSpc>
                <a:spcPct val="90000"/>
              </a:lnSpc>
              <a:buClr>
                <a:schemeClr val="bg2"/>
              </a:buClr>
              <a:buSzPct val="100000"/>
              <a:defRPr lang="en-US" sz="1600" kern="1200" dirty="0" smtClean="0">
                <a:solidFill>
                  <a:schemeClr val="tx1"/>
                </a:solidFill>
                <a:latin typeface="+mn-lt"/>
                <a:ea typeface="+mn-ea"/>
                <a:cs typeface="+mn-cs"/>
              </a:defRPr>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p:txBody>
      </p:sp>
      <p:sp>
        <p:nvSpPr>
          <p:cNvPr id="22" name="Content Placeholder 2">
            <a:extLst>
              <a:ext uri="{FF2B5EF4-FFF2-40B4-BE49-F238E27FC236}">
                <a16:creationId xmlns:a16="http://schemas.microsoft.com/office/drawing/2014/main" id="{AE00503B-625A-40D6-A09F-268AABD4BA0D}"/>
              </a:ext>
            </a:extLst>
          </p:cNvPr>
          <p:cNvSpPr>
            <a:spLocks noGrp="1"/>
          </p:cNvSpPr>
          <p:nvPr>
            <p:ph sz="half" idx="10"/>
          </p:nvPr>
        </p:nvSpPr>
        <p:spPr>
          <a:xfrm>
            <a:off x="612618" y="3233739"/>
            <a:ext cx="10972800" cy="1377948"/>
          </a:xfrm>
          <a:prstGeom prst="rect">
            <a:avLst/>
          </a:prstGeom>
        </p:spPr>
        <p:txBody>
          <a:bodyPr anchor="ctr"/>
          <a:lstStyle>
            <a:lvl1pPr algn="l" defTabSz="914400" rtl="0" eaLnBrk="1" latinLnBrk="0" hangingPunct="1">
              <a:lnSpc>
                <a:spcPct val="90000"/>
              </a:lnSpc>
              <a:spcBef>
                <a:spcPts val="1000"/>
              </a:spcBef>
              <a:buClr>
                <a:schemeClr val="bg2"/>
              </a:buClr>
              <a:buSzPct val="100000"/>
              <a:defRPr lang="en-US" sz="1600" kern="1200" dirty="0" smtClean="0">
                <a:solidFill>
                  <a:schemeClr val="tx1"/>
                </a:solidFill>
                <a:latin typeface="+mn-lt"/>
                <a:ea typeface="+mn-ea"/>
                <a:cs typeface="+mn-cs"/>
              </a:defRPr>
            </a:lvl1pPr>
            <a:lvl2pPr marL="910099" indent="-300543" algn="l" defTabSz="914400" rtl="0" eaLnBrk="1" latinLnBrk="0" hangingPunct="1">
              <a:lnSpc>
                <a:spcPct val="90000"/>
              </a:lnSpc>
              <a:spcBef>
                <a:spcPts val="800"/>
              </a:spcBef>
              <a:buClr>
                <a:schemeClr val="bg2"/>
              </a:buClr>
              <a:buSzPct val="100000"/>
              <a:buFont typeface="Arial" panose="020B0604020202020204" pitchFamily="34" charset="0"/>
              <a:buChar char="»"/>
              <a:defRPr lang="en-US" sz="1600" kern="1200" dirty="0" smtClean="0">
                <a:solidFill>
                  <a:schemeClr val="tx1"/>
                </a:solidFill>
                <a:latin typeface="+mn-lt"/>
                <a:ea typeface="+mn-ea"/>
                <a:cs typeface="+mn-cs"/>
              </a:defRPr>
            </a:lvl2pPr>
            <a:lvl3pPr algn="l" defTabSz="914400" rtl="0" eaLnBrk="1" latinLnBrk="0" hangingPunct="1">
              <a:lnSpc>
                <a:spcPct val="90000"/>
              </a:lnSpc>
              <a:buClr>
                <a:schemeClr val="bg2"/>
              </a:buClr>
              <a:buSzPct val="100000"/>
              <a:defRPr lang="en-US" sz="1600" kern="1200" dirty="0" smtClean="0">
                <a:solidFill>
                  <a:schemeClr val="tx1"/>
                </a:solidFill>
                <a:latin typeface="+mn-lt"/>
                <a:ea typeface="+mn-ea"/>
                <a:cs typeface="+mn-cs"/>
              </a:defRPr>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p:txBody>
      </p:sp>
      <p:sp>
        <p:nvSpPr>
          <p:cNvPr id="23" name="Content Placeholder 2">
            <a:extLst>
              <a:ext uri="{FF2B5EF4-FFF2-40B4-BE49-F238E27FC236}">
                <a16:creationId xmlns:a16="http://schemas.microsoft.com/office/drawing/2014/main" id="{62085E28-D41A-4AB4-A103-F6E2760E09CD}"/>
              </a:ext>
            </a:extLst>
          </p:cNvPr>
          <p:cNvSpPr>
            <a:spLocks noGrp="1"/>
          </p:cNvSpPr>
          <p:nvPr>
            <p:ph sz="half" idx="11"/>
          </p:nvPr>
        </p:nvSpPr>
        <p:spPr>
          <a:xfrm>
            <a:off x="609600" y="4870452"/>
            <a:ext cx="10972800" cy="1377948"/>
          </a:xfrm>
          <a:prstGeom prst="rect">
            <a:avLst/>
          </a:prstGeom>
        </p:spPr>
        <p:txBody>
          <a:bodyPr anchor="ctr"/>
          <a:lstStyle>
            <a:lvl1pPr algn="l" defTabSz="914400" rtl="0" eaLnBrk="1" latinLnBrk="0" hangingPunct="1">
              <a:lnSpc>
                <a:spcPct val="90000"/>
              </a:lnSpc>
              <a:spcBef>
                <a:spcPts val="1000"/>
              </a:spcBef>
              <a:buClr>
                <a:schemeClr val="bg2"/>
              </a:buClr>
              <a:buSzPct val="100000"/>
              <a:defRPr lang="en-US" sz="1600" kern="1200" dirty="0" smtClean="0">
                <a:solidFill>
                  <a:schemeClr val="tx1"/>
                </a:solidFill>
                <a:latin typeface="+mn-lt"/>
                <a:ea typeface="+mn-ea"/>
                <a:cs typeface="+mn-cs"/>
              </a:defRPr>
            </a:lvl1pPr>
            <a:lvl2pPr marL="910099" indent="-300543" algn="l" defTabSz="914400" rtl="0" eaLnBrk="1" latinLnBrk="0" hangingPunct="1">
              <a:lnSpc>
                <a:spcPct val="90000"/>
              </a:lnSpc>
              <a:spcBef>
                <a:spcPts val="800"/>
              </a:spcBef>
              <a:buClr>
                <a:schemeClr val="bg2"/>
              </a:buClr>
              <a:buSzPct val="100000"/>
              <a:buFont typeface="Arial" panose="020B0604020202020204" pitchFamily="34" charset="0"/>
              <a:buChar char="»"/>
              <a:defRPr lang="en-US" sz="1600" kern="1200" dirty="0" smtClean="0">
                <a:solidFill>
                  <a:schemeClr val="tx1"/>
                </a:solidFill>
                <a:latin typeface="+mn-lt"/>
                <a:ea typeface="+mn-ea"/>
                <a:cs typeface="+mn-cs"/>
              </a:defRPr>
            </a:lvl2pPr>
            <a:lvl3pPr algn="l" defTabSz="914400" rtl="0" eaLnBrk="1" latinLnBrk="0" hangingPunct="1">
              <a:lnSpc>
                <a:spcPct val="90000"/>
              </a:lnSpc>
              <a:buClr>
                <a:schemeClr val="bg2"/>
              </a:buClr>
              <a:buSzPct val="100000"/>
              <a:defRPr lang="en-US" sz="1600" kern="1200" dirty="0" smtClean="0">
                <a:solidFill>
                  <a:schemeClr val="tx1"/>
                </a:solidFill>
                <a:latin typeface="+mn-lt"/>
                <a:ea typeface="+mn-ea"/>
                <a:cs typeface="+mn-cs"/>
              </a:defRPr>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p:txBody>
      </p:sp>
      <p:sp>
        <p:nvSpPr>
          <p:cNvPr id="10" name="Footer Placeholder 1">
            <a:extLst>
              <a:ext uri="{FF2B5EF4-FFF2-40B4-BE49-F238E27FC236}">
                <a16:creationId xmlns:a16="http://schemas.microsoft.com/office/drawing/2014/main" id="{57C47067-172C-4B2B-934B-9F4E83AB27FB}"/>
              </a:ext>
            </a:extLst>
          </p:cNvPr>
          <p:cNvSpPr>
            <a:spLocks noGrp="1"/>
          </p:cNvSpPr>
          <p:nvPr>
            <p:ph type="ftr" sz="quarter" idx="12"/>
          </p:nvPr>
        </p:nvSpPr>
        <p:spPr>
          <a:xfrm>
            <a:off x="228600" y="6556248"/>
            <a:ext cx="2194560" cy="182880"/>
          </a:xfrm>
          <a:prstGeom prst="rect">
            <a:avLst/>
          </a:prstGeom>
        </p:spPr>
        <p:txBody>
          <a:bodyPr anchor="ctr"/>
          <a:lstStyle>
            <a:lvl1pPr>
              <a:defRPr sz="800">
                <a:solidFill>
                  <a:schemeClr val="tx1"/>
                </a:solidFill>
              </a:defRPr>
            </a:lvl1pPr>
          </a:lstStyle>
          <a:p>
            <a:pPr defTabSz="609555"/>
            <a:r>
              <a:rPr lang="en-US"/>
              <a:t>© 2019 NTT DATA, Inc. All rights reserved.</a:t>
            </a:r>
          </a:p>
        </p:txBody>
      </p:sp>
      <p:sp>
        <p:nvSpPr>
          <p:cNvPr id="11" name="Slide Number Placeholder 2">
            <a:extLst>
              <a:ext uri="{FF2B5EF4-FFF2-40B4-BE49-F238E27FC236}">
                <a16:creationId xmlns:a16="http://schemas.microsoft.com/office/drawing/2014/main" id="{F3BB3D96-357A-49AB-AF36-94FACE9CAEC7}"/>
              </a:ext>
            </a:extLst>
          </p:cNvPr>
          <p:cNvSpPr>
            <a:spLocks noGrp="1"/>
          </p:cNvSpPr>
          <p:nvPr>
            <p:ph type="sldNum" sz="quarter" idx="13"/>
          </p:nvPr>
        </p:nvSpPr>
        <p:spPr>
          <a:xfrm>
            <a:off x="5769864" y="6556248"/>
            <a:ext cx="667512" cy="182880"/>
          </a:xfrm>
          <a:prstGeom prst="rect">
            <a:avLst/>
          </a:prstGeom>
        </p:spPr>
        <p:txBody>
          <a:bodyPr anchor="ctr"/>
          <a:lstStyle>
            <a:lvl1pPr>
              <a:defRPr sz="800">
                <a:solidFill>
                  <a:schemeClr val="tx1"/>
                </a:solidFill>
              </a:defRPr>
            </a:lvl1pPr>
          </a:lstStyle>
          <a:p>
            <a:pPr algn="ctr"/>
            <a:fld id="{92EA2340-BE12-4138-BE15-7C339B03EB4B}" type="slidenum">
              <a:rPr lang="en-US" smtClean="0"/>
              <a:pPr algn="ctr"/>
              <a:t>‹#›</a:t>
            </a:fld>
            <a:endParaRPr lang="en-US"/>
          </a:p>
        </p:txBody>
      </p:sp>
      <p:sp>
        <p:nvSpPr>
          <p:cNvPr id="13" name="Title 3">
            <a:extLst>
              <a:ext uri="{FF2B5EF4-FFF2-40B4-BE49-F238E27FC236}">
                <a16:creationId xmlns:a16="http://schemas.microsoft.com/office/drawing/2014/main" id="{736A2F2C-D703-4F4C-B762-BCC8B4F98798}"/>
              </a:ext>
            </a:extLst>
          </p:cNvPr>
          <p:cNvSpPr>
            <a:spLocks noGrp="1"/>
          </p:cNvSpPr>
          <p:nvPr>
            <p:ph type="title" hasCustomPrompt="1"/>
          </p:nvPr>
        </p:nvSpPr>
        <p:spPr>
          <a:xfrm>
            <a:off x="304800" y="640080"/>
            <a:ext cx="11582400" cy="552204"/>
          </a:xfrm>
          <a:prstGeom prst="rect">
            <a:avLst/>
          </a:prstGeom>
        </p:spPr>
        <p:txBody>
          <a:bodyPr lIns="0" tIns="0" rIns="0" bIns="0" anchor="t" anchorCtr="0">
            <a:noAutofit/>
          </a:bodyPr>
          <a:lstStyle>
            <a:lvl1pPr marL="0" indent="0">
              <a:defRPr lang="en-US" dirty="0"/>
            </a:lvl1pPr>
          </a:lstStyle>
          <a:p>
            <a:r>
              <a:rPr lang="en-US"/>
              <a:t>[Title]</a:t>
            </a:r>
          </a:p>
        </p:txBody>
      </p:sp>
    </p:spTree>
    <p:extLst>
      <p:ext uri="{BB962C8B-B14F-4D97-AF65-F5344CB8AC3E}">
        <p14:creationId xmlns:p14="http://schemas.microsoft.com/office/powerpoint/2010/main" val="3297149037"/>
      </p:ext>
    </p:extLst>
  </p:cSld>
  <p:clrMapOvr>
    <a:masterClrMapping/>
  </p:clrMapOvr>
  <p:extLst>
    <p:ext uri="{DCECCB84-F9BA-43D5-87BE-67443E8EF086}">
      <p15:sldGuideLst xmlns:p15="http://schemas.microsoft.com/office/powerpoint/2012/main">
        <p15:guide id="1" pos="3840" userDrawn="1">
          <p15:clr>
            <a:srgbClr val="FBAE40"/>
          </p15:clr>
        </p15:guide>
        <p15:guide id="2" orient="horz" pos="912" userDrawn="1">
          <p15:clr>
            <a:srgbClr val="FBAE40"/>
          </p15:clr>
        </p15:guide>
        <p15:guide id="3" pos="192" userDrawn="1">
          <p15:clr>
            <a:srgbClr val="FBAE40"/>
          </p15:clr>
        </p15:guide>
        <p15:guide id="4" pos="7488" userDrawn="1">
          <p15:clr>
            <a:srgbClr val="FBAE40"/>
          </p15:clr>
        </p15:guide>
      </p15:sldGuideLst>
    </p:ext>
  </p:extLst>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Title w/Subtitle and Contents - BH-B">
    <p:spTree>
      <p:nvGrpSpPr>
        <p:cNvPr id="1" name=""/>
        <p:cNvGrpSpPr/>
        <p:nvPr/>
      </p:nvGrpSpPr>
      <p:grpSpPr>
        <a:xfrm>
          <a:off x="0" y="0"/>
          <a:ext cx="0" cy="0"/>
          <a:chOff x="0" y="0"/>
          <a:chExt cx="0" cy="0"/>
        </a:xfrm>
      </p:grpSpPr>
      <p:sp>
        <p:nvSpPr>
          <p:cNvPr id="7" name="Footer Placeholder 1">
            <a:extLst>
              <a:ext uri="{FF2B5EF4-FFF2-40B4-BE49-F238E27FC236}">
                <a16:creationId xmlns:a16="http://schemas.microsoft.com/office/drawing/2014/main" id="{227E07E9-A071-4B70-8BBF-CB562A093B46}"/>
              </a:ext>
            </a:extLst>
          </p:cNvPr>
          <p:cNvSpPr>
            <a:spLocks noGrp="1"/>
          </p:cNvSpPr>
          <p:nvPr>
            <p:ph type="ftr" sz="quarter" idx="10"/>
          </p:nvPr>
        </p:nvSpPr>
        <p:spPr>
          <a:xfrm>
            <a:off x="228600" y="6556248"/>
            <a:ext cx="2194560" cy="182880"/>
          </a:xfrm>
          <a:prstGeom prst="rect">
            <a:avLst/>
          </a:prstGeom>
        </p:spPr>
        <p:txBody>
          <a:bodyPr anchor="ctr"/>
          <a:lstStyle>
            <a:lvl1pPr>
              <a:defRPr sz="800">
                <a:solidFill>
                  <a:schemeClr val="tx1"/>
                </a:solidFill>
              </a:defRPr>
            </a:lvl1pPr>
          </a:lstStyle>
          <a:p>
            <a:pPr defTabSz="609555"/>
            <a:r>
              <a:rPr lang="en-US"/>
              <a:t>© 2019 NTT DATA, Inc. All rights reserved.</a:t>
            </a:r>
          </a:p>
        </p:txBody>
      </p:sp>
      <p:sp>
        <p:nvSpPr>
          <p:cNvPr id="8" name="Slide Number Placeholder 2">
            <a:extLst>
              <a:ext uri="{FF2B5EF4-FFF2-40B4-BE49-F238E27FC236}">
                <a16:creationId xmlns:a16="http://schemas.microsoft.com/office/drawing/2014/main" id="{95988067-D387-49C0-9EEE-1519048B20E0}"/>
              </a:ext>
            </a:extLst>
          </p:cNvPr>
          <p:cNvSpPr>
            <a:spLocks noGrp="1"/>
          </p:cNvSpPr>
          <p:nvPr>
            <p:ph type="sldNum" sz="quarter" idx="11"/>
          </p:nvPr>
        </p:nvSpPr>
        <p:spPr>
          <a:xfrm>
            <a:off x="5769864" y="6556248"/>
            <a:ext cx="667512" cy="182880"/>
          </a:xfrm>
          <a:prstGeom prst="rect">
            <a:avLst/>
          </a:prstGeom>
        </p:spPr>
        <p:txBody>
          <a:bodyPr anchor="ctr"/>
          <a:lstStyle>
            <a:lvl1pPr>
              <a:defRPr sz="800">
                <a:solidFill>
                  <a:schemeClr val="tx1"/>
                </a:solidFill>
              </a:defRPr>
            </a:lvl1pPr>
          </a:lstStyle>
          <a:p>
            <a:pPr algn="ctr"/>
            <a:fld id="{92EA2340-BE12-4138-BE15-7C339B03EB4B}" type="slidenum">
              <a:rPr lang="en-US" smtClean="0"/>
              <a:pPr algn="ctr"/>
              <a:t>‹#›</a:t>
            </a:fld>
            <a:endParaRPr lang="en-US"/>
          </a:p>
        </p:txBody>
      </p:sp>
      <p:sp>
        <p:nvSpPr>
          <p:cNvPr id="9" name="Text Placeholder 2">
            <a:extLst>
              <a:ext uri="{FF2B5EF4-FFF2-40B4-BE49-F238E27FC236}">
                <a16:creationId xmlns:a16="http://schemas.microsoft.com/office/drawing/2014/main" id="{5B85C206-5DB6-4C7E-B571-867C3A7086B9}"/>
              </a:ext>
            </a:extLst>
          </p:cNvPr>
          <p:cNvSpPr>
            <a:spLocks noGrp="1"/>
          </p:cNvSpPr>
          <p:nvPr>
            <p:ph type="body" sz="quarter" idx="12" hasCustomPrompt="1"/>
          </p:nvPr>
        </p:nvSpPr>
        <p:spPr>
          <a:xfrm>
            <a:off x="304800" y="1347732"/>
            <a:ext cx="11582400" cy="404868"/>
          </a:xfrm>
          <a:prstGeom prst="rect">
            <a:avLst/>
          </a:prstGeom>
        </p:spPr>
        <p:txBody>
          <a:bodyPr lIns="0" rIns="0" anchor="t" anchorCtr="0"/>
          <a:lstStyle>
            <a:lvl1pPr marL="0" indent="0">
              <a:spcBef>
                <a:spcPts val="0"/>
              </a:spcBef>
              <a:buNone/>
              <a:defRPr sz="2000"/>
            </a:lvl1pPr>
          </a:lstStyle>
          <a:p>
            <a:pPr lvl="0"/>
            <a:r>
              <a:rPr lang="en-US"/>
              <a:t>[Subtitle]</a:t>
            </a:r>
          </a:p>
        </p:txBody>
      </p:sp>
      <p:sp>
        <p:nvSpPr>
          <p:cNvPr id="11" name="Content Placeholder 2">
            <a:extLst>
              <a:ext uri="{FF2B5EF4-FFF2-40B4-BE49-F238E27FC236}">
                <a16:creationId xmlns:a16="http://schemas.microsoft.com/office/drawing/2014/main" id="{3657B89C-F555-4A85-A5C9-19946ECF17AE}"/>
              </a:ext>
            </a:extLst>
          </p:cNvPr>
          <p:cNvSpPr>
            <a:spLocks noGrp="1"/>
          </p:cNvSpPr>
          <p:nvPr>
            <p:ph idx="1"/>
          </p:nvPr>
        </p:nvSpPr>
        <p:spPr>
          <a:xfrm>
            <a:off x="304800" y="1828800"/>
            <a:ext cx="11582400" cy="4572000"/>
          </a:xfrm>
          <a:prstGeom prst="rect">
            <a:avLst/>
          </a:prstGeom>
        </p:spPr>
        <p:txBody>
          <a:bodyPr lIns="0" rIns="0"/>
          <a:lstStyle>
            <a:lvl1pPr algn="l" defTabSz="914400" rtl="0" eaLnBrk="1" latinLnBrk="0" hangingPunct="1">
              <a:lnSpc>
                <a:spcPct val="100000"/>
              </a:lnSpc>
              <a:buClr>
                <a:schemeClr val="bg2"/>
              </a:buClr>
              <a:buSzPct val="100000"/>
              <a:defRPr lang="en-US" sz="2000" kern="1200" dirty="0" smtClean="0">
                <a:solidFill>
                  <a:schemeClr val="tx1"/>
                </a:solidFill>
                <a:latin typeface="+mn-lt"/>
                <a:ea typeface="+mn-ea"/>
                <a:cs typeface="+mn-cs"/>
              </a:defRPr>
            </a:lvl1pPr>
            <a:lvl2pPr marL="910099" indent="-300543" algn="l" defTabSz="914400" rtl="0" eaLnBrk="1" latinLnBrk="0" hangingPunct="1">
              <a:lnSpc>
                <a:spcPct val="100000"/>
              </a:lnSpc>
              <a:buClr>
                <a:schemeClr val="bg2"/>
              </a:buClr>
              <a:buSzPct val="100000"/>
              <a:buFont typeface="Arial" panose="020B0604020202020204" pitchFamily="34" charset="0"/>
              <a:buChar char="»"/>
              <a:defRPr lang="en-US" sz="2000" kern="1200" dirty="0" smtClean="0">
                <a:solidFill>
                  <a:schemeClr val="tx1"/>
                </a:solidFill>
                <a:latin typeface="+mn-lt"/>
                <a:ea typeface="+mn-ea"/>
                <a:cs typeface="+mn-cs"/>
              </a:defRPr>
            </a:lvl2pPr>
            <a:lvl3pPr algn="l" defTabSz="914400" rtl="0" eaLnBrk="1" latinLnBrk="0" hangingPunct="1">
              <a:lnSpc>
                <a:spcPct val="100000"/>
              </a:lnSpc>
              <a:buClr>
                <a:schemeClr val="bg2"/>
              </a:buClr>
              <a:buSzPct val="100000"/>
              <a:defRPr lang="en-US" sz="2000" kern="1200" dirty="0" smtClean="0">
                <a:solidFill>
                  <a:schemeClr val="tx1"/>
                </a:solidFill>
                <a:latin typeface="+mn-lt"/>
                <a:ea typeface="+mn-ea"/>
                <a:cs typeface="+mn-cs"/>
              </a:defRPr>
            </a:lvl3pPr>
            <a:lvl4pPr marL="2059363" indent="-230701" algn="l" defTabSz="914400" rtl="0" eaLnBrk="1" latinLnBrk="0" hangingPunct="1">
              <a:lnSpc>
                <a:spcPct val="100000"/>
              </a:lnSpc>
              <a:buClr>
                <a:schemeClr val="bg2"/>
              </a:buClr>
              <a:buSzPct val="100000"/>
              <a:buFont typeface="Arial" panose="020B0604020202020204" pitchFamily="34" charset="0"/>
              <a:buChar char="»"/>
              <a:defRPr kumimoji="1" lang="en-US" sz="2000" kern="1200" dirty="0" smtClean="0">
                <a:solidFill>
                  <a:schemeClr val="tx1"/>
                </a:solidFill>
                <a:latin typeface="+mn-lt"/>
                <a:ea typeface="+mn-ea"/>
                <a:cs typeface="+mn-cs"/>
              </a:defRPr>
            </a:lvl4pPr>
            <a:lvl5pPr marL="2666800" indent="-228584" algn="l" defTabSz="914400" rtl="0" eaLnBrk="1" latinLnBrk="0" hangingPunct="1">
              <a:lnSpc>
                <a:spcPct val="100000"/>
              </a:lnSpc>
              <a:buClr>
                <a:schemeClr val="bg2"/>
              </a:buClr>
              <a:buSzPct val="100000"/>
              <a:buFont typeface="Arial" panose="020B0604020202020204" pitchFamily="34" charset="0"/>
              <a:buChar char="•"/>
              <a:defRPr sz="2000" kern="1200" dirty="0">
                <a:solidFill>
                  <a:schemeClr val="tx1"/>
                </a:solidFill>
                <a:latin typeface="+mn-lt"/>
                <a:ea typeface="+mn-ea"/>
                <a:cs typeface="+mn-cs"/>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12" name="Title 3">
            <a:extLst>
              <a:ext uri="{FF2B5EF4-FFF2-40B4-BE49-F238E27FC236}">
                <a16:creationId xmlns:a16="http://schemas.microsoft.com/office/drawing/2014/main" id="{F1AAFE85-2C1B-4E97-BD20-130EC28399A3}"/>
              </a:ext>
            </a:extLst>
          </p:cNvPr>
          <p:cNvSpPr>
            <a:spLocks noGrp="1"/>
          </p:cNvSpPr>
          <p:nvPr>
            <p:ph type="title" hasCustomPrompt="1"/>
          </p:nvPr>
        </p:nvSpPr>
        <p:spPr>
          <a:xfrm>
            <a:off x="304800" y="640080"/>
            <a:ext cx="11582400" cy="552204"/>
          </a:xfrm>
          <a:prstGeom prst="rect">
            <a:avLst/>
          </a:prstGeom>
        </p:spPr>
        <p:txBody>
          <a:bodyPr lIns="0" tIns="0" rIns="0" bIns="0" anchor="t" anchorCtr="0"/>
          <a:lstStyle>
            <a:lvl1pPr marL="0" indent="0">
              <a:defRPr lang="en-US" dirty="0"/>
            </a:lvl1pPr>
          </a:lstStyle>
          <a:p>
            <a:r>
              <a:rPr lang="en-US"/>
              <a:t>[Title]</a:t>
            </a:r>
          </a:p>
        </p:txBody>
      </p:sp>
    </p:spTree>
    <p:extLst>
      <p:ext uri="{BB962C8B-B14F-4D97-AF65-F5344CB8AC3E}">
        <p14:creationId xmlns:p14="http://schemas.microsoft.com/office/powerpoint/2010/main" val="3831340201"/>
      </p:ext>
    </p:extLst>
  </p:cSld>
  <p:clrMapOvr>
    <a:masterClrMapping/>
  </p:clrMapOvr>
  <p:extLst>
    <p:ext uri="{DCECCB84-F9BA-43D5-87BE-67443E8EF086}">
      <p15:sldGuideLst xmlns:p15="http://schemas.microsoft.com/office/powerpoint/2012/main">
        <p15:guide id="1" pos="3840" userDrawn="1">
          <p15:clr>
            <a:srgbClr val="FBAE40"/>
          </p15:clr>
        </p15:guide>
        <p15:guide id="2" orient="horz" pos="1152" userDrawn="1">
          <p15:clr>
            <a:srgbClr val="FBAE40"/>
          </p15:clr>
        </p15:guide>
        <p15:guide id="3" pos="7488" userDrawn="1">
          <p15:clr>
            <a:srgbClr val="FBAE40"/>
          </p15:clr>
        </p15:guide>
        <p15:guide id="4" pos="192" userDrawn="1">
          <p15:clr>
            <a:srgbClr val="FBAE40"/>
          </p15:clr>
        </p15:guide>
      </p15:sldGuideLst>
    </p:ext>
  </p:extLst>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Company Profile - BH-B">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A133D873-0981-44B3-9F23-FE6A66F25CCB}"/>
              </a:ext>
            </a:extLst>
          </p:cNvPr>
          <p:cNvSpPr/>
          <p:nvPr userDrawn="1"/>
        </p:nvSpPr>
        <p:spPr bwMode="gray">
          <a:xfrm>
            <a:off x="4060824" y="1981200"/>
            <a:ext cx="4067176" cy="3429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id-ID">
              <a:latin typeface="+mn-lt"/>
            </a:endParaRPr>
          </a:p>
        </p:txBody>
      </p:sp>
      <p:sp>
        <p:nvSpPr>
          <p:cNvPr id="6" name="Picture Placeholder 7">
            <a:extLst>
              <a:ext uri="{FF2B5EF4-FFF2-40B4-BE49-F238E27FC236}">
                <a16:creationId xmlns:a16="http://schemas.microsoft.com/office/drawing/2014/main" id="{7F5A84BC-8CC7-416E-9A02-8994A246FEE1}"/>
              </a:ext>
            </a:extLst>
          </p:cNvPr>
          <p:cNvSpPr>
            <a:spLocks noGrp="1"/>
          </p:cNvSpPr>
          <p:nvPr>
            <p:ph type="pic" sz="quarter" idx="13"/>
          </p:nvPr>
        </p:nvSpPr>
        <p:spPr>
          <a:xfrm>
            <a:off x="0" y="1981200"/>
            <a:ext cx="4060825" cy="3429000"/>
          </a:xfrm>
          <a:prstGeom prst="rect">
            <a:avLst/>
          </a:prstGeom>
        </p:spPr>
        <p:txBody>
          <a:bodyPr tIns="457200"/>
          <a:lstStyle>
            <a:lvl1pPr marL="0" indent="0" algn="ctr">
              <a:buNone/>
              <a:defRPr sz="2000"/>
            </a:lvl1pPr>
          </a:lstStyle>
          <a:p>
            <a:r>
              <a:rPr lang="en-US"/>
              <a:t>Click icon to add picture</a:t>
            </a:r>
            <a:endParaRPr/>
          </a:p>
        </p:txBody>
      </p:sp>
      <p:sp>
        <p:nvSpPr>
          <p:cNvPr id="7" name="Picture Placeholder 7">
            <a:extLst>
              <a:ext uri="{FF2B5EF4-FFF2-40B4-BE49-F238E27FC236}">
                <a16:creationId xmlns:a16="http://schemas.microsoft.com/office/drawing/2014/main" id="{24F236D9-79B7-45F4-A450-3A5A22D976BE}"/>
              </a:ext>
            </a:extLst>
          </p:cNvPr>
          <p:cNvSpPr>
            <a:spLocks noGrp="1"/>
          </p:cNvSpPr>
          <p:nvPr>
            <p:ph type="pic" sz="quarter" idx="14"/>
          </p:nvPr>
        </p:nvSpPr>
        <p:spPr>
          <a:xfrm>
            <a:off x="8128000" y="1981200"/>
            <a:ext cx="4060825" cy="3429000"/>
          </a:xfrm>
          <a:prstGeom prst="rect">
            <a:avLst/>
          </a:prstGeom>
        </p:spPr>
        <p:txBody>
          <a:bodyPr tIns="457200"/>
          <a:lstStyle>
            <a:lvl1pPr marL="0" indent="0" algn="ctr">
              <a:buNone/>
              <a:defRPr sz="2000"/>
            </a:lvl1pPr>
          </a:lstStyle>
          <a:p>
            <a:r>
              <a:rPr lang="en-US"/>
              <a:t>Click icon to add picture</a:t>
            </a:r>
            <a:endParaRPr/>
          </a:p>
        </p:txBody>
      </p:sp>
      <p:sp>
        <p:nvSpPr>
          <p:cNvPr id="8" name="Text Placeholder 10">
            <a:extLst>
              <a:ext uri="{FF2B5EF4-FFF2-40B4-BE49-F238E27FC236}">
                <a16:creationId xmlns:a16="http://schemas.microsoft.com/office/drawing/2014/main" id="{62C69F86-EB6F-4E6A-A481-EF2943D418E2}"/>
              </a:ext>
            </a:extLst>
          </p:cNvPr>
          <p:cNvSpPr>
            <a:spLocks noGrp="1"/>
          </p:cNvSpPr>
          <p:nvPr>
            <p:ph type="body" sz="quarter" idx="15" hasCustomPrompt="1"/>
          </p:nvPr>
        </p:nvSpPr>
        <p:spPr bwMode="white">
          <a:xfrm>
            <a:off x="4265612" y="3419022"/>
            <a:ext cx="3657600" cy="752020"/>
          </a:xfrm>
          <a:prstGeom prst="rect">
            <a:avLst/>
          </a:prstGeom>
        </p:spPr>
        <p:txBody>
          <a:bodyPr anchor="t">
            <a:normAutofit/>
          </a:bodyPr>
          <a:lstStyle>
            <a:lvl1pPr marL="0" indent="0" algn="ctr">
              <a:spcBef>
                <a:spcPts val="0"/>
              </a:spcBef>
              <a:buNone/>
              <a:defRPr sz="2400" b="1">
                <a:solidFill>
                  <a:srgbClr val="FFFFFF"/>
                </a:solidFill>
              </a:defRPr>
            </a:lvl1pPr>
            <a:lvl2pPr marL="0" indent="0" algn="ctr">
              <a:spcBef>
                <a:spcPts val="0"/>
              </a:spcBef>
              <a:buNone/>
              <a:defRPr sz="2400" b="1">
                <a:solidFill>
                  <a:srgbClr val="FFFFFF"/>
                </a:solidFill>
              </a:defRPr>
            </a:lvl2pPr>
            <a:lvl3pPr marL="0" indent="0" algn="ctr">
              <a:spcBef>
                <a:spcPts val="0"/>
              </a:spcBef>
              <a:buNone/>
              <a:defRPr sz="2400" b="1">
                <a:solidFill>
                  <a:srgbClr val="FFFFFF"/>
                </a:solidFill>
              </a:defRPr>
            </a:lvl3pPr>
            <a:lvl4pPr marL="0" indent="0" algn="ctr">
              <a:spcBef>
                <a:spcPts val="0"/>
              </a:spcBef>
              <a:buNone/>
              <a:defRPr sz="2400" b="1">
                <a:solidFill>
                  <a:srgbClr val="FFFFFF"/>
                </a:solidFill>
              </a:defRPr>
            </a:lvl4pPr>
            <a:lvl5pPr marL="0" indent="0" algn="ctr">
              <a:spcBef>
                <a:spcPts val="0"/>
              </a:spcBef>
              <a:buNone/>
              <a:defRPr sz="2400" b="1">
                <a:solidFill>
                  <a:srgbClr val="FFFFFF"/>
                </a:solidFill>
              </a:defRPr>
            </a:lvl5pPr>
            <a:lvl6pPr marL="0" indent="0" algn="ctr">
              <a:spcBef>
                <a:spcPts val="0"/>
              </a:spcBef>
              <a:buNone/>
              <a:defRPr sz="2400" b="1">
                <a:solidFill>
                  <a:srgbClr val="FFFFFF"/>
                </a:solidFill>
              </a:defRPr>
            </a:lvl6pPr>
            <a:lvl7pPr marL="0" indent="0" algn="ctr">
              <a:spcBef>
                <a:spcPts val="0"/>
              </a:spcBef>
              <a:buNone/>
              <a:defRPr sz="2400" b="1">
                <a:solidFill>
                  <a:srgbClr val="FFFFFF"/>
                </a:solidFill>
              </a:defRPr>
            </a:lvl7pPr>
            <a:lvl8pPr marL="0" indent="0" algn="ctr">
              <a:spcBef>
                <a:spcPts val="0"/>
              </a:spcBef>
              <a:buNone/>
              <a:defRPr sz="2400" b="1">
                <a:solidFill>
                  <a:srgbClr val="FFFFFF"/>
                </a:solidFill>
              </a:defRPr>
            </a:lvl8pPr>
            <a:lvl9pPr marL="0" indent="0" algn="ctr">
              <a:spcBef>
                <a:spcPts val="0"/>
              </a:spcBef>
              <a:buNone/>
              <a:defRPr sz="2400" b="1">
                <a:solidFill>
                  <a:srgbClr val="FFFFFF"/>
                </a:solidFill>
              </a:defRPr>
            </a:lvl9pPr>
          </a:lstStyle>
          <a:p>
            <a:pPr lvl="0"/>
            <a:r>
              <a:t>Click to add heading</a:t>
            </a:r>
          </a:p>
        </p:txBody>
      </p:sp>
      <p:sp>
        <p:nvSpPr>
          <p:cNvPr id="10" name="Text Placeholder 10">
            <a:extLst>
              <a:ext uri="{FF2B5EF4-FFF2-40B4-BE49-F238E27FC236}">
                <a16:creationId xmlns:a16="http://schemas.microsoft.com/office/drawing/2014/main" id="{72265DCB-702C-4B39-866D-759DBA9B8EFF}"/>
              </a:ext>
            </a:extLst>
          </p:cNvPr>
          <p:cNvSpPr>
            <a:spLocks noGrp="1"/>
          </p:cNvSpPr>
          <p:nvPr>
            <p:ph type="body" sz="quarter" idx="16"/>
          </p:nvPr>
        </p:nvSpPr>
        <p:spPr bwMode="white">
          <a:xfrm>
            <a:off x="4265612" y="4267200"/>
            <a:ext cx="3657600" cy="726620"/>
          </a:xfrm>
          <a:prstGeom prst="rect">
            <a:avLst/>
          </a:prstGeom>
        </p:spPr>
        <p:txBody>
          <a:bodyPr>
            <a:noAutofit/>
          </a:bodyPr>
          <a:lstStyle>
            <a:lvl1pPr marL="0" indent="0" algn="ctr">
              <a:spcBef>
                <a:spcPts val="0"/>
              </a:spcBef>
              <a:buNone/>
              <a:defRPr sz="1600" b="0">
                <a:solidFill>
                  <a:srgbClr val="FFFFFF"/>
                </a:solidFill>
              </a:defRPr>
            </a:lvl1pPr>
            <a:lvl2pPr marL="0" indent="0" algn="ctr">
              <a:spcBef>
                <a:spcPts val="0"/>
              </a:spcBef>
              <a:buNone/>
              <a:defRPr sz="1600" b="0">
                <a:solidFill>
                  <a:srgbClr val="FFFFFF"/>
                </a:solidFill>
              </a:defRPr>
            </a:lvl2pPr>
            <a:lvl3pPr marL="0" indent="0" algn="ctr">
              <a:spcBef>
                <a:spcPts val="0"/>
              </a:spcBef>
              <a:buNone/>
              <a:defRPr sz="1600" b="0">
                <a:solidFill>
                  <a:srgbClr val="FFFFFF"/>
                </a:solidFill>
              </a:defRPr>
            </a:lvl3pPr>
            <a:lvl4pPr marL="0" indent="0" algn="ctr">
              <a:spcBef>
                <a:spcPts val="0"/>
              </a:spcBef>
              <a:buNone/>
              <a:defRPr sz="1600" b="0">
                <a:solidFill>
                  <a:srgbClr val="FFFFFF"/>
                </a:solidFill>
              </a:defRPr>
            </a:lvl4pPr>
            <a:lvl5pPr marL="0" indent="0" algn="ctr">
              <a:spcBef>
                <a:spcPts val="0"/>
              </a:spcBef>
              <a:buNone/>
              <a:defRPr sz="1600" b="0">
                <a:solidFill>
                  <a:srgbClr val="FFFFFF"/>
                </a:solidFill>
              </a:defRPr>
            </a:lvl5pPr>
            <a:lvl6pPr marL="0" indent="0" algn="ctr">
              <a:spcBef>
                <a:spcPts val="0"/>
              </a:spcBef>
              <a:buNone/>
              <a:defRPr sz="1600" b="0">
                <a:solidFill>
                  <a:srgbClr val="FFFFFF"/>
                </a:solidFill>
              </a:defRPr>
            </a:lvl6pPr>
            <a:lvl7pPr marL="0" indent="0" algn="ctr">
              <a:spcBef>
                <a:spcPts val="0"/>
              </a:spcBef>
              <a:buNone/>
              <a:defRPr sz="1600" b="0">
                <a:solidFill>
                  <a:srgbClr val="FFFFFF"/>
                </a:solidFill>
              </a:defRPr>
            </a:lvl7pPr>
            <a:lvl8pPr marL="0" indent="0" algn="ctr">
              <a:spcBef>
                <a:spcPts val="0"/>
              </a:spcBef>
              <a:buNone/>
              <a:defRPr sz="1600" b="0">
                <a:solidFill>
                  <a:srgbClr val="FFFFFF"/>
                </a:solidFill>
              </a:defRPr>
            </a:lvl8pPr>
            <a:lvl9pPr marL="0" indent="0" algn="ctr">
              <a:spcBef>
                <a:spcPts val="0"/>
              </a:spcBef>
              <a:buNone/>
              <a:defRPr sz="1600" b="0">
                <a:solidFill>
                  <a:srgbClr val="FFFFFF"/>
                </a:solidFill>
              </a:defRPr>
            </a:lvl9pPr>
          </a:lstStyle>
          <a:p>
            <a:pPr lvl="0"/>
            <a:r>
              <a:rPr lang="en-US"/>
              <a:t>Click to edit Master text styles</a:t>
            </a:r>
          </a:p>
        </p:txBody>
      </p:sp>
      <p:sp>
        <p:nvSpPr>
          <p:cNvPr id="11" name="Footer Placeholder 1">
            <a:extLst>
              <a:ext uri="{FF2B5EF4-FFF2-40B4-BE49-F238E27FC236}">
                <a16:creationId xmlns:a16="http://schemas.microsoft.com/office/drawing/2014/main" id="{255919DD-7F52-4699-90F4-E8F1F819DF24}"/>
              </a:ext>
            </a:extLst>
          </p:cNvPr>
          <p:cNvSpPr>
            <a:spLocks noGrp="1"/>
          </p:cNvSpPr>
          <p:nvPr>
            <p:ph type="ftr" sz="quarter" idx="10"/>
          </p:nvPr>
        </p:nvSpPr>
        <p:spPr>
          <a:xfrm>
            <a:off x="228600" y="6556248"/>
            <a:ext cx="2194560" cy="182880"/>
          </a:xfrm>
          <a:prstGeom prst="rect">
            <a:avLst/>
          </a:prstGeom>
        </p:spPr>
        <p:txBody>
          <a:bodyPr anchor="ctr"/>
          <a:lstStyle>
            <a:lvl1pPr>
              <a:defRPr sz="800">
                <a:solidFill>
                  <a:schemeClr val="tx1"/>
                </a:solidFill>
              </a:defRPr>
            </a:lvl1pPr>
          </a:lstStyle>
          <a:p>
            <a:pPr defTabSz="609555"/>
            <a:r>
              <a:rPr lang="en-US"/>
              <a:t>© 2019 NTT DATA, Inc. All rights reserved.</a:t>
            </a:r>
          </a:p>
        </p:txBody>
      </p:sp>
      <p:sp>
        <p:nvSpPr>
          <p:cNvPr id="13" name="Slide Number Placeholder 2">
            <a:extLst>
              <a:ext uri="{FF2B5EF4-FFF2-40B4-BE49-F238E27FC236}">
                <a16:creationId xmlns:a16="http://schemas.microsoft.com/office/drawing/2014/main" id="{AB3E19EF-A707-42A6-8F08-CC3179A26E5F}"/>
              </a:ext>
            </a:extLst>
          </p:cNvPr>
          <p:cNvSpPr>
            <a:spLocks noGrp="1"/>
          </p:cNvSpPr>
          <p:nvPr>
            <p:ph type="sldNum" sz="quarter" idx="11"/>
          </p:nvPr>
        </p:nvSpPr>
        <p:spPr>
          <a:xfrm>
            <a:off x="5769864" y="6556248"/>
            <a:ext cx="667512" cy="182880"/>
          </a:xfrm>
          <a:prstGeom prst="rect">
            <a:avLst/>
          </a:prstGeom>
        </p:spPr>
        <p:txBody>
          <a:bodyPr anchor="ctr"/>
          <a:lstStyle>
            <a:lvl1pPr>
              <a:defRPr sz="800">
                <a:solidFill>
                  <a:schemeClr val="tx1"/>
                </a:solidFill>
              </a:defRPr>
            </a:lvl1pPr>
          </a:lstStyle>
          <a:p>
            <a:pPr algn="ctr"/>
            <a:fld id="{92EA2340-BE12-4138-BE15-7C339B03EB4B}" type="slidenum">
              <a:rPr lang="en-US" smtClean="0"/>
              <a:pPr algn="ctr"/>
              <a:t>‹#›</a:t>
            </a:fld>
            <a:endParaRPr lang="en-US"/>
          </a:p>
        </p:txBody>
      </p:sp>
      <p:sp>
        <p:nvSpPr>
          <p:cNvPr id="14" name="Title 3">
            <a:extLst>
              <a:ext uri="{FF2B5EF4-FFF2-40B4-BE49-F238E27FC236}">
                <a16:creationId xmlns:a16="http://schemas.microsoft.com/office/drawing/2014/main" id="{262C186A-F574-4AB9-A192-7EE0182AE747}"/>
              </a:ext>
            </a:extLst>
          </p:cNvPr>
          <p:cNvSpPr>
            <a:spLocks noGrp="1"/>
          </p:cNvSpPr>
          <p:nvPr>
            <p:ph type="title" hasCustomPrompt="1"/>
          </p:nvPr>
        </p:nvSpPr>
        <p:spPr>
          <a:xfrm>
            <a:off x="304800" y="640080"/>
            <a:ext cx="11582400" cy="552204"/>
          </a:xfrm>
          <a:prstGeom prst="rect">
            <a:avLst/>
          </a:prstGeom>
        </p:spPr>
        <p:txBody>
          <a:bodyPr lIns="0" tIns="0" rIns="0" bIns="0" anchor="t" anchorCtr="0">
            <a:noAutofit/>
          </a:bodyPr>
          <a:lstStyle>
            <a:lvl1pPr marL="0" indent="0">
              <a:defRPr lang="en-US" dirty="0"/>
            </a:lvl1pPr>
          </a:lstStyle>
          <a:p>
            <a:r>
              <a:rPr lang="en-US"/>
              <a:t>[Title]</a:t>
            </a:r>
          </a:p>
        </p:txBody>
      </p:sp>
    </p:spTree>
    <p:extLst>
      <p:ext uri="{BB962C8B-B14F-4D97-AF65-F5344CB8AC3E}">
        <p14:creationId xmlns:p14="http://schemas.microsoft.com/office/powerpoint/2010/main" val="3868472937"/>
      </p:ext>
    </p:extLst>
  </p:cSld>
  <p:clrMapOvr>
    <a:masterClrMapping/>
  </p:clrMapOvr>
  <p:extLst>
    <p:ext uri="{DCECCB84-F9BA-43D5-87BE-67443E8EF086}">
      <p15:sldGuideLst xmlns:p15="http://schemas.microsoft.com/office/powerpoint/2012/main">
        <p15:guide id="1" pos="3840" userDrawn="1">
          <p15:clr>
            <a:srgbClr val="FBAE40"/>
          </p15:clr>
        </p15:guide>
        <p15:guide id="2" pos="7488" userDrawn="1">
          <p15:clr>
            <a:srgbClr val="FBAE40"/>
          </p15:clr>
        </p15:guide>
        <p15:guide id="3" pos="192" userDrawn="1">
          <p15:clr>
            <a:srgbClr val="FBAE40"/>
          </p15:clr>
        </p15:guide>
      </p15:sldGuideLst>
    </p:ext>
  </p:extLst>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Title with Full Image - BH-B">
    <p:spTree>
      <p:nvGrpSpPr>
        <p:cNvPr id="1" name=""/>
        <p:cNvGrpSpPr/>
        <p:nvPr/>
      </p:nvGrpSpPr>
      <p:grpSpPr>
        <a:xfrm>
          <a:off x="0" y="0"/>
          <a:ext cx="0" cy="0"/>
          <a:chOff x="0" y="0"/>
          <a:chExt cx="0" cy="0"/>
        </a:xfrm>
      </p:grpSpPr>
      <p:sp>
        <p:nvSpPr>
          <p:cNvPr id="16" name="Picture Placeholder 15">
            <a:extLst>
              <a:ext uri="{FF2B5EF4-FFF2-40B4-BE49-F238E27FC236}">
                <a16:creationId xmlns:a16="http://schemas.microsoft.com/office/drawing/2014/main" id="{0E9BC70B-1571-475A-A3CC-BC50D4D7BFD0}"/>
              </a:ext>
            </a:extLst>
          </p:cNvPr>
          <p:cNvSpPr>
            <a:spLocks noGrp="1"/>
          </p:cNvSpPr>
          <p:nvPr>
            <p:ph type="pic" sz="quarter" idx="10"/>
          </p:nvPr>
        </p:nvSpPr>
        <p:spPr>
          <a:xfrm>
            <a:off x="0" y="457200"/>
            <a:ext cx="12192000" cy="6400800"/>
          </a:xfrm>
          <a:prstGeom prst="rect">
            <a:avLst/>
          </a:prstGeom>
        </p:spPr>
        <p:txBody>
          <a:bodyPr anchor="ctr"/>
          <a:lstStyle>
            <a:lvl1pPr marL="0" indent="0" algn="ctr">
              <a:buNone/>
              <a:defRPr/>
            </a:lvl1pPr>
          </a:lstStyle>
          <a:p>
            <a:r>
              <a:rPr lang="en-US"/>
              <a:t>Click icon to add picture</a:t>
            </a:r>
          </a:p>
        </p:txBody>
      </p:sp>
      <p:sp>
        <p:nvSpPr>
          <p:cNvPr id="6" name="Footer Placeholder 1">
            <a:extLst>
              <a:ext uri="{FF2B5EF4-FFF2-40B4-BE49-F238E27FC236}">
                <a16:creationId xmlns:a16="http://schemas.microsoft.com/office/drawing/2014/main" id="{E6FDDF12-D290-45AB-B04B-CABB7DB7A5C9}"/>
              </a:ext>
            </a:extLst>
          </p:cNvPr>
          <p:cNvSpPr>
            <a:spLocks noGrp="1"/>
          </p:cNvSpPr>
          <p:nvPr>
            <p:ph type="ftr" sz="quarter" idx="11"/>
          </p:nvPr>
        </p:nvSpPr>
        <p:spPr>
          <a:xfrm>
            <a:off x="228600" y="6556248"/>
            <a:ext cx="2194560" cy="182880"/>
          </a:xfrm>
          <a:prstGeom prst="rect">
            <a:avLst/>
          </a:prstGeom>
        </p:spPr>
        <p:txBody>
          <a:bodyPr anchor="ctr"/>
          <a:lstStyle>
            <a:lvl1pPr>
              <a:defRPr sz="800">
                <a:solidFill>
                  <a:schemeClr val="tx1"/>
                </a:solidFill>
              </a:defRPr>
            </a:lvl1pPr>
          </a:lstStyle>
          <a:p>
            <a:pPr defTabSz="609555"/>
            <a:r>
              <a:rPr lang="en-US"/>
              <a:t>© 2019 NTT DATA, Inc. All rights reserved.</a:t>
            </a:r>
          </a:p>
        </p:txBody>
      </p:sp>
      <p:sp>
        <p:nvSpPr>
          <p:cNvPr id="7" name="Slide Number Placeholder 2">
            <a:extLst>
              <a:ext uri="{FF2B5EF4-FFF2-40B4-BE49-F238E27FC236}">
                <a16:creationId xmlns:a16="http://schemas.microsoft.com/office/drawing/2014/main" id="{16811EAF-B125-496F-B641-7B754A8F8AB1}"/>
              </a:ext>
            </a:extLst>
          </p:cNvPr>
          <p:cNvSpPr>
            <a:spLocks noGrp="1"/>
          </p:cNvSpPr>
          <p:nvPr>
            <p:ph type="sldNum" sz="quarter" idx="12"/>
          </p:nvPr>
        </p:nvSpPr>
        <p:spPr>
          <a:xfrm>
            <a:off x="5769864" y="6556248"/>
            <a:ext cx="667512" cy="182880"/>
          </a:xfrm>
          <a:prstGeom prst="rect">
            <a:avLst/>
          </a:prstGeom>
        </p:spPr>
        <p:txBody>
          <a:bodyPr anchor="ctr"/>
          <a:lstStyle>
            <a:lvl1pPr>
              <a:defRPr sz="800">
                <a:solidFill>
                  <a:schemeClr val="tx1"/>
                </a:solidFill>
              </a:defRPr>
            </a:lvl1pPr>
          </a:lstStyle>
          <a:p>
            <a:pPr algn="ctr"/>
            <a:fld id="{92EA2340-BE12-4138-BE15-7C339B03EB4B}" type="slidenum">
              <a:rPr lang="en-US" smtClean="0"/>
              <a:pPr algn="ctr"/>
              <a:t>‹#›</a:t>
            </a:fld>
            <a:endParaRPr lang="en-US"/>
          </a:p>
        </p:txBody>
      </p:sp>
      <p:sp>
        <p:nvSpPr>
          <p:cNvPr id="8" name="Title 3">
            <a:extLst>
              <a:ext uri="{FF2B5EF4-FFF2-40B4-BE49-F238E27FC236}">
                <a16:creationId xmlns:a16="http://schemas.microsoft.com/office/drawing/2014/main" id="{93C81DB7-DE80-4648-A5E9-8CF00E22829E}"/>
              </a:ext>
            </a:extLst>
          </p:cNvPr>
          <p:cNvSpPr>
            <a:spLocks noGrp="1"/>
          </p:cNvSpPr>
          <p:nvPr>
            <p:ph type="title" hasCustomPrompt="1"/>
          </p:nvPr>
        </p:nvSpPr>
        <p:spPr>
          <a:xfrm>
            <a:off x="304800" y="640080"/>
            <a:ext cx="11582400" cy="552204"/>
          </a:xfrm>
          <a:prstGeom prst="rect">
            <a:avLst/>
          </a:prstGeom>
        </p:spPr>
        <p:txBody>
          <a:bodyPr lIns="0" tIns="0" rIns="0" bIns="0" anchor="t" anchorCtr="0">
            <a:noAutofit/>
          </a:bodyPr>
          <a:lstStyle>
            <a:lvl1pPr marL="0" indent="0">
              <a:defRPr lang="en-US" dirty="0"/>
            </a:lvl1pPr>
          </a:lstStyle>
          <a:p>
            <a:r>
              <a:rPr lang="en-US"/>
              <a:t>[Title]</a:t>
            </a:r>
          </a:p>
        </p:txBody>
      </p:sp>
    </p:spTree>
    <p:extLst>
      <p:ext uri="{BB962C8B-B14F-4D97-AF65-F5344CB8AC3E}">
        <p14:creationId xmlns:p14="http://schemas.microsoft.com/office/powerpoint/2010/main" val="426857150"/>
      </p:ext>
    </p:extLst>
  </p:cSld>
  <p:clrMapOvr>
    <a:masterClrMapping/>
  </p:clrMapOvr>
  <p:extLst>
    <p:ext uri="{DCECCB84-F9BA-43D5-87BE-67443E8EF086}">
      <p15:sldGuideLst xmlns:p15="http://schemas.microsoft.com/office/powerpoint/2012/main">
        <p15:guide id="1" pos="3840" userDrawn="1">
          <p15:clr>
            <a:srgbClr val="FBAE40"/>
          </p15:clr>
        </p15:guide>
        <p15:guide id="2" pos="7488" userDrawn="1">
          <p15:clr>
            <a:srgbClr val="FBAE40"/>
          </p15:clr>
        </p15:guide>
        <p15:guide id="3" pos="192" userDrawn="1">
          <p15:clr>
            <a:srgbClr val="FBAE40"/>
          </p15:clr>
        </p15:guide>
      </p15:sldGuideLst>
    </p:ext>
  </p:extLst>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Title with Image Band - BH-B">
    <p:spTree>
      <p:nvGrpSpPr>
        <p:cNvPr id="1" name=""/>
        <p:cNvGrpSpPr/>
        <p:nvPr/>
      </p:nvGrpSpPr>
      <p:grpSpPr>
        <a:xfrm>
          <a:off x="0" y="0"/>
          <a:ext cx="0" cy="0"/>
          <a:chOff x="0" y="0"/>
          <a:chExt cx="0" cy="0"/>
        </a:xfrm>
      </p:grpSpPr>
      <p:sp>
        <p:nvSpPr>
          <p:cNvPr id="6" name="Picture Placeholder 15">
            <a:extLst>
              <a:ext uri="{FF2B5EF4-FFF2-40B4-BE49-F238E27FC236}">
                <a16:creationId xmlns:a16="http://schemas.microsoft.com/office/drawing/2014/main" id="{28220791-D495-4D87-90C8-E922F6083CCD}"/>
              </a:ext>
            </a:extLst>
          </p:cNvPr>
          <p:cNvSpPr>
            <a:spLocks noGrp="1"/>
          </p:cNvSpPr>
          <p:nvPr>
            <p:ph type="pic" sz="quarter" idx="10"/>
          </p:nvPr>
        </p:nvSpPr>
        <p:spPr>
          <a:xfrm>
            <a:off x="0" y="1828800"/>
            <a:ext cx="12192000" cy="3454400"/>
          </a:xfrm>
          <a:prstGeom prst="rect">
            <a:avLst/>
          </a:prstGeom>
        </p:spPr>
        <p:txBody>
          <a:bodyPr anchor="ctr"/>
          <a:lstStyle>
            <a:lvl1pPr marL="0" indent="0" algn="ctr">
              <a:buNone/>
              <a:defRPr/>
            </a:lvl1pPr>
          </a:lstStyle>
          <a:p>
            <a:r>
              <a:rPr lang="en-US"/>
              <a:t>Click icon to add picture</a:t>
            </a:r>
          </a:p>
        </p:txBody>
      </p:sp>
      <p:sp>
        <p:nvSpPr>
          <p:cNvPr id="5" name="Footer Placeholder 1">
            <a:extLst>
              <a:ext uri="{FF2B5EF4-FFF2-40B4-BE49-F238E27FC236}">
                <a16:creationId xmlns:a16="http://schemas.microsoft.com/office/drawing/2014/main" id="{2E3D3D84-42A8-4560-B3F5-4524AF82E476}"/>
              </a:ext>
            </a:extLst>
          </p:cNvPr>
          <p:cNvSpPr>
            <a:spLocks noGrp="1"/>
          </p:cNvSpPr>
          <p:nvPr>
            <p:ph type="ftr" sz="quarter" idx="11"/>
          </p:nvPr>
        </p:nvSpPr>
        <p:spPr>
          <a:xfrm>
            <a:off x="228600" y="6556248"/>
            <a:ext cx="2194560" cy="182880"/>
          </a:xfrm>
          <a:prstGeom prst="rect">
            <a:avLst/>
          </a:prstGeom>
        </p:spPr>
        <p:txBody>
          <a:bodyPr anchor="ctr"/>
          <a:lstStyle>
            <a:lvl1pPr>
              <a:defRPr sz="800">
                <a:solidFill>
                  <a:schemeClr val="tx1"/>
                </a:solidFill>
              </a:defRPr>
            </a:lvl1pPr>
          </a:lstStyle>
          <a:p>
            <a:pPr defTabSz="609555"/>
            <a:r>
              <a:rPr lang="en-US"/>
              <a:t>© 2019 NTT DATA, Inc. All rights reserved.</a:t>
            </a:r>
          </a:p>
        </p:txBody>
      </p:sp>
      <p:sp>
        <p:nvSpPr>
          <p:cNvPr id="7" name="Slide Number Placeholder 2">
            <a:extLst>
              <a:ext uri="{FF2B5EF4-FFF2-40B4-BE49-F238E27FC236}">
                <a16:creationId xmlns:a16="http://schemas.microsoft.com/office/drawing/2014/main" id="{55445DE3-5C4D-446A-8EC1-DFE1DF106DC0}"/>
              </a:ext>
            </a:extLst>
          </p:cNvPr>
          <p:cNvSpPr>
            <a:spLocks noGrp="1"/>
          </p:cNvSpPr>
          <p:nvPr>
            <p:ph type="sldNum" sz="quarter" idx="12"/>
          </p:nvPr>
        </p:nvSpPr>
        <p:spPr>
          <a:xfrm>
            <a:off x="5769864" y="6556248"/>
            <a:ext cx="667512" cy="182880"/>
          </a:xfrm>
          <a:prstGeom prst="rect">
            <a:avLst/>
          </a:prstGeom>
        </p:spPr>
        <p:txBody>
          <a:bodyPr anchor="ctr"/>
          <a:lstStyle>
            <a:lvl1pPr>
              <a:defRPr sz="800">
                <a:solidFill>
                  <a:schemeClr val="tx1"/>
                </a:solidFill>
              </a:defRPr>
            </a:lvl1pPr>
          </a:lstStyle>
          <a:p>
            <a:pPr algn="ctr"/>
            <a:fld id="{92EA2340-BE12-4138-BE15-7C339B03EB4B}" type="slidenum">
              <a:rPr lang="en-US" smtClean="0"/>
              <a:pPr algn="ctr"/>
              <a:t>‹#›</a:t>
            </a:fld>
            <a:endParaRPr lang="en-US"/>
          </a:p>
        </p:txBody>
      </p:sp>
    </p:spTree>
    <p:extLst>
      <p:ext uri="{BB962C8B-B14F-4D97-AF65-F5344CB8AC3E}">
        <p14:creationId xmlns:p14="http://schemas.microsoft.com/office/powerpoint/2010/main" val="649198350"/>
      </p:ext>
    </p:extLst>
  </p:cSld>
  <p:clrMapOvr>
    <a:masterClrMapping/>
  </p:clrMapOvr>
  <p:extLst>
    <p:ext uri="{DCECCB84-F9BA-43D5-87BE-67443E8EF086}">
      <p15:sldGuideLst xmlns:p15="http://schemas.microsoft.com/office/powerpoint/2012/main">
        <p15:guide id="1" pos="3840" userDrawn="1">
          <p15:clr>
            <a:srgbClr val="FBAE40"/>
          </p15:clr>
        </p15:guide>
        <p15:guide id="2" pos="192" userDrawn="1">
          <p15:clr>
            <a:srgbClr val="FBAE40"/>
          </p15:clr>
        </p15:guide>
        <p15:guide id="3" pos="7488" userDrawn="1">
          <p15:clr>
            <a:srgbClr val="FBAE40"/>
          </p15:clr>
        </p15:guide>
      </p15:sldGuideLst>
    </p:ext>
  </p:extLst>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preserve="1" userDrawn="1">
  <p:cSld name="BI - White Closing Slide">
    <p:spTree>
      <p:nvGrpSpPr>
        <p:cNvPr id="1" name=""/>
        <p:cNvGrpSpPr/>
        <p:nvPr/>
      </p:nvGrpSpPr>
      <p:grpSpPr>
        <a:xfrm>
          <a:off x="0" y="0"/>
          <a:ext cx="0" cy="0"/>
          <a:chOff x="0" y="0"/>
          <a:chExt cx="0" cy="0"/>
        </a:xfrm>
      </p:grpSpPr>
      <p:pic>
        <p:nvPicPr>
          <p:cNvPr id="2" name="図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3113690"/>
            <a:ext cx="2080171" cy="3744310"/>
          </a:xfrm>
          <a:prstGeom prst="rect">
            <a:avLst/>
          </a:prstGeom>
        </p:spPr>
      </p:pic>
      <p:sp>
        <p:nvSpPr>
          <p:cNvPr id="3" name="Footer Placeholder 2">
            <a:extLst>
              <a:ext uri="{FF2B5EF4-FFF2-40B4-BE49-F238E27FC236}">
                <a16:creationId xmlns:a16="http://schemas.microsoft.com/office/drawing/2014/main" id="{37B9257D-02E0-47E5-8066-3653BB63A0F1}"/>
              </a:ext>
            </a:extLst>
          </p:cNvPr>
          <p:cNvSpPr>
            <a:spLocks noGrp="1"/>
          </p:cNvSpPr>
          <p:nvPr>
            <p:ph type="ftr" sz="quarter" idx="10"/>
          </p:nvPr>
        </p:nvSpPr>
        <p:spPr>
          <a:xfrm>
            <a:off x="7772400" y="6556248"/>
            <a:ext cx="4114800" cy="123111"/>
          </a:xfrm>
          <a:prstGeom prst="rect">
            <a:avLst/>
          </a:prstGeom>
        </p:spPr>
        <p:txBody>
          <a:bodyPr anchor="ctr"/>
          <a:lstStyle>
            <a:lvl1pPr algn="r">
              <a:defRPr sz="800">
                <a:solidFill>
                  <a:schemeClr val="accent2"/>
                </a:solidFill>
              </a:defRPr>
            </a:lvl1pPr>
          </a:lstStyle>
          <a:p>
            <a:pPr defTabSz="609555"/>
            <a:r>
              <a:rPr lang="en-US"/>
              <a:t>© 2019 NTT DATA, Inc. All rights reserved.</a:t>
            </a:r>
          </a:p>
        </p:txBody>
      </p:sp>
      <p:grpSp>
        <p:nvGrpSpPr>
          <p:cNvPr id="5" name="Group 4">
            <a:extLst>
              <a:ext uri="{FF2B5EF4-FFF2-40B4-BE49-F238E27FC236}">
                <a16:creationId xmlns:a16="http://schemas.microsoft.com/office/drawing/2014/main" id="{3B77727F-6303-4D84-A7F7-DDCF08B2190A}"/>
              </a:ext>
            </a:extLst>
          </p:cNvPr>
          <p:cNvGrpSpPr/>
          <p:nvPr userDrawn="1"/>
        </p:nvGrpSpPr>
        <p:grpSpPr>
          <a:xfrm>
            <a:off x="4261573" y="2829464"/>
            <a:ext cx="3686134" cy="1216322"/>
            <a:chOff x="9448800" y="420688"/>
            <a:chExt cx="2362201" cy="779463"/>
          </a:xfrm>
        </p:grpSpPr>
        <p:sp>
          <p:nvSpPr>
            <p:cNvPr id="7" name="Freeform 5">
              <a:extLst>
                <a:ext uri="{FF2B5EF4-FFF2-40B4-BE49-F238E27FC236}">
                  <a16:creationId xmlns:a16="http://schemas.microsoft.com/office/drawing/2014/main" id="{6733B983-86BF-4752-A889-9E202C3AAFDC}"/>
                </a:ext>
              </a:extLst>
            </p:cNvPr>
            <p:cNvSpPr>
              <a:spLocks/>
            </p:cNvSpPr>
            <p:nvPr/>
          </p:nvSpPr>
          <p:spPr bwMode="auto">
            <a:xfrm>
              <a:off x="10166350" y="862013"/>
              <a:ext cx="254000" cy="338138"/>
            </a:xfrm>
            <a:custGeom>
              <a:avLst/>
              <a:gdLst>
                <a:gd name="T0" fmla="*/ 35 w 278"/>
                <a:gd name="T1" fmla="*/ 245 h 368"/>
                <a:gd name="T2" fmla="*/ 43 w 278"/>
                <a:gd name="T3" fmla="*/ 290 h 368"/>
                <a:gd name="T4" fmla="*/ 68 w 278"/>
                <a:gd name="T5" fmla="*/ 319 h 368"/>
                <a:gd name="T6" fmla="*/ 105 w 278"/>
                <a:gd name="T7" fmla="*/ 335 h 368"/>
                <a:gd name="T8" fmla="*/ 150 w 278"/>
                <a:gd name="T9" fmla="*/ 340 h 368"/>
                <a:gd name="T10" fmla="*/ 181 w 278"/>
                <a:gd name="T11" fmla="*/ 336 h 368"/>
                <a:gd name="T12" fmla="*/ 211 w 278"/>
                <a:gd name="T13" fmla="*/ 323 h 368"/>
                <a:gd name="T14" fmla="*/ 235 w 278"/>
                <a:gd name="T15" fmla="*/ 301 h 368"/>
                <a:gd name="T16" fmla="*/ 244 w 278"/>
                <a:gd name="T17" fmla="*/ 268 h 368"/>
                <a:gd name="T18" fmla="*/ 237 w 278"/>
                <a:gd name="T19" fmla="*/ 242 h 368"/>
                <a:gd name="T20" fmla="*/ 220 w 278"/>
                <a:gd name="T21" fmla="*/ 224 h 368"/>
                <a:gd name="T22" fmla="*/ 196 w 278"/>
                <a:gd name="T23" fmla="*/ 212 h 368"/>
                <a:gd name="T24" fmla="*/ 171 w 278"/>
                <a:gd name="T25" fmla="*/ 204 h 368"/>
                <a:gd name="T26" fmla="*/ 92 w 278"/>
                <a:gd name="T27" fmla="*/ 185 h 368"/>
                <a:gd name="T28" fmla="*/ 62 w 278"/>
                <a:gd name="T29" fmla="*/ 175 h 368"/>
                <a:gd name="T30" fmla="*/ 37 w 278"/>
                <a:gd name="T31" fmla="*/ 159 h 368"/>
                <a:gd name="T32" fmla="*/ 19 w 278"/>
                <a:gd name="T33" fmla="*/ 135 h 368"/>
                <a:gd name="T34" fmla="*/ 13 w 278"/>
                <a:gd name="T35" fmla="*/ 99 h 368"/>
                <a:gd name="T36" fmla="*/ 18 w 278"/>
                <a:gd name="T37" fmla="*/ 69 h 368"/>
                <a:gd name="T38" fmla="*/ 36 w 278"/>
                <a:gd name="T39" fmla="*/ 37 h 368"/>
                <a:gd name="T40" fmla="*/ 74 w 278"/>
                <a:gd name="T41" fmla="*/ 11 h 368"/>
                <a:gd name="T42" fmla="*/ 135 w 278"/>
                <a:gd name="T43" fmla="*/ 0 h 368"/>
                <a:gd name="T44" fmla="*/ 185 w 278"/>
                <a:gd name="T45" fmla="*/ 7 h 368"/>
                <a:gd name="T46" fmla="*/ 226 w 278"/>
                <a:gd name="T47" fmla="*/ 28 h 368"/>
                <a:gd name="T48" fmla="*/ 255 w 278"/>
                <a:gd name="T49" fmla="*/ 62 h 368"/>
                <a:gd name="T50" fmla="*/ 265 w 278"/>
                <a:gd name="T51" fmla="*/ 110 h 368"/>
                <a:gd name="T52" fmla="*/ 232 w 278"/>
                <a:gd name="T53" fmla="*/ 110 h 368"/>
                <a:gd name="T54" fmla="*/ 223 w 278"/>
                <a:gd name="T55" fmla="*/ 74 h 368"/>
                <a:gd name="T56" fmla="*/ 201 w 278"/>
                <a:gd name="T57" fmla="*/ 49 h 368"/>
                <a:gd name="T58" fmla="*/ 171 w 278"/>
                <a:gd name="T59" fmla="*/ 34 h 368"/>
                <a:gd name="T60" fmla="*/ 135 w 278"/>
                <a:gd name="T61" fmla="*/ 29 h 368"/>
                <a:gd name="T62" fmla="*/ 102 w 278"/>
                <a:gd name="T63" fmla="*/ 32 h 368"/>
                <a:gd name="T64" fmla="*/ 73 w 278"/>
                <a:gd name="T65" fmla="*/ 44 h 368"/>
                <a:gd name="T66" fmla="*/ 54 w 278"/>
                <a:gd name="T67" fmla="*/ 66 h 368"/>
                <a:gd name="T68" fmla="*/ 46 w 278"/>
                <a:gd name="T69" fmla="*/ 99 h 368"/>
                <a:gd name="T70" fmla="*/ 51 w 278"/>
                <a:gd name="T71" fmla="*/ 121 h 368"/>
                <a:gd name="T72" fmla="*/ 62 w 278"/>
                <a:gd name="T73" fmla="*/ 136 h 368"/>
                <a:gd name="T74" fmla="*/ 79 w 278"/>
                <a:gd name="T75" fmla="*/ 146 h 368"/>
                <a:gd name="T76" fmla="*/ 100 w 278"/>
                <a:gd name="T77" fmla="*/ 153 h 368"/>
                <a:gd name="T78" fmla="*/ 186 w 278"/>
                <a:gd name="T79" fmla="*/ 174 h 368"/>
                <a:gd name="T80" fmla="*/ 221 w 278"/>
                <a:gd name="T81" fmla="*/ 186 h 368"/>
                <a:gd name="T82" fmla="*/ 251 w 278"/>
                <a:gd name="T83" fmla="*/ 204 h 368"/>
                <a:gd name="T84" fmla="*/ 270 w 278"/>
                <a:gd name="T85" fmla="*/ 230 h 368"/>
                <a:gd name="T86" fmla="*/ 278 w 278"/>
                <a:gd name="T87" fmla="*/ 267 h 368"/>
                <a:gd name="T88" fmla="*/ 276 w 278"/>
                <a:gd name="T89" fmla="*/ 283 h 368"/>
                <a:gd name="T90" fmla="*/ 270 w 278"/>
                <a:gd name="T91" fmla="*/ 304 h 368"/>
                <a:gd name="T92" fmla="*/ 257 w 278"/>
                <a:gd name="T93" fmla="*/ 327 h 368"/>
                <a:gd name="T94" fmla="*/ 233 w 278"/>
                <a:gd name="T95" fmla="*/ 348 h 368"/>
                <a:gd name="T96" fmla="*/ 196 w 278"/>
                <a:gd name="T97" fmla="*/ 363 h 368"/>
                <a:gd name="T98" fmla="*/ 142 w 278"/>
                <a:gd name="T99" fmla="*/ 368 h 368"/>
                <a:gd name="T100" fmla="*/ 85 w 278"/>
                <a:gd name="T101" fmla="*/ 361 h 368"/>
                <a:gd name="T102" fmla="*/ 39 w 278"/>
                <a:gd name="T103" fmla="*/ 339 h 368"/>
                <a:gd name="T104" fmla="*/ 10 w 278"/>
                <a:gd name="T105" fmla="*/ 300 h 368"/>
                <a:gd name="T106" fmla="*/ 1 w 278"/>
                <a:gd name="T107" fmla="*/ 245 h 368"/>
                <a:gd name="T108" fmla="*/ 35 w 278"/>
                <a:gd name="T109" fmla="*/ 245 h 3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278" h="368">
                  <a:moveTo>
                    <a:pt x="35" y="245"/>
                  </a:moveTo>
                  <a:cubicBezTo>
                    <a:pt x="35" y="263"/>
                    <a:pt x="37" y="278"/>
                    <a:pt x="43" y="290"/>
                  </a:cubicBezTo>
                  <a:cubicBezTo>
                    <a:pt x="49" y="302"/>
                    <a:pt x="58" y="312"/>
                    <a:pt x="68" y="319"/>
                  </a:cubicBezTo>
                  <a:cubicBezTo>
                    <a:pt x="78" y="327"/>
                    <a:pt x="91" y="332"/>
                    <a:pt x="105" y="335"/>
                  </a:cubicBezTo>
                  <a:cubicBezTo>
                    <a:pt x="119" y="338"/>
                    <a:pt x="134" y="340"/>
                    <a:pt x="150" y="340"/>
                  </a:cubicBezTo>
                  <a:cubicBezTo>
                    <a:pt x="160" y="340"/>
                    <a:pt x="170" y="338"/>
                    <a:pt x="181" y="336"/>
                  </a:cubicBezTo>
                  <a:cubicBezTo>
                    <a:pt x="191" y="333"/>
                    <a:pt x="202" y="329"/>
                    <a:pt x="211" y="323"/>
                  </a:cubicBezTo>
                  <a:cubicBezTo>
                    <a:pt x="220" y="317"/>
                    <a:pt x="228" y="310"/>
                    <a:pt x="235" y="301"/>
                  </a:cubicBezTo>
                  <a:cubicBezTo>
                    <a:pt x="241" y="292"/>
                    <a:pt x="244" y="281"/>
                    <a:pt x="244" y="268"/>
                  </a:cubicBezTo>
                  <a:cubicBezTo>
                    <a:pt x="244" y="258"/>
                    <a:pt x="242" y="249"/>
                    <a:pt x="237" y="242"/>
                  </a:cubicBezTo>
                  <a:cubicBezTo>
                    <a:pt x="233" y="235"/>
                    <a:pt x="227" y="229"/>
                    <a:pt x="220" y="224"/>
                  </a:cubicBezTo>
                  <a:cubicBezTo>
                    <a:pt x="213" y="219"/>
                    <a:pt x="205" y="215"/>
                    <a:pt x="196" y="212"/>
                  </a:cubicBezTo>
                  <a:cubicBezTo>
                    <a:pt x="188" y="209"/>
                    <a:pt x="179" y="206"/>
                    <a:pt x="171" y="204"/>
                  </a:cubicBezTo>
                  <a:cubicBezTo>
                    <a:pt x="92" y="185"/>
                    <a:pt x="92" y="185"/>
                    <a:pt x="92" y="185"/>
                  </a:cubicBezTo>
                  <a:cubicBezTo>
                    <a:pt x="82" y="182"/>
                    <a:pt x="72" y="179"/>
                    <a:pt x="62" y="175"/>
                  </a:cubicBezTo>
                  <a:cubicBezTo>
                    <a:pt x="53" y="171"/>
                    <a:pt x="44" y="166"/>
                    <a:pt x="37" y="159"/>
                  </a:cubicBezTo>
                  <a:cubicBezTo>
                    <a:pt x="30" y="152"/>
                    <a:pt x="24" y="144"/>
                    <a:pt x="19" y="135"/>
                  </a:cubicBezTo>
                  <a:cubicBezTo>
                    <a:pt x="15" y="125"/>
                    <a:pt x="13" y="113"/>
                    <a:pt x="13" y="99"/>
                  </a:cubicBezTo>
                  <a:cubicBezTo>
                    <a:pt x="13" y="91"/>
                    <a:pt x="14" y="81"/>
                    <a:pt x="18" y="69"/>
                  </a:cubicBezTo>
                  <a:cubicBezTo>
                    <a:pt x="21" y="58"/>
                    <a:pt x="27" y="47"/>
                    <a:pt x="36" y="37"/>
                  </a:cubicBezTo>
                  <a:cubicBezTo>
                    <a:pt x="45" y="26"/>
                    <a:pt x="58" y="18"/>
                    <a:pt x="74" y="11"/>
                  </a:cubicBezTo>
                  <a:cubicBezTo>
                    <a:pt x="89" y="3"/>
                    <a:pt x="110" y="0"/>
                    <a:pt x="135" y="0"/>
                  </a:cubicBezTo>
                  <a:cubicBezTo>
                    <a:pt x="152" y="0"/>
                    <a:pt x="169" y="2"/>
                    <a:pt x="185" y="7"/>
                  </a:cubicBezTo>
                  <a:cubicBezTo>
                    <a:pt x="200" y="12"/>
                    <a:pt x="214" y="18"/>
                    <a:pt x="226" y="28"/>
                  </a:cubicBezTo>
                  <a:cubicBezTo>
                    <a:pt x="238" y="37"/>
                    <a:pt x="248" y="48"/>
                    <a:pt x="255" y="62"/>
                  </a:cubicBezTo>
                  <a:cubicBezTo>
                    <a:pt x="262" y="76"/>
                    <a:pt x="265" y="92"/>
                    <a:pt x="265" y="110"/>
                  </a:cubicBezTo>
                  <a:cubicBezTo>
                    <a:pt x="232" y="110"/>
                    <a:pt x="232" y="110"/>
                    <a:pt x="232" y="110"/>
                  </a:cubicBezTo>
                  <a:cubicBezTo>
                    <a:pt x="231" y="96"/>
                    <a:pt x="228" y="85"/>
                    <a:pt x="223" y="74"/>
                  </a:cubicBezTo>
                  <a:cubicBezTo>
                    <a:pt x="217" y="64"/>
                    <a:pt x="210" y="56"/>
                    <a:pt x="201" y="49"/>
                  </a:cubicBezTo>
                  <a:cubicBezTo>
                    <a:pt x="192" y="42"/>
                    <a:pt x="182" y="37"/>
                    <a:pt x="171" y="34"/>
                  </a:cubicBezTo>
                  <a:cubicBezTo>
                    <a:pt x="160" y="30"/>
                    <a:pt x="148" y="29"/>
                    <a:pt x="135" y="29"/>
                  </a:cubicBezTo>
                  <a:cubicBezTo>
                    <a:pt x="123" y="29"/>
                    <a:pt x="112" y="30"/>
                    <a:pt x="102" y="32"/>
                  </a:cubicBezTo>
                  <a:cubicBezTo>
                    <a:pt x="91" y="35"/>
                    <a:pt x="81" y="39"/>
                    <a:pt x="73" y="44"/>
                  </a:cubicBezTo>
                  <a:cubicBezTo>
                    <a:pt x="65" y="50"/>
                    <a:pt x="59" y="57"/>
                    <a:pt x="54" y="66"/>
                  </a:cubicBezTo>
                  <a:cubicBezTo>
                    <a:pt x="49" y="75"/>
                    <a:pt x="46" y="86"/>
                    <a:pt x="46" y="99"/>
                  </a:cubicBezTo>
                  <a:cubicBezTo>
                    <a:pt x="46" y="107"/>
                    <a:pt x="48" y="114"/>
                    <a:pt x="51" y="121"/>
                  </a:cubicBezTo>
                  <a:cubicBezTo>
                    <a:pt x="53" y="127"/>
                    <a:pt x="57" y="132"/>
                    <a:pt x="62" y="136"/>
                  </a:cubicBezTo>
                  <a:cubicBezTo>
                    <a:pt x="67" y="140"/>
                    <a:pt x="73" y="143"/>
                    <a:pt x="79" y="146"/>
                  </a:cubicBezTo>
                  <a:cubicBezTo>
                    <a:pt x="86" y="149"/>
                    <a:pt x="93" y="151"/>
                    <a:pt x="100" y="153"/>
                  </a:cubicBezTo>
                  <a:cubicBezTo>
                    <a:pt x="186" y="174"/>
                    <a:pt x="186" y="174"/>
                    <a:pt x="186" y="174"/>
                  </a:cubicBezTo>
                  <a:cubicBezTo>
                    <a:pt x="199" y="178"/>
                    <a:pt x="210" y="182"/>
                    <a:pt x="221" y="186"/>
                  </a:cubicBezTo>
                  <a:cubicBezTo>
                    <a:pt x="232" y="191"/>
                    <a:pt x="242" y="197"/>
                    <a:pt x="251" y="204"/>
                  </a:cubicBezTo>
                  <a:cubicBezTo>
                    <a:pt x="259" y="211"/>
                    <a:pt x="266" y="220"/>
                    <a:pt x="270" y="230"/>
                  </a:cubicBezTo>
                  <a:cubicBezTo>
                    <a:pt x="275" y="240"/>
                    <a:pt x="278" y="253"/>
                    <a:pt x="278" y="267"/>
                  </a:cubicBezTo>
                  <a:cubicBezTo>
                    <a:pt x="278" y="271"/>
                    <a:pt x="277" y="277"/>
                    <a:pt x="276" y="283"/>
                  </a:cubicBezTo>
                  <a:cubicBezTo>
                    <a:pt x="276" y="290"/>
                    <a:pt x="274" y="297"/>
                    <a:pt x="270" y="304"/>
                  </a:cubicBezTo>
                  <a:cubicBezTo>
                    <a:pt x="267" y="312"/>
                    <a:pt x="263" y="319"/>
                    <a:pt x="257" y="327"/>
                  </a:cubicBezTo>
                  <a:cubicBezTo>
                    <a:pt x="251" y="334"/>
                    <a:pt x="243" y="341"/>
                    <a:pt x="233" y="348"/>
                  </a:cubicBezTo>
                  <a:cubicBezTo>
                    <a:pt x="223" y="354"/>
                    <a:pt x="211" y="359"/>
                    <a:pt x="196" y="363"/>
                  </a:cubicBezTo>
                  <a:cubicBezTo>
                    <a:pt x="181" y="366"/>
                    <a:pt x="163" y="368"/>
                    <a:pt x="142" y="368"/>
                  </a:cubicBezTo>
                  <a:cubicBezTo>
                    <a:pt x="122" y="368"/>
                    <a:pt x="102" y="366"/>
                    <a:pt x="85" y="361"/>
                  </a:cubicBezTo>
                  <a:cubicBezTo>
                    <a:pt x="67" y="356"/>
                    <a:pt x="51" y="349"/>
                    <a:pt x="39" y="339"/>
                  </a:cubicBezTo>
                  <a:cubicBezTo>
                    <a:pt x="26" y="329"/>
                    <a:pt x="17" y="316"/>
                    <a:pt x="10" y="300"/>
                  </a:cubicBezTo>
                  <a:cubicBezTo>
                    <a:pt x="3" y="285"/>
                    <a:pt x="0" y="266"/>
                    <a:pt x="1" y="245"/>
                  </a:cubicBezTo>
                  <a:lnTo>
                    <a:pt x="35" y="245"/>
                  </a:lnTo>
                  <a:close/>
                </a:path>
              </a:pathLst>
            </a:custGeom>
            <a:solidFill>
              <a:schemeClr val="accent2"/>
            </a:solidFill>
            <a:ln>
              <a:noFill/>
            </a:ln>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endParaRPr lang="en-US"/>
            </a:p>
          </p:txBody>
        </p:sp>
        <p:sp>
          <p:nvSpPr>
            <p:cNvPr id="8" name="Freeform 6">
              <a:extLst>
                <a:ext uri="{FF2B5EF4-FFF2-40B4-BE49-F238E27FC236}">
                  <a16:creationId xmlns:a16="http://schemas.microsoft.com/office/drawing/2014/main" id="{DC251DB1-02C0-45BA-B3A1-0806863C22DB}"/>
                </a:ext>
              </a:extLst>
            </p:cNvPr>
            <p:cNvSpPr>
              <a:spLocks noEditPoints="1"/>
            </p:cNvSpPr>
            <p:nvPr/>
          </p:nvSpPr>
          <p:spPr bwMode="auto">
            <a:xfrm>
              <a:off x="10452100" y="952501"/>
              <a:ext cx="209550" cy="247650"/>
            </a:xfrm>
            <a:custGeom>
              <a:avLst/>
              <a:gdLst>
                <a:gd name="T0" fmla="*/ 31 w 229"/>
                <a:gd name="T1" fmla="*/ 144 h 270"/>
                <a:gd name="T2" fmla="*/ 36 w 229"/>
                <a:gd name="T3" fmla="*/ 179 h 270"/>
                <a:gd name="T4" fmla="*/ 51 w 229"/>
                <a:gd name="T5" fmla="*/ 211 h 270"/>
                <a:gd name="T6" fmla="*/ 77 w 229"/>
                <a:gd name="T7" fmla="*/ 235 h 270"/>
                <a:gd name="T8" fmla="*/ 116 w 229"/>
                <a:gd name="T9" fmla="*/ 244 h 270"/>
                <a:gd name="T10" fmla="*/ 169 w 229"/>
                <a:gd name="T11" fmla="*/ 226 h 270"/>
                <a:gd name="T12" fmla="*/ 196 w 229"/>
                <a:gd name="T13" fmla="*/ 179 h 270"/>
                <a:gd name="T14" fmla="*/ 227 w 229"/>
                <a:gd name="T15" fmla="*/ 179 h 270"/>
                <a:gd name="T16" fmla="*/ 191 w 229"/>
                <a:gd name="T17" fmla="*/ 246 h 270"/>
                <a:gd name="T18" fmla="*/ 116 w 229"/>
                <a:gd name="T19" fmla="*/ 270 h 270"/>
                <a:gd name="T20" fmla="*/ 63 w 229"/>
                <a:gd name="T21" fmla="*/ 259 h 270"/>
                <a:gd name="T22" fmla="*/ 28 w 229"/>
                <a:gd name="T23" fmla="*/ 230 h 270"/>
                <a:gd name="T24" fmla="*/ 7 w 229"/>
                <a:gd name="T25" fmla="*/ 187 h 270"/>
                <a:gd name="T26" fmla="*/ 0 w 229"/>
                <a:gd name="T27" fmla="*/ 135 h 270"/>
                <a:gd name="T28" fmla="*/ 7 w 229"/>
                <a:gd name="T29" fmla="*/ 86 h 270"/>
                <a:gd name="T30" fmla="*/ 28 w 229"/>
                <a:gd name="T31" fmla="*/ 42 h 270"/>
                <a:gd name="T32" fmla="*/ 63 w 229"/>
                <a:gd name="T33" fmla="*/ 12 h 270"/>
                <a:gd name="T34" fmla="*/ 116 w 229"/>
                <a:gd name="T35" fmla="*/ 0 h 270"/>
                <a:gd name="T36" fmla="*/ 168 w 229"/>
                <a:gd name="T37" fmla="*/ 12 h 270"/>
                <a:gd name="T38" fmla="*/ 204 w 229"/>
                <a:gd name="T39" fmla="*/ 45 h 270"/>
                <a:gd name="T40" fmla="*/ 223 w 229"/>
                <a:gd name="T41" fmla="*/ 91 h 270"/>
                <a:gd name="T42" fmla="*/ 228 w 229"/>
                <a:gd name="T43" fmla="*/ 144 h 270"/>
                <a:gd name="T44" fmla="*/ 31 w 229"/>
                <a:gd name="T45" fmla="*/ 144 h 270"/>
                <a:gd name="T46" fmla="*/ 197 w 229"/>
                <a:gd name="T47" fmla="*/ 117 h 270"/>
                <a:gd name="T48" fmla="*/ 191 w 229"/>
                <a:gd name="T49" fmla="*/ 83 h 270"/>
                <a:gd name="T50" fmla="*/ 175 w 229"/>
                <a:gd name="T51" fmla="*/ 54 h 270"/>
                <a:gd name="T52" fmla="*/ 149 w 229"/>
                <a:gd name="T53" fmla="*/ 34 h 270"/>
                <a:gd name="T54" fmla="*/ 116 w 229"/>
                <a:gd name="T55" fmla="*/ 26 h 270"/>
                <a:gd name="T56" fmla="*/ 82 w 229"/>
                <a:gd name="T57" fmla="*/ 34 h 270"/>
                <a:gd name="T58" fmla="*/ 56 w 229"/>
                <a:gd name="T59" fmla="*/ 54 h 270"/>
                <a:gd name="T60" fmla="*/ 40 w 229"/>
                <a:gd name="T61" fmla="*/ 83 h 270"/>
                <a:gd name="T62" fmla="*/ 31 w 229"/>
                <a:gd name="T63" fmla="*/ 117 h 270"/>
                <a:gd name="T64" fmla="*/ 197 w 229"/>
                <a:gd name="T65" fmla="*/ 117 h 2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29" h="270">
                  <a:moveTo>
                    <a:pt x="31" y="144"/>
                  </a:moveTo>
                  <a:cubicBezTo>
                    <a:pt x="31" y="155"/>
                    <a:pt x="33" y="167"/>
                    <a:pt x="36" y="179"/>
                  </a:cubicBezTo>
                  <a:cubicBezTo>
                    <a:pt x="40" y="191"/>
                    <a:pt x="45" y="201"/>
                    <a:pt x="51" y="211"/>
                  </a:cubicBezTo>
                  <a:cubicBezTo>
                    <a:pt x="58" y="221"/>
                    <a:pt x="67" y="228"/>
                    <a:pt x="77" y="235"/>
                  </a:cubicBezTo>
                  <a:cubicBezTo>
                    <a:pt x="88" y="241"/>
                    <a:pt x="101" y="244"/>
                    <a:pt x="116" y="244"/>
                  </a:cubicBezTo>
                  <a:cubicBezTo>
                    <a:pt x="138" y="244"/>
                    <a:pt x="156" y="238"/>
                    <a:pt x="169" y="226"/>
                  </a:cubicBezTo>
                  <a:cubicBezTo>
                    <a:pt x="182" y="214"/>
                    <a:pt x="191" y="198"/>
                    <a:pt x="196" y="179"/>
                  </a:cubicBezTo>
                  <a:cubicBezTo>
                    <a:pt x="227" y="179"/>
                    <a:pt x="227" y="179"/>
                    <a:pt x="227" y="179"/>
                  </a:cubicBezTo>
                  <a:cubicBezTo>
                    <a:pt x="220" y="208"/>
                    <a:pt x="208" y="230"/>
                    <a:pt x="191" y="246"/>
                  </a:cubicBezTo>
                  <a:cubicBezTo>
                    <a:pt x="173" y="262"/>
                    <a:pt x="148" y="270"/>
                    <a:pt x="116" y="270"/>
                  </a:cubicBezTo>
                  <a:cubicBezTo>
                    <a:pt x="95" y="270"/>
                    <a:pt x="78" y="267"/>
                    <a:pt x="63" y="259"/>
                  </a:cubicBezTo>
                  <a:cubicBezTo>
                    <a:pt x="49" y="252"/>
                    <a:pt x="37" y="242"/>
                    <a:pt x="28" y="230"/>
                  </a:cubicBezTo>
                  <a:cubicBezTo>
                    <a:pt x="18" y="218"/>
                    <a:pt x="11" y="203"/>
                    <a:pt x="7" y="187"/>
                  </a:cubicBezTo>
                  <a:cubicBezTo>
                    <a:pt x="3" y="171"/>
                    <a:pt x="0" y="153"/>
                    <a:pt x="0" y="135"/>
                  </a:cubicBezTo>
                  <a:cubicBezTo>
                    <a:pt x="0" y="118"/>
                    <a:pt x="3" y="102"/>
                    <a:pt x="7" y="86"/>
                  </a:cubicBezTo>
                  <a:cubicBezTo>
                    <a:pt x="11" y="69"/>
                    <a:pt x="18" y="55"/>
                    <a:pt x="28" y="42"/>
                  </a:cubicBezTo>
                  <a:cubicBezTo>
                    <a:pt x="37" y="30"/>
                    <a:pt x="49" y="19"/>
                    <a:pt x="63" y="12"/>
                  </a:cubicBezTo>
                  <a:cubicBezTo>
                    <a:pt x="78" y="4"/>
                    <a:pt x="95" y="0"/>
                    <a:pt x="116" y="0"/>
                  </a:cubicBezTo>
                  <a:cubicBezTo>
                    <a:pt x="136" y="0"/>
                    <a:pt x="154" y="4"/>
                    <a:pt x="168" y="12"/>
                  </a:cubicBezTo>
                  <a:cubicBezTo>
                    <a:pt x="183" y="21"/>
                    <a:pt x="194" y="31"/>
                    <a:pt x="204" y="45"/>
                  </a:cubicBezTo>
                  <a:cubicBezTo>
                    <a:pt x="213" y="58"/>
                    <a:pt x="219" y="74"/>
                    <a:pt x="223" y="91"/>
                  </a:cubicBezTo>
                  <a:cubicBezTo>
                    <a:pt x="227" y="108"/>
                    <a:pt x="229" y="126"/>
                    <a:pt x="228" y="144"/>
                  </a:cubicBezTo>
                  <a:lnTo>
                    <a:pt x="31" y="144"/>
                  </a:lnTo>
                  <a:close/>
                  <a:moveTo>
                    <a:pt x="197" y="117"/>
                  </a:moveTo>
                  <a:cubicBezTo>
                    <a:pt x="197" y="105"/>
                    <a:pt x="194" y="94"/>
                    <a:pt x="191" y="83"/>
                  </a:cubicBezTo>
                  <a:cubicBezTo>
                    <a:pt x="187" y="72"/>
                    <a:pt x="182" y="63"/>
                    <a:pt x="175" y="54"/>
                  </a:cubicBezTo>
                  <a:cubicBezTo>
                    <a:pt x="168" y="46"/>
                    <a:pt x="159" y="39"/>
                    <a:pt x="149" y="34"/>
                  </a:cubicBezTo>
                  <a:cubicBezTo>
                    <a:pt x="139" y="29"/>
                    <a:pt x="128" y="26"/>
                    <a:pt x="116" y="26"/>
                  </a:cubicBezTo>
                  <a:cubicBezTo>
                    <a:pt x="103" y="26"/>
                    <a:pt x="91" y="29"/>
                    <a:pt x="82" y="34"/>
                  </a:cubicBezTo>
                  <a:cubicBezTo>
                    <a:pt x="72" y="39"/>
                    <a:pt x="63" y="46"/>
                    <a:pt x="56" y="54"/>
                  </a:cubicBezTo>
                  <a:cubicBezTo>
                    <a:pt x="49" y="63"/>
                    <a:pt x="44" y="72"/>
                    <a:pt x="40" y="83"/>
                  </a:cubicBezTo>
                  <a:cubicBezTo>
                    <a:pt x="36" y="95"/>
                    <a:pt x="33" y="106"/>
                    <a:pt x="31" y="117"/>
                  </a:cubicBezTo>
                  <a:lnTo>
                    <a:pt x="197" y="117"/>
                  </a:lnTo>
                  <a:close/>
                </a:path>
              </a:pathLst>
            </a:custGeom>
            <a:solidFill>
              <a:schemeClr val="accent2"/>
            </a:solidFill>
            <a:ln>
              <a:noFill/>
            </a:ln>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endParaRPr lang="en-US"/>
            </a:p>
          </p:txBody>
        </p:sp>
        <p:sp>
          <p:nvSpPr>
            <p:cNvPr id="9" name="Freeform 7">
              <a:extLst>
                <a:ext uri="{FF2B5EF4-FFF2-40B4-BE49-F238E27FC236}">
                  <a16:creationId xmlns:a16="http://schemas.microsoft.com/office/drawing/2014/main" id="{AE3F7F53-2B38-4DC0-93E5-1895DA6C10C9}"/>
                </a:ext>
              </a:extLst>
            </p:cNvPr>
            <p:cNvSpPr>
              <a:spLocks/>
            </p:cNvSpPr>
            <p:nvPr/>
          </p:nvSpPr>
          <p:spPr bwMode="auto">
            <a:xfrm>
              <a:off x="10698163" y="955676"/>
              <a:ext cx="115888" cy="238125"/>
            </a:xfrm>
            <a:custGeom>
              <a:avLst/>
              <a:gdLst>
                <a:gd name="T0" fmla="*/ 0 w 126"/>
                <a:gd name="T1" fmla="*/ 4 h 260"/>
                <a:gd name="T2" fmla="*/ 29 w 126"/>
                <a:gd name="T3" fmla="*/ 4 h 260"/>
                <a:gd name="T4" fmla="*/ 29 w 126"/>
                <a:gd name="T5" fmla="*/ 64 h 260"/>
                <a:gd name="T6" fmla="*/ 30 w 126"/>
                <a:gd name="T7" fmla="*/ 64 h 260"/>
                <a:gd name="T8" fmla="*/ 67 w 126"/>
                <a:gd name="T9" fmla="*/ 16 h 260"/>
                <a:gd name="T10" fmla="*/ 126 w 126"/>
                <a:gd name="T11" fmla="*/ 1 h 260"/>
                <a:gd name="T12" fmla="*/ 126 w 126"/>
                <a:gd name="T13" fmla="*/ 32 h 260"/>
                <a:gd name="T14" fmla="*/ 88 w 126"/>
                <a:gd name="T15" fmla="*/ 38 h 260"/>
                <a:gd name="T16" fmla="*/ 58 w 126"/>
                <a:gd name="T17" fmla="*/ 57 h 260"/>
                <a:gd name="T18" fmla="*/ 38 w 126"/>
                <a:gd name="T19" fmla="*/ 87 h 260"/>
                <a:gd name="T20" fmla="*/ 31 w 126"/>
                <a:gd name="T21" fmla="*/ 124 h 260"/>
                <a:gd name="T22" fmla="*/ 31 w 126"/>
                <a:gd name="T23" fmla="*/ 260 h 260"/>
                <a:gd name="T24" fmla="*/ 0 w 126"/>
                <a:gd name="T25" fmla="*/ 260 h 260"/>
                <a:gd name="T26" fmla="*/ 0 w 126"/>
                <a:gd name="T27" fmla="*/ 4 h 2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26" h="260">
                  <a:moveTo>
                    <a:pt x="0" y="4"/>
                  </a:moveTo>
                  <a:cubicBezTo>
                    <a:pt x="29" y="4"/>
                    <a:pt x="29" y="4"/>
                    <a:pt x="29" y="4"/>
                  </a:cubicBezTo>
                  <a:cubicBezTo>
                    <a:pt x="29" y="64"/>
                    <a:pt x="29" y="64"/>
                    <a:pt x="29" y="64"/>
                  </a:cubicBezTo>
                  <a:cubicBezTo>
                    <a:pt x="30" y="64"/>
                    <a:pt x="30" y="64"/>
                    <a:pt x="30" y="64"/>
                  </a:cubicBezTo>
                  <a:cubicBezTo>
                    <a:pt x="38" y="44"/>
                    <a:pt x="50" y="28"/>
                    <a:pt x="67" y="16"/>
                  </a:cubicBezTo>
                  <a:cubicBezTo>
                    <a:pt x="83" y="5"/>
                    <a:pt x="103" y="0"/>
                    <a:pt x="126" y="1"/>
                  </a:cubicBezTo>
                  <a:cubicBezTo>
                    <a:pt x="126" y="32"/>
                    <a:pt x="126" y="32"/>
                    <a:pt x="126" y="32"/>
                  </a:cubicBezTo>
                  <a:cubicBezTo>
                    <a:pt x="112" y="31"/>
                    <a:pt x="99" y="33"/>
                    <a:pt x="88" y="38"/>
                  </a:cubicBezTo>
                  <a:cubicBezTo>
                    <a:pt x="76" y="42"/>
                    <a:pt x="66" y="49"/>
                    <a:pt x="58" y="57"/>
                  </a:cubicBezTo>
                  <a:cubicBezTo>
                    <a:pt x="49" y="65"/>
                    <a:pt x="43" y="75"/>
                    <a:pt x="38" y="87"/>
                  </a:cubicBezTo>
                  <a:cubicBezTo>
                    <a:pt x="34" y="98"/>
                    <a:pt x="31" y="111"/>
                    <a:pt x="31" y="124"/>
                  </a:cubicBezTo>
                  <a:cubicBezTo>
                    <a:pt x="31" y="260"/>
                    <a:pt x="31" y="260"/>
                    <a:pt x="31" y="260"/>
                  </a:cubicBezTo>
                  <a:cubicBezTo>
                    <a:pt x="0" y="260"/>
                    <a:pt x="0" y="260"/>
                    <a:pt x="0" y="260"/>
                  </a:cubicBezTo>
                  <a:lnTo>
                    <a:pt x="0" y="4"/>
                  </a:lnTo>
                  <a:close/>
                </a:path>
              </a:pathLst>
            </a:custGeom>
            <a:solidFill>
              <a:schemeClr val="accent2"/>
            </a:solidFill>
            <a:ln>
              <a:noFill/>
            </a:ln>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endParaRPr lang="en-US"/>
            </a:p>
          </p:txBody>
        </p:sp>
        <p:sp>
          <p:nvSpPr>
            <p:cNvPr id="10" name="Freeform 8">
              <a:extLst>
                <a:ext uri="{FF2B5EF4-FFF2-40B4-BE49-F238E27FC236}">
                  <a16:creationId xmlns:a16="http://schemas.microsoft.com/office/drawing/2014/main" id="{63C34EF4-885E-4B65-A5D6-F4E78AF067AF}"/>
                </a:ext>
              </a:extLst>
            </p:cNvPr>
            <p:cNvSpPr>
              <a:spLocks/>
            </p:cNvSpPr>
            <p:nvPr/>
          </p:nvSpPr>
          <p:spPr bwMode="auto">
            <a:xfrm>
              <a:off x="10837863" y="958851"/>
              <a:ext cx="207963" cy="234950"/>
            </a:xfrm>
            <a:custGeom>
              <a:avLst/>
              <a:gdLst>
                <a:gd name="T0" fmla="*/ 0 w 131"/>
                <a:gd name="T1" fmla="*/ 0 h 148"/>
                <a:gd name="T2" fmla="*/ 20 w 131"/>
                <a:gd name="T3" fmla="*/ 0 h 148"/>
                <a:gd name="T4" fmla="*/ 66 w 131"/>
                <a:gd name="T5" fmla="*/ 130 h 148"/>
                <a:gd name="T6" fmla="*/ 67 w 131"/>
                <a:gd name="T7" fmla="*/ 130 h 148"/>
                <a:gd name="T8" fmla="*/ 112 w 131"/>
                <a:gd name="T9" fmla="*/ 0 h 148"/>
                <a:gd name="T10" fmla="*/ 131 w 131"/>
                <a:gd name="T11" fmla="*/ 0 h 148"/>
                <a:gd name="T12" fmla="*/ 76 w 131"/>
                <a:gd name="T13" fmla="*/ 148 h 148"/>
                <a:gd name="T14" fmla="*/ 57 w 131"/>
                <a:gd name="T15" fmla="*/ 148 h 148"/>
                <a:gd name="T16" fmla="*/ 0 w 131"/>
                <a:gd name="T17" fmla="*/ 0 h 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1" h="148">
                  <a:moveTo>
                    <a:pt x="0" y="0"/>
                  </a:moveTo>
                  <a:lnTo>
                    <a:pt x="20" y="0"/>
                  </a:lnTo>
                  <a:lnTo>
                    <a:pt x="66" y="130"/>
                  </a:lnTo>
                  <a:lnTo>
                    <a:pt x="67" y="130"/>
                  </a:lnTo>
                  <a:lnTo>
                    <a:pt x="112" y="0"/>
                  </a:lnTo>
                  <a:lnTo>
                    <a:pt x="131" y="0"/>
                  </a:lnTo>
                  <a:lnTo>
                    <a:pt x="76" y="148"/>
                  </a:lnTo>
                  <a:lnTo>
                    <a:pt x="57" y="148"/>
                  </a:lnTo>
                  <a:lnTo>
                    <a:pt x="0" y="0"/>
                  </a:lnTo>
                  <a:close/>
                </a:path>
              </a:pathLst>
            </a:custGeom>
            <a:solidFill>
              <a:schemeClr val="accent2"/>
            </a:solidFill>
            <a:ln>
              <a:noFill/>
            </a:ln>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endParaRPr lang="en-US"/>
            </a:p>
          </p:txBody>
        </p:sp>
        <p:sp>
          <p:nvSpPr>
            <p:cNvPr id="11" name="Freeform 9">
              <a:extLst>
                <a:ext uri="{FF2B5EF4-FFF2-40B4-BE49-F238E27FC236}">
                  <a16:creationId xmlns:a16="http://schemas.microsoft.com/office/drawing/2014/main" id="{51C6FF6B-CF73-4BC4-8630-88246AA5D546}"/>
                </a:ext>
              </a:extLst>
            </p:cNvPr>
            <p:cNvSpPr>
              <a:spLocks noEditPoints="1"/>
            </p:cNvSpPr>
            <p:nvPr/>
          </p:nvSpPr>
          <p:spPr bwMode="auto">
            <a:xfrm>
              <a:off x="11074400" y="868363"/>
              <a:ext cx="28575" cy="325438"/>
            </a:xfrm>
            <a:custGeom>
              <a:avLst/>
              <a:gdLst>
                <a:gd name="T0" fmla="*/ 0 w 18"/>
                <a:gd name="T1" fmla="*/ 0 h 205"/>
                <a:gd name="T2" fmla="*/ 18 w 18"/>
                <a:gd name="T3" fmla="*/ 0 h 205"/>
                <a:gd name="T4" fmla="*/ 18 w 18"/>
                <a:gd name="T5" fmla="*/ 29 h 205"/>
                <a:gd name="T6" fmla="*/ 0 w 18"/>
                <a:gd name="T7" fmla="*/ 29 h 205"/>
                <a:gd name="T8" fmla="*/ 0 w 18"/>
                <a:gd name="T9" fmla="*/ 0 h 205"/>
                <a:gd name="T10" fmla="*/ 0 w 18"/>
                <a:gd name="T11" fmla="*/ 57 h 205"/>
                <a:gd name="T12" fmla="*/ 18 w 18"/>
                <a:gd name="T13" fmla="*/ 57 h 205"/>
                <a:gd name="T14" fmla="*/ 18 w 18"/>
                <a:gd name="T15" fmla="*/ 205 h 205"/>
                <a:gd name="T16" fmla="*/ 0 w 18"/>
                <a:gd name="T17" fmla="*/ 205 h 205"/>
                <a:gd name="T18" fmla="*/ 0 w 18"/>
                <a:gd name="T19" fmla="*/ 57 h 2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8" h="205">
                  <a:moveTo>
                    <a:pt x="0" y="0"/>
                  </a:moveTo>
                  <a:lnTo>
                    <a:pt x="18" y="0"/>
                  </a:lnTo>
                  <a:lnTo>
                    <a:pt x="18" y="29"/>
                  </a:lnTo>
                  <a:lnTo>
                    <a:pt x="0" y="29"/>
                  </a:lnTo>
                  <a:lnTo>
                    <a:pt x="0" y="0"/>
                  </a:lnTo>
                  <a:close/>
                  <a:moveTo>
                    <a:pt x="0" y="57"/>
                  </a:moveTo>
                  <a:lnTo>
                    <a:pt x="18" y="57"/>
                  </a:lnTo>
                  <a:lnTo>
                    <a:pt x="18" y="205"/>
                  </a:lnTo>
                  <a:lnTo>
                    <a:pt x="0" y="205"/>
                  </a:lnTo>
                  <a:lnTo>
                    <a:pt x="0" y="57"/>
                  </a:lnTo>
                  <a:close/>
                </a:path>
              </a:pathLst>
            </a:custGeom>
            <a:solidFill>
              <a:schemeClr val="accent2"/>
            </a:solidFill>
            <a:ln>
              <a:noFill/>
            </a:ln>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endParaRPr lang="en-US"/>
            </a:p>
          </p:txBody>
        </p:sp>
        <p:sp>
          <p:nvSpPr>
            <p:cNvPr id="12" name="Freeform 10">
              <a:extLst>
                <a:ext uri="{FF2B5EF4-FFF2-40B4-BE49-F238E27FC236}">
                  <a16:creationId xmlns:a16="http://schemas.microsoft.com/office/drawing/2014/main" id="{1E4361F4-9E1F-4BAE-BF14-E19373EE4674}"/>
                </a:ext>
              </a:extLst>
            </p:cNvPr>
            <p:cNvSpPr>
              <a:spLocks/>
            </p:cNvSpPr>
            <p:nvPr/>
          </p:nvSpPr>
          <p:spPr bwMode="auto">
            <a:xfrm>
              <a:off x="11145838" y="952501"/>
              <a:ext cx="207963" cy="247650"/>
            </a:xfrm>
            <a:custGeom>
              <a:avLst/>
              <a:gdLst>
                <a:gd name="T0" fmla="*/ 193 w 226"/>
                <a:gd name="T1" fmla="*/ 88 h 270"/>
                <a:gd name="T2" fmla="*/ 169 w 226"/>
                <a:gd name="T3" fmla="*/ 43 h 270"/>
                <a:gd name="T4" fmla="*/ 121 w 226"/>
                <a:gd name="T5" fmla="*/ 26 h 270"/>
                <a:gd name="T6" fmla="*/ 82 w 226"/>
                <a:gd name="T7" fmla="*/ 36 h 270"/>
                <a:gd name="T8" fmla="*/ 54 w 226"/>
                <a:gd name="T9" fmla="*/ 60 h 270"/>
                <a:gd name="T10" fmla="*/ 37 w 226"/>
                <a:gd name="T11" fmla="*/ 95 h 270"/>
                <a:gd name="T12" fmla="*/ 31 w 226"/>
                <a:gd name="T13" fmla="*/ 135 h 270"/>
                <a:gd name="T14" fmla="*/ 37 w 226"/>
                <a:gd name="T15" fmla="*/ 175 h 270"/>
                <a:gd name="T16" fmla="*/ 54 w 226"/>
                <a:gd name="T17" fmla="*/ 210 h 270"/>
                <a:gd name="T18" fmla="*/ 82 w 226"/>
                <a:gd name="T19" fmla="*/ 235 h 270"/>
                <a:gd name="T20" fmla="*/ 121 w 226"/>
                <a:gd name="T21" fmla="*/ 244 h 270"/>
                <a:gd name="T22" fmla="*/ 148 w 226"/>
                <a:gd name="T23" fmla="*/ 239 h 270"/>
                <a:gd name="T24" fmla="*/ 171 w 226"/>
                <a:gd name="T25" fmla="*/ 224 h 270"/>
                <a:gd name="T26" fmla="*/ 187 w 226"/>
                <a:gd name="T27" fmla="*/ 201 h 270"/>
                <a:gd name="T28" fmla="*/ 195 w 226"/>
                <a:gd name="T29" fmla="*/ 171 h 270"/>
                <a:gd name="T30" fmla="*/ 226 w 226"/>
                <a:gd name="T31" fmla="*/ 171 h 270"/>
                <a:gd name="T32" fmla="*/ 192 w 226"/>
                <a:gd name="T33" fmla="*/ 244 h 270"/>
                <a:gd name="T34" fmla="*/ 121 w 226"/>
                <a:gd name="T35" fmla="*/ 270 h 270"/>
                <a:gd name="T36" fmla="*/ 69 w 226"/>
                <a:gd name="T37" fmla="*/ 259 h 270"/>
                <a:gd name="T38" fmla="*/ 31 w 226"/>
                <a:gd name="T39" fmla="*/ 230 h 270"/>
                <a:gd name="T40" fmla="*/ 8 w 226"/>
                <a:gd name="T41" fmla="*/ 187 h 270"/>
                <a:gd name="T42" fmla="*/ 0 w 226"/>
                <a:gd name="T43" fmla="*/ 135 h 270"/>
                <a:gd name="T44" fmla="*/ 8 w 226"/>
                <a:gd name="T45" fmla="*/ 83 h 270"/>
                <a:gd name="T46" fmla="*/ 31 w 226"/>
                <a:gd name="T47" fmla="*/ 40 h 270"/>
                <a:gd name="T48" fmla="*/ 69 w 226"/>
                <a:gd name="T49" fmla="*/ 11 h 270"/>
                <a:gd name="T50" fmla="*/ 121 w 226"/>
                <a:gd name="T51" fmla="*/ 0 h 270"/>
                <a:gd name="T52" fmla="*/ 190 w 226"/>
                <a:gd name="T53" fmla="*/ 22 h 270"/>
                <a:gd name="T54" fmla="*/ 224 w 226"/>
                <a:gd name="T55" fmla="*/ 88 h 270"/>
                <a:gd name="T56" fmla="*/ 193 w 226"/>
                <a:gd name="T57" fmla="*/ 88 h 2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26" h="270">
                  <a:moveTo>
                    <a:pt x="193" y="88"/>
                  </a:moveTo>
                  <a:cubicBezTo>
                    <a:pt x="189" y="69"/>
                    <a:pt x="181" y="53"/>
                    <a:pt x="169" y="43"/>
                  </a:cubicBezTo>
                  <a:cubicBezTo>
                    <a:pt x="157" y="32"/>
                    <a:pt x="141" y="26"/>
                    <a:pt x="121" y="26"/>
                  </a:cubicBezTo>
                  <a:cubicBezTo>
                    <a:pt x="106" y="26"/>
                    <a:pt x="93" y="29"/>
                    <a:pt x="82" y="36"/>
                  </a:cubicBezTo>
                  <a:cubicBezTo>
                    <a:pt x="70" y="42"/>
                    <a:pt x="61" y="50"/>
                    <a:pt x="54" y="60"/>
                  </a:cubicBezTo>
                  <a:cubicBezTo>
                    <a:pt x="46" y="71"/>
                    <a:pt x="41" y="82"/>
                    <a:pt x="37" y="95"/>
                  </a:cubicBezTo>
                  <a:cubicBezTo>
                    <a:pt x="33" y="108"/>
                    <a:pt x="31" y="122"/>
                    <a:pt x="31" y="135"/>
                  </a:cubicBezTo>
                  <a:cubicBezTo>
                    <a:pt x="31" y="149"/>
                    <a:pt x="33" y="162"/>
                    <a:pt x="37" y="175"/>
                  </a:cubicBezTo>
                  <a:cubicBezTo>
                    <a:pt x="41" y="188"/>
                    <a:pt x="46" y="200"/>
                    <a:pt x="54" y="210"/>
                  </a:cubicBezTo>
                  <a:cubicBezTo>
                    <a:pt x="61" y="220"/>
                    <a:pt x="70" y="228"/>
                    <a:pt x="82" y="235"/>
                  </a:cubicBezTo>
                  <a:cubicBezTo>
                    <a:pt x="93" y="241"/>
                    <a:pt x="106" y="244"/>
                    <a:pt x="121" y="244"/>
                  </a:cubicBezTo>
                  <a:cubicBezTo>
                    <a:pt x="130" y="244"/>
                    <a:pt x="139" y="242"/>
                    <a:pt x="148" y="239"/>
                  </a:cubicBezTo>
                  <a:cubicBezTo>
                    <a:pt x="157" y="235"/>
                    <a:pt x="164" y="230"/>
                    <a:pt x="171" y="224"/>
                  </a:cubicBezTo>
                  <a:cubicBezTo>
                    <a:pt x="177" y="217"/>
                    <a:pt x="183" y="209"/>
                    <a:pt x="187" y="201"/>
                  </a:cubicBezTo>
                  <a:cubicBezTo>
                    <a:pt x="191" y="192"/>
                    <a:pt x="194" y="182"/>
                    <a:pt x="195" y="171"/>
                  </a:cubicBezTo>
                  <a:cubicBezTo>
                    <a:pt x="226" y="171"/>
                    <a:pt x="226" y="171"/>
                    <a:pt x="226" y="171"/>
                  </a:cubicBezTo>
                  <a:cubicBezTo>
                    <a:pt x="222" y="202"/>
                    <a:pt x="210" y="227"/>
                    <a:pt x="192" y="244"/>
                  </a:cubicBezTo>
                  <a:cubicBezTo>
                    <a:pt x="173" y="262"/>
                    <a:pt x="149" y="270"/>
                    <a:pt x="121" y="270"/>
                  </a:cubicBezTo>
                  <a:cubicBezTo>
                    <a:pt x="101" y="270"/>
                    <a:pt x="84" y="267"/>
                    <a:pt x="69" y="259"/>
                  </a:cubicBezTo>
                  <a:cubicBezTo>
                    <a:pt x="54" y="252"/>
                    <a:pt x="41" y="242"/>
                    <a:pt x="31" y="230"/>
                  </a:cubicBezTo>
                  <a:cubicBezTo>
                    <a:pt x="21" y="218"/>
                    <a:pt x="13" y="204"/>
                    <a:pt x="8" y="187"/>
                  </a:cubicBezTo>
                  <a:cubicBezTo>
                    <a:pt x="3" y="171"/>
                    <a:pt x="0" y="154"/>
                    <a:pt x="0" y="135"/>
                  </a:cubicBezTo>
                  <a:cubicBezTo>
                    <a:pt x="0" y="117"/>
                    <a:pt x="3" y="100"/>
                    <a:pt x="8" y="83"/>
                  </a:cubicBezTo>
                  <a:cubicBezTo>
                    <a:pt x="13" y="67"/>
                    <a:pt x="21" y="52"/>
                    <a:pt x="31" y="40"/>
                  </a:cubicBezTo>
                  <a:cubicBezTo>
                    <a:pt x="41" y="28"/>
                    <a:pt x="54" y="18"/>
                    <a:pt x="69" y="11"/>
                  </a:cubicBezTo>
                  <a:cubicBezTo>
                    <a:pt x="84" y="4"/>
                    <a:pt x="101" y="0"/>
                    <a:pt x="121" y="0"/>
                  </a:cubicBezTo>
                  <a:cubicBezTo>
                    <a:pt x="148" y="0"/>
                    <a:pt x="171" y="7"/>
                    <a:pt x="190" y="22"/>
                  </a:cubicBezTo>
                  <a:cubicBezTo>
                    <a:pt x="209" y="36"/>
                    <a:pt x="221" y="58"/>
                    <a:pt x="224" y="88"/>
                  </a:cubicBezTo>
                  <a:lnTo>
                    <a:pt x="193" y="88"/>
                  </a:lnTo>
                  <a:close/>
                </a:path>
              </a:pathLst>
            </a:custGeom>
            <a:solidFill>
              <a:schemeClr val="accent2"/>
            </a:solidFill>
            <a:ln>
              <a:noFill/>
            </a:ln>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endParaRPr lang="en-US"/>
            </a:p>
          </p:txBody>
        </p:sp>
        <p:sp>
          <p:nvSpPr>
            <p:cNvPr id="13" name="Freeform 11">
              <a:extLst>
                <a:ext uri="{FF2B5EF4-FFF2-40B4-BE49-F238E27FC236}">
                  <a16:creationId xmlns:a16="http://schemas.microsoft.com/office/drawing/2014/main" id="{ED242030-ED87-46B4-96AA-30AC2E9C29DB}"/>
                </a:ext>
              </a:extLst>
            </p:cNvPr>
            <p:cNvSpPr>
              <a:spLocks noEditPoints="1"/>
            </p:cNvSpPr>
            <p:nvPr/>
          </p:nvSpPr>
          <p:spPr bwMode="auto">
            <a:xfrm>
              <a:off x="11382375" y="952501"/>
              <a:ext cx="207963" cy="247650"/>
            </a:xfrm>
            <a:custGeom>
              <a:avLst/>
              <a:gdLst>
                <a:gd name="T0" fmla="*/ 31 w 228"/>
                <a:gd name="T1" fmla="*/ 144 h 270"/>
                <a:gd name="T2" fmla="*/ 36 w 228"/>
                <a:gd name="T3" fmla="*/ 179 h 270"/>
                <a:gd name="T4" fmla="*/ 51 w 228"/>
                <a:gd name="T5" fmla="*/ 211 h 270"/>
                <a:gd name="T6" fmla="*/ 77 w 228"/>
                <a:gd name="T7" fmla="*/ 235 h 270"/>
                <a:gd name="T8" fmla="*/ 115 w 228"/>
                <a:gd name="T9" fmla="*/ 244 h 270"/>
                <a:gd name="T10" fmla="*/ 169 w 228"/>
                <a:gd name="T11" fmla="*/ 226 h 270"/>
                <a:gd name="T12" fmla="*/ 196 w 228"/>
                <a:gd name="T13" fmla="*/ 179 h 270"/>
                <a:gd name="T14" fmla="*/ 227 w 228"/>
                <a:gd name="T15" fmla="*/ 179 h 270"/>
                <a:gd name="T16" fmla="*/ 190 w 228"/>
                <a:gd name="T17" fmla="*/ 246 h 270"/>
                <a:gd name="T18" fmla="*/ 115 w 228"/>
                <a:gd name="T19" fmla="*/ 270 h 270"/>
                <a:gd name="T20" fmla="*/ 63 w 228"/>
                <a:gd name="T21" fmla="*/ 259 h 270"/>
                <a:gd name="T22" fmla="*/ 27 w 228"/>
                <a:gd name="T23" fmla="*/ 230 h 270"/>
                <a:gd name="T24" fmla="*/ 7 w 228"/>
                <a:gd name="T25" fmla="*/ 187 h 270"/>
                <a:gd name="T26" fmla="*/ 0 w 228"/>
                <a:gd name="T27" fmla="*/ 135 h 270"/>
                <a:gd name="T28" fmla="*/ 7 w 228"/>
                <a:gd name="T29" fmla="*/ 86 h 270"/>
                <a:gd name="T30" fmla="*/ 27 w 228"/>
                <a:gd name="T31" fmla="*/ 42 h 270"/>
                <a:gd name="T32" fmla="*/ 63 w 228"/>
                <a:gd name="T33" fmla="*/ 12 h 270"/>
                <a:gd name="T34" fmla="*/ 115 w 228"/>
                <a:gd name="T35" fmla="*/ 0 h 270"/>
                <a:gd name="T36" fmla="*/ 168 w 228"/>
                <a:gd name="T37" fmla="*/ 12 h 270"/>
                <a:gd name="T38" fmla="*/ 203 w 228"/>
                <a:gd name="T39" fmla="*/ 45 h 270"/>
                <a:gd name="T40" fmla="*/ 223 w 228"/>
                <a:gd name="T41" fmla="*/ 91 h 270"/>
                <a:gd name="T42" fmla="*/ 228 w 228"/>
                <a:gd name="T43" fmla="*/ 144 h 270"/>
                <a:gd name="T44" fmla="*/ 31 w 228"/>
                <a:gd name="T45" fmla="*/ 144 h 270"/>
                <a:gd name="T46" fmla="*/ 197 w 228"/>
                <a:gd name="T47" fmla="*/ 117 h 270"/>
                <a:gd name="T48" fmla="*/ 190 w 228"/>
                <a:gd name="T49" fmla="*/ 83 h 270"/>
                <a:gd name="T50" fmla="*/ 174 w 228"/>
                <a:gd name="T51" fmla="*/ 54 h 270"/>
                <a:gd name="T52" fmla="*/ 149 w 228"/>
                <a:gd name="T53" fmla="*/ 34 h 270"/>
                <a:gd name="T54" fmla="*/ 115 w 228"/>
                <a:gd name="T55" fmla="*/ 26 h 270"/>
                <a:gd name="T56" fmla="*/ 81 w 228"/>
                <a:gd name="T57" fmla="*/ 34 h 270"/>
                <a:gd name="T58" fmla="*/ 56 w 228"/>
                <a:gd name="T59" fmla="*/ 54 h 270"/>
                <a:gd name="T60" fmla="*/ 39 w 228"/>
                <a:gd name="T61" fmla="*/ 83 h 270"/>
                <a:gd name="T62" fmla="*/ 31 w 228"/>
                <a:gd name="T63" fmla="*/ 117 h 270"/>
                <a:gd name="T64" fmla="*/ 197 w 228"/>
                <a:gd name="T65" fmla="*/ 117 h 2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28" h="270">
                  <a:moveTo>
                    <a:pt x="31" y="144"/>
                  </a:moveTo>
                  <a:cubicBezTo>
                    <a:pt x="31" y="155"/>
                    <a:pt x="33" y="167"/>
                    <a:pt x="36" y="179"/>
                  </a:cubicBezTo>
                  <a:cubicBezTo>
                    <a:pt x="39" y="191"/>
                    <a:pt x="44" y="201"/>
                    <a:pt x="51" y="211"/>
                  </a:cubicBezTo>
                  <a:cubicBezTo>
                    <a:pt x="58" y="221"/>
                    <a:pt x="66" y="228"/>
                    <a:pt x="77" y="235"/>
                  </a:cubicBezTo>
                  <a:cubicBezTo>
                    <a:pt x="88" y="241"/>
                    <a:pt x="100" y="244"/>
                    <a:pt x="115" y="244"/>
                  </a:cubicBezTo>
                  <a:cubicBezTo>
                    <a:pt x="138" y="244"/>
                    <a:pt x="156" y="238"/>
                    <a:pt x="169" y="226"/>
                  </a:cubicBezTo>
                  <a:cubicBezTo>
                    <a:pt x="182" y="214"/>
                    <a:pt x="191" y="198"/>
                    <a:pt x="196" y="179"/>
                  </a:cubicBezTo>
                  <a:cubicBezTo>
                    <a:pt x="227" y="179"/>
                    <a:pt x="227" y="179"/>
                    <a:pt x="227" y="179"/>
                  </a:cubicBezTo>
                  <a:cubicBezTo>
                    <a:pt x="220" y="208"/>
                    <a:pt x="208" y="230"/>
                    <a:pt x="190" y="246"/>
                  </a:cubicBezTo>
                  <a:cubicBezTo>
                    <a:pt x="173" y="262"/>
                    <a:pt x="148" y="270"/>
                    <a:pt x="115" y="270"/>
                  </a:cubicBezTo>
                  <a:cubicBezTo>
                    <a:pt x="95" y="270"/>
                    <a:pt x="77" y="267"/>
                    <a:pt x="63" y="259"/>
                  </a:cubicBezTo>
                  <a:cubicBezTo>
                    <a:pt x="48" y="252"/>
                    <a:pt x="36" y="242"/>
                    <a:pt x="27" y="230"/>
                  </a:cubicBezTo>
                  <a:cubicBezTo>
                    <a:pt x="18" y="218"/>
                    <a:pt x="11" y="203"/>
                    <a:pt x="7" y="187"/>
                  </a:cubicBezTo>
                  <a:cubicBezTo>
                    <a:pt x="2" y="171"/>
                    <a:pt x="0" y="153"/>
                    <a:pt x="0" y="135"/>
                  </a:cubicBezTo>
                  <a:cubicBezTo>
                    <a:pt x="0" y="118"/>
                    <a:pt x="2" y="102"/>
                    <a:pt x="7" y="86"/>
                  </a:cubicBezTo>
                  <a:cubicBezTo>
                    <a:pt x="11" y="69"/>
                    <a:pt x="18" y="55"/>
                    <a:pt x="27" y="42"/>
                  </a:cubicBezTo>
                  <a:cubicBezTo>
                    <a:pt x="36" y="30"/>
                    <a:pt x="48" y="19"/>
                    <a:pt x="63" y="12"/>
                  </a:cubicBezTo>
                  <a:cubicBezTo>
                    <a:pt x="77" y="4"/>
                    <a:pt x="95" y="0"/>
                    <a:pt x="115" y="0"/>
                  </a:cubicBezTo>
                  <a:cubicBezTo>
                    <a:pt x="136" y="0"/>
                    <a:pt x="153" y="4"/>
                    <a:pt x="168" y="12"/>
                  </a:cubicBezTo>
                  <a:cubicBezTo>
                    <a:pt x="182" y="21"/>
                    <a:pt x="194" y="31"/>
                    <a:pt x="203" y="45"/>
                  </a:cubicBezTo>
                  <a:cubicBezTo>
                    <a:pt x="212" y="58"/>
                    <a:pt x="219" y="74"/>
                    <a:pt x="223" y="91"/>
                  </a:cubicBezTo>
                  <a:cubicBezTo>
                    <a:pt x="227" y="108"/>
                    <a:pt x="228" y="126"/>
                    <a:pt x="228" y="144"/>
                  </a:cubicBezTo>
                  <a:lnTo>
                    <a:pt x="31" y="144"/>
                  </a:lnTo>
                  <a:close/>
                  <a:moveTo>
                    <a:pt x="197" y="117"/>
                  </a:moveTo>
                  <a:cubicBezTo>
                    <a:pt x="196" y="105"/>
                    <a:pt x="194" y="94"/>
                    <a:pt x="190" y="83"/>
                  </a:cubicBezTo>
                  <a:cubicBezTo>
                    <a:pt x="187" y="72"/>
                    <a:pt x="181" y="63"/>
                    <a:pt x="174" y="54"/>
                  </a:cubicBezTo>
                  <a:cubicBezTo>
                    <a:pt x="167" y="46"/>
                    <a:pt x="159" y="39"/>
                    <a:pt x="149" y="34"/>
                  </a:cubicBezTo>
                  <a:cubicBezTo>
                    <a:pt x="139" y="29"/>
                    <a:pt x="128" y="26"/>
                    <a:pt x="115" y="26"/>
                  </a:cubicBezTo>
                  <a:cubicBezTo>
                    <a:pt x="102" y="26"/>
                    <a:pt x="91" y="29"/>
                    <a:pt x="81" y="34"/>
                  </a:cubicBezTo>
                  <a:cubicBezTo>
                    <a:pt x="71" y="39"/>
                    <a:pt x="63" y="46"/>
                    <a:pt x="56" y="54"/>
                  </a:cubicBezTo>
                  <a:cubicBezTo>
                    <a:pt x="49" y="63"/>
                    <a:pt x="43" y="72"/>
                    <a:pt x="39" y="83"/>
                  </a:cubicBezTo>
                  <a:cubicBezTo>
                    <a:pt x="35" y="95"/>
                    <a:pt x="32" y="106"/>
                    <a:pt x="31" y="117"/>
                  </a:cubicBezTo>
                  <a:lnTo>
                    <a:pt x="197" y="117"/>
                  </a:lnTo>
                  <a:close/>
                </a:path>
              </a:pathLst>
            </a:custGeom>
            <a:solidFill>
              <a:schemeClr val="accent2"/>
            </a:solidFill>
            <a:ln>
              <a:noFill/>
            </a:ln>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endParaRPr lang="en-US"/>
            </a:p>
          </p:txBody>
        </p:sp>
        <p:sp>
          <p:nvSpPr>
            <p:cNvPr id="14" name="Freeform 12">
              <a:extLst>
                <a:ext uri="{FF2B5EF4-FFF2-40B4-BE49-F238E27FC236}">
                  <a16:creationId xmlns:a16="http://schemas.microsoft.com/office/drawing/2014/main" id="{E4BFF621-DD2D-4C10-B007-66375143B6D8}"/>
                </a:ext>
              </a:extLst>
            </p:cNvPr>
            <p:cNvSpPr>
              <a:spLocks/>
            </p:cNvSpPr>
            <p:nvPr/>
          </p:nvSpPr>
          <p:spPr bwMode="auto">
            <a:xfrm>
              <a:off x="11615738" y="952501"/>
              <a:ext cx="190500" cy="247650"/>
            </a:xfrm>
            <a:custGeom>
              <a:avLst/>
              <a:gdLst>
                <a:gd name="T0" fmla="*/ 168 w 208"/>
                <a:gd name="T1" fmla="*/ 82 h 270"/>
                <a:gd name="T2" fmla="*/ 162 w 208"/>
                <a:gd name="T3" fmla="*/ 57 h 270"/>
                <a:gd name="T4" fmla="*/ 147 w 208"/>
                <a:gd name="T5" fmla="*/ 40 h 270"/>
                <a:gd name="T6" fmla="*/ 126 w 208"/>
                <a:gd name="T7" fmla="*/ 29 h 270"/>
                <a:gd name="T8" fmla="*/ 101 w 208"/>
                <a:gd name="T9" fmla="*/ 26 h 270"/>
                <a:gd name="T10" fmla="*/ 80 w 208"/>
                <a:gd name="T11" fmla="*/ 28 h 270"/>
                <a:gd name="T12" fmla="*/ 60 w 208"/>
                <a:gd name="T13" fmla="*/ 36 h 270"/>
                <a:gd name="T14" fmla="*/ 46 w 208"/>
                <a:gd name="T15" fmla="*/ 50 h 270"/>
                <a:gd name="T16" fmla="*/ 41 w 208"/>
                <a:gd name="T17" fmla="*/ 70 h 270"/>
                <a:gd name="T18" fmla="*/ 46 w 208"/>
                <a:gd name="T19" fmla="*/ 88 h 270"/>
                <a:gd name="T20" fmla="*/ 59 w 208"/>
                <a:gd name="T21" fmla="*/ 100 h 270"/>
                <a:gd name="T22" fmla="*/ 76 w 208"/>
                <a:gd name="T23" fmla="*/ 108 h 270"/>
                <a:gd name="T24" fmla="*/ 94 w 208"/>
                <a:gd name="T25" fmla="*/ 113 h 270"/>
                <a:gd name="T26" fmla="*/ 135 w 208"/>
                <a:gd name="T27" fmla="*/ 123 h 270"/>
                <a:gd name="T28" fmla="*/ 162 w 208"/>
                <a:gd name="T29" fmla="*/ 130 h 270"/>
                <a:gd name="T30" fmla="*/ 185 w 208"/>
                <a:gd name="T31" fmla="*/ 144 h 270"/>
                <a:gd name="T32" fmla="*/ 202 w 208"/>
                <a:gd name="T33" fmla="*/ 164 h 270"/>
                <a:gd name="T34" fmla="*/ 208 w 208"/>
                <a:gd name="T35" fmla="*/ 194 h 270"/>
                <a:gd name="T36" fmla="*/ 199 w 208"/>
                <a:gd name="T37" fmla="*/ 229 h 270"/>
                <a:gd name="T38" fmla="*/ 175 w 208"/>
                <a:gd name="T39" fmla="*/ 253 h 270"/>
                <a:gd name="T40" fmla="*/ 142 w 208"/>
                <a:gd name="T41" fmla="*/ 266 h 270"/>
                <a:gd name="T42" fmla="*/ 105 w 208"/>
                <a:gd name="T43" fmla="*/ 270 h 270"/>
                <a:gd name="T44" fmla="*/ 32 w 208"/>
                <a:gd name="T45" fmla="*/ 249 h 270"/>
                <a:gd name="T46" fmla="*/ 0 w 208"/>
                <a:gd name="T47" fmla="*/ 180 h 270"/>
                <a:gd name="T48" fmla="*/ 32 w 208"/>
                <a:gd name="T49" fmla="*/ 180 h 270"/>
                <a:gd name="T50" fmla="*/ 55 w 208"/>
                <a:gd name="T51" fmla="*/ 228 h 270"/>
                <a:gd name="T52" fmla="*/ 107 w 208"/>
                <a:gd name="T53" fmla="*/ 244 h 270"/>
                <a:gd name="T54" fmla="*/ 130 w 208"/>
                <a:gd name="T55" fmla="*/ 242 h 270"/>
                <a:gd name="T56" fmla="*/ 153 w 208"/>
                <a:gd name="T57" fmla="*/ 233 h 270"/>
                <a:gd name="T58" fmla="*/ 170 w 208"/>
                <a:gd name="T59" fmla="*/ 218 h 270"/>
                <a:gd name="T60" fmla="*/ 177 w 208"/>
                <a:gd name="T61" fmla="*/ 196 h 270"/>
                <a:gd name="T62" fmla="*/ 172 w 208"/>
                <a:gd name="T63" fmla="*/ 177 h 270"/>
                <a:gd name="T64" fmla="*/ 159 w 208"/>
                <a:gd name="T65" fmla="*/ 164 h 270"/>
                <a:gd name="T66" fmla="*/ 141 w 208"/>
                <a:gd name="T67" fmla="*/ 155 h 270"/>
                <a:gd name="T68" fmla="*/ 121 w 208"/>
                <a:gd name="T69" fmla="*/ 149 h 270"/>
                <a:gd name="T70" fmla="*/ 81 w 208"/>
                <a:gd name="T71" fmla="*/ 140 h 270"/>
                <a:gd name="T72" fmla="*/ 52 w 208"/>
                <a:gd name="T73" fmla="*/ 131 h 270"/>
                <a:gd name="T74" fmla="*/ 30 w 208"/>
                <a:gd name="T75" fmla="*/ 118 h 270"/>
                <a:gd name="T76" fmla="*/ 15 w 208"/>
                <a:gd name="T77" fmla="*/ 99 h 270"/>
                <a:gd name="T78" fmla="*/ 9 w 208"/>
                <a:gd name="T79" fmla="*/ 72 h 270"/>
                <a:gd name="T80" fmla="*/ 18 w 208"/>
                <a:gd name="T81" fmla="*/ 39 h 270"/>
                <a:gd name="T82" fmla="*/ 41 w 208"/>
                <a:gd name="T83" fmla="*/ 16 h 270"/>
                <a:gd name="T84" fmla="*/ 72 w 208"/>
                <a:gd name="T85" fmla="*/ 4 h 270"/>
                <a:gd name="T86" fmla="*/ 105 w 208"/>
                <a:gd name="T87" fmla="*/ 0 h 270"/>
                <a:gd name="T88" fmla="*/ 141 w 208"/>
                <a:gd name="T89" fmla="*/ 5 h 270"/>
                <a:gd name="T90" fmla="*/ 171 w 208"/>
                <a:gd name="T91" fmla="*/ 20 h 270"/>
                <a:gd name="T92" fmla="*/ 191 w 208"/>
                <a:gd name="T93" fmla="*/ 46 h 270"/>
                <a:gd name="T94" fmla="*/ 199 w 208"/>
                <a:gd name="T95" fmla="*/ 82 h 270"/>
                <a:gd name="T96" fmla="*/ 168 w 208"/>
                <a:gd name="T97" fmla="*/ 82 h 2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08" h="270">
                  <a:moveTo>
                    <a:pt x="168" y="82"/>
                  </a:moveTo>
                  <a:cubicBezTo>
                    <a:pt x="168" y="73"/>
                    <a:pt x="166" y="64"/>
                    <a:pt x="162" y="57"/>
                  </a:cubicBezTo>
                  <a:cubicBezTo>
                    <a:pt x="158" y="50"/>
                    <a:pt x="153" y="44"/>
                    <a:pt x="147" y="40"/>
                  </a:cubicBezTo>
                  <a:cubicBezTo>
                    <a:pt x="141" y="35"/>
                    <a:pt x="134" y="32"/>
                    <a:pt x="126" y="29"/>
                  </a:cubicBezTo>
                  <a:cubicBezTo>
                    <a:pt x="118" y="27"/>
                    <a:pt x="110" y="26"/>
                    <a:pt x="101" y="26"/>
                  </a:cubicBezTo>
                  <a:cubicBezTo>
                    <a:pt x="94" y="26"/>
                    <a:pt x="87" y="27"/>
                    <a:pt x="80" y="28"/>
                  </a:cubicBezTo>
                  <a:cubicBezTo>
                    <a:pt x="73" y="30"/>
                    <a:pt x="66" y="32"/>
                    <a:pt x="60" y="36"/>
                  </a:cubicBezTo>
                  <a:cubicBezTo>
                    <a:pt x="54" y="39"/>
                    <a:pt x="50" y="44"/>
                    <a:pt x="46" y="50"/>
                  </a:cubicBezTo>
                  <a:cubicBezTo>
                    <a:pt x="42" y="55"/>
                    <a:pt x="41" y="62"/>
                    <a:pt x="41" y="70"/>
                  </a:cubicBezTo>
                  <a:cubicBezTo>
                    <a:pt x="41" y="77"/>
                    <a:pt x="42" y="83"/>
                    <a:pt x="46" y="88"/>
                  </a:cubicBezTo>
                  <a:cubicBezTo>
                    <a:pt x="49" y="93"/>
                    <a:pt x="54" y="97"/>
                    <a:pt x="59" y="100"/>
                  </a:cubicBezTo>
                  <a:cubicBezTo>
                    <a:pt x="64" y="103"/>
                    <a:pt x="70" y="106"/>
                    <a:pt x="76" y="108"/>
                  </a:cubicBezTo>
                  <a:cubicBezTo>
                    <a:pt x="83" y="110"/>
                    <a:pt x="88" y="112"/>
                    <a:pt x="94" y="113"/>
                  </a:cubicBezTo>
                  <a:cubicBezTo>
                    <a:pt x="135" y="123"/>
                    <a:pt x="135" y="123"/>
                    <a:pt x="135" y="123"/>
                  </a:cubicBezTo>
                  <a:cubicBezTo>
                    <a:pt x="144" y="124"/>
                    <a:pt x="153" y="127"/>
                    <a:pt x="162" y="130"/>
                  </a:cubicBezTo>
                  <a:cubicBezTo>
                    <a:pt x="170" y="133"/>
                    <a:pt x="178" y="138"/>
                    <a:pt x="185" y="144"/>
                  </a:cubicBezTo>
                  <a:cubicBezTo>
                    <a:pt x="192" y="149"/>
                    <a:pt x="197" y="156"/>
                    <a:pt x="202" y="164"/>
                  </a:cubicBezTo>
                  <a:cubicBezTo>
                    <a:pt x="206" y="173"/>
                    <a:pt x="208" y="182"/>
                    <a:pt x="208" y="194"/>
                  </a:cubicBezTo>
                  <a:cubicBezTo>
                    <a:pt x="208" y="207"/>
                    <a:pt x="205" y="219"/>
                    <a:pt x="199" y="229"/>
                  </a:cubicBezTo>
                  <a:cubicBezTo>
                    <a:pt x="192" y="239"/>
                    <a:pt x="184" y="247"/>
                    <a:pt x="175" y="253"/>
                  </a:cubicBezTo>
                  <a:cubicBezTo>
                    <a:pt x="165" y="259"/>
                    <a:pt x="154" y="263"/>
                    <a:pt x="142" y="266"/>
                  </a:cubicBezTo>
                  <a:cubicBezTo>
                    <a:pt x="129" y="269"/>
                    <a:pt x="117" y="270"/>
                    <a:pt x="105" y="270"/>
                  </a:cubicBezTo>
                  <a:cubicBezTo>
                    <a:pt x="75" y="270"/>
                    <a:pt x="51" y="263"/>
                    <a:pt x="32" y="249"/>
                  </a:cubicBezTo>
                  <a:cubicBezTo>
                    <a:pt x="14" y="234"/>
                    <a:pt x="3" y="212"/>
                    <a:pt x="0" y="180"/>
                  </a:cubicBezTo>
                  <a:cubicBezTo>
                    <a:pt x="32" y="180"/>
                    <a:pt x="32" y="180"/>
                    <a:pt x="32" y="180"/>
                  </a:cubicBezTo>
                  <a:cubicBezTo>
                    <a:pt x="33" y="201"/>
                    <a:pt x="41" y="217"/>
                    <a:pt x="55" y="228"/>
                  </a:cubicBezTo>
                  <a:cubicBezTo>
                    <a:pt x="69" y="239"/>
                    <a:pt x="86" y="244"/>
                    <a:pt x="107" y="244"/>
                  </a:cubicBezTo>
                  <a:cubicBezTo>
                    <a:pt x="114" y="244"/>
                    <a:pt x="122" y="243"/>
                    <a:pt x="130" y="242"/>
                  </a:cubicBezTo>
                  <a:cubicBezTo>
                    <a:pt x="138" y="240"/>
                    <a:pt x="146" y="237"/>
                    <a:pt x="153" y="233"/>
                  </a:cubicBezTo>
                  <a:cubicBezTo>
                    <a:pt x="160" y="229"/>
                    <a:pt x="166" y="224"/>
                    <a:pt x="170" y="218"/>
                  </a:cubicBezTo>
                  <a:cubicBezTo>
                    <a:pt x="175" y="212"/>
                    <a:pt x="177" y="205"/>
                    <a:pt x="177" y="196"/>
                  </a:cubicBezTo>
                  <a:cubicBezTo>
                    <a:pt x="177" y="188"/>
                    <a:pt x="175" y="182"/>
                    <a:pt x="172" y="177"/>
                  </a:cubicBezTo>
                  <a:cubicBezTo>
                    <a:pt x="169" y="171"/>
                    <a:pt x="165" y="167"/>
                    <a:pt x="159" y="164"/>
                  </a:cubicBezTo>
                  <a:cubicBezTo>
                    <a:pt x="154" y="160"/>
                    <a:pt x="148" y="157"/>
                    <a:pt x="141" y="155"/>
                  </a:cubicBezTo>
                  <a:cubicBezTo>
                    <a:pt x="135" y="153"/>
                    <a:pt x="128" y="151"/>
                    <a:pt x="121" y="149"/>
                  </a:cubicBezTo>
                  <a:cubicBezTo>
                    <a:pt x="81" y="140"/>
                    <a:pt x="81" y="140"/>
                    <a:pt x="81" y="140"/>
                  </a:cubicBezTo>
                  <a:cubicBezTo>
                    <a:pt x="70" y="138"/>
                    <a:pt x="61" y="134"/>
                    <a:pt x="52" y="131"/>
                  </a:cubicBezTo>
                  <a:cubicBezTo>
                    <a:pt x="44" y="128"/>
                    <a:pt x="36" y="123"/>
                    <a:pt x="30" y="118"/>
                  </a:cubicBezTo>
                  <a:cubicBezTo>
                    <a:pt x="23" y="113"/>
                    <a:pt x="18" y="107"/>
                    <a:pt x="15" y="99"/>
                  </a:cubicBezTo>
                  <a:cubicBezTo>
                    <a:pt x="11" y="92"/>
                    <a:pt x="9" y="83"/>
                    <a:pt x="9" y="72"/>
                  </a:cubicBezTo>
                  <a:cubicBezTo>
                    <a:pt x="9" y="59"/>
                    <a:pt x="12" y="48"/>
                    <a:pt x="18" y="39"/>
                  </a:cubicBezTo>
                  <a:cubicBezTo>
                    <a:pt x="24" y="29"/>
                    <a:pt x="31" y="22"/>
                    <a:pt x="41" y="16"/>
                  </a:cubicBezTo>
                  <a:cubicBezTo>
                    <a:pt x="50" y="11"/>
                    <a:pt x="60" y="7"/>
                    <a:pt x="72" y="4"/>
                  </a:cubicBezTo>
                  <a:cubicBezTo>
                    <a:pt x="83" y="1"/>
                    <a:pt x="94" y="0"/>
                    <a:pt x="105" y="0"/>
                  </a:cubicBezTo>
                  <a:cubicBezTo>
                    <a:pt x="118" y="0"/>
                    <a:pt x="130" y="2"/>
                    <a:pt x="141" y="5"/>
                  </a:cubicBezTo>
                  <a:cubicBezTo>
                    <a:pt x="152" y="8"/>
                    <a:pt x="162" y="13"/>
                    <a:pt x="171" y="20"/>
                  </a:cubicBezTo>
                  <a:cubicBezTo>
                    <a:pt x="179" y="27"/>
                    <a:pt x="186" y="36"/>
                    <a:pt x="191" y="46"/>
                  </a:cubicBezTo>
                  <a:cubicBezTo>
                    <a:pt x="196" y="56"/>
                    <a:pt x="198" y="68"/>
                    <a:pt x="199" y="82"/>
                  </a:cubicBezTo>
                  <a:lnTo>
                    <a:pt x="168" y="82"/>
                  </a:lnTo>
                  <a:close/>
                </a:path>
              </a:pathLst>
            </a:custGeom>
            <a:solidFill>
              <a:schemeClr val="accent2"/>
            </a:solidFill>
            <a:ln>
              <a:noFill/>
            </a:ln>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endParaRPr lang="en-US"/>
            </a:p>
          </p:txBody>
        </p:sp>
        <p:sp>
          <p:nvSpPr>
            <p:cNvPr id="15" name="Freeform 13">
              <a:extLst>
                <a:ext uri="{FF2B5EF4-FFF2-40B4-BE49-F238E27FC236}">
                  <a16:creationId xmlns:a16="http://schemas.microsoft.com/office/drawing/2014/main" id="{822D2733-D388-400E-9F2E-FFBEF33015D0}"/>
                </a:ext>
              </a:extLst>
            </p:cNvPr>
            <p:cNvSpPr>
              <a:spLocks noEditPoints="1"/>
            </p:cNvSpPr>
            <p:nvPr/>
          </p:nvSpPr>
          <p:spPr bwMode="auto">
            <a:xfrm>
              <a:off x="10855325" y="423863"/>
              <a:ext cx="320675" cy="334963"/>
            </a:xfrm>
            <a:custGeom>
              <a:avLst/>
              <a:gdLst>
                <a:gd name="T0" fmla="*/ 230 w 349"/>
                <a:gd name="T1" fmla="*/ 0 h 364"/>
                <a:gd name="T2" fmla="*/ 20 w 349"/>
                <a:gd name="T3" fmla="*/ 0 h 364"/>
                <a:gd name="T4" fmla="*/ 20 w 349"/>
                <a:gd name="T5" fmla="*/ 77 h 364"/>
                <a:gd name="T6" fmla="*/ 225 w 349"/>
                <a:gd name="T7" fmla="*/ 77 h 364"/>
                <a:gd name="T8" fmla="*/ 267 w 349"/>
                <a:gd name="T9" fmla="*/ 126 h 364"/>
                <a:gd name="T10" fmla="*/ 267 w 349"/>
                <a:gd name="T11" fmla="*/ 139 h 364"/>
                <a:gd name="T12" fmla="*/ 97 w 349"/>
                <a:gd name="T13" fmla="*/ 139 h 364"/>
                <a:gd name="T14" fmla="*/ 0 w 349"/>
                <a:gd name="T15" fmla="*/ 243 h 364"/>
                <a:gd name="T16" fmla="*/ 0 w 349"/>
                <a:gd name="T17" fmla="*/ 260 h 364"/>
                <a:gd name="T18" fmla="*/ 100 w 349"/>
                <a:gd name="T19" fmla="*/ 364 h 364"/>
                <a:gd name="T20" fmla="*/ 349 w 349"/>
                <a:gd name="T21" fmla="*/ 364 h 364"/>
                <a:gd name="T22" fmla="*/ 349 w 349"/>
                <a:gd name="T23" fmla="*/ 125 h 364"/>
                <a:gd name="T24" fmla="*/ 230 w 349"/>
                <a:gd name="T25" fmla="*/ 0 h 364"/>
                <a:gd name="T26" fmla="*/ 109 w 349"/>
                <a:gd name="T27" fmla="*/ 287 h 364"/>
                <a:gd name="T28" fmla="*/ 82 w 349"/>
                <a:gd name="T29" fmla="*/ 249 h 364"/>
                <a:gd name="T30" fmla="*/ 109 w 349"/>
                <a:gd name="T31" fmla="*/ 212 h 364"/>
                <a:gd name="T32" fmla="*/ 267 w 349"/>
                <a:gd name="T33" fmla="*/ 212 h 364"/>
                <a:gd name="T34" fmla="*/ 267 w 349"/>
                <a:gd name="T35" fmla="*/ 287 h 364"/>
                <a:gd name="T36" fmla="*/ 109 w 349"/>
                <a:gd name="T37" fmla="*/ 287 h 3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49" h="364">
                  <a:moveTo>
                    <a:pt x="230" y="0"/>
                  </a:moveTo>
                  <a:cubicBezTo>
                    <a:pt x="20" y="0"/>
                    <a:pt x="20" y="0"/>
                    <a:pt x="20" y="0"/>
                  </a:cubicBezTo>
                  <a:cubicBezTo>
                    <a:pt x="20" y="77"/>
                    <a:pt x="20" y="77"/>
                    <a:pt x="20" y="77"/>
                  </a:cubicBezTo>
                  <a:cubicBezTo>
                    <a:pt x="225" y="77"/>
                    <a:pt x="225" y="77"/>
                    <a:pt x="225" y="77"/>
                  </a:cubicBezTo>
                  <a:cubicBezTo>
                    <a:pt x="255" y="77"/>
                    <a:pt x="267" y="91"/>
                    <a:pt x="267" y="126"/>
                  </a:cubicBezTo>
                  <a:cubicBezTo>
                    <a:pt x="267" y="139"/>
                    <a:pt x="267" y="139"/>
                    <a:pt x="267" y="139"/>
                  </a:cubicBezTo>
                  <a:cubicBezTo>
                    <a:pt x="97" y="139"/>
                    <a:pt x="97" y="139"/>
                    <a:pt x="97" y="139"/>
                  </a:cubicBezTo>
                  <a:cubicBezTo>
                    <a:pt x="32" y="139"/>
                    <a:pt x="0" y="171"/>
                    <a:pt x="0" y="243"/>
                  </a:cubicBezTo>
                  <a:cubicBezTo>
                    <a:pt x="0" y="260"/>
                    <a:pt x="0" y="260"/>
                    <a:pt x="0" y="260"/>
                  </a:cubicBezTo>
                  <a:cubicBezTo>
                    <a:pt x="0" y="335"/>
                    <a:pt x="33" y="364"/>
                    <a:pt x="100" y="364"/>
                  </a:cubicBezTo>
                  <a:cubicBezTo>
                    <a:pt x="349" y="364"/>
                    <a:pt x="349" y="364"/>
                    <a:pt x="349" y="364"/>
                  </a:cubicBezTo>
                  <a:cubicBezTo>
                    <a:pt x="349" y="125"/>
                    <a:pt x="349" y="125"/>
                    <a:pt x="349" y="125"/>
                  </a:cubicBezTo>
                  <a:cubicBezTo>
                    <a:pt x="349" y="33"/>
                    <a:pt x="319" y="0"/>
                    <a:pt x="230" y="0"/>
                  </a:cubicBezTo>
                  <a:moveTo>
                    <a:pt x="109" y="287"/>
                  </a:moveTo>
                  <a:cubicBezTo>
                    <a:pt x="96" y="287"/>
                    <a:pt x="82" y="280"/>
                    <a:pt x="82" y="249"/>
                  </a:cubicBezTo>
                  <a:cubicBezTo>
                    <a:pt x="82" y="218"/>
                    <a:pt x="96" y="212"/>
                    <a:pt x="109" y="212"/>
                  </a:cubicBezTo>
                  <a:cubicBezTo>
                    <a:pt x="267" y="212"/>
                    <a:pt x="267" y="212"/>
                    <a:pt x="267" y="212"/>
                  </a:cubicBezTo>
                  <a:cubicBezTo>
                    <a:pt x="267" y="287"/>
                    <a:pt x="267" y="287"/>
                    <a:pt x="267" y="287"/>
                  </a:cubicBezTo>
                  <a:lnTo>
                    <a:pt x="109" y="287"/>
                  </a:lnTo>
                  <a:close/>
                </a:path>
              </a:pathLst>
            </a:custGeom>
            <a:solidFill>
              <a:schemeClr val="accent2"/>
            </a:solidFill>
            <a:ln>
              <a:noFill/>
            </a:ln>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endParaRPr lang="en-US"/>
            </a:p>
          </p:txBody>
        </p:sp>
        <p:sp>
          <p:nvSpPr>
            <p:cNvPr id="16" name="Freeform 14">
              <a:extLst>
                <a:ext uri="{FF2B5EF4-FFF2-40B4-BE49-F238E27FC236}">
                  <a16:creationId xmlns:a16="http://schemas.microsoft.com/office/drawing/2014/main" id="{5D021B19-354D-441D-8610-89897C441D12}"/>
                </a:ext>
              </a:extLst>
            </p:cNvPr>
            <p:cNvSpPr>
              <a:spLocks noEditPoints="1"/>
            </p:cNvSpPr>
            <p:nvPr/>
          </p:nvSpPr>
          <p:spPr bwMode="auto">
            <a:xfrm>
              <a:off x="11491913" y="423863"/>
              <a:ext cx="319088" cy="334963"/>
            </a:xfrm>
            <a:custGeom>
              <a:avLst/>
              <a:gdLst>
                <a:gd name="T0" fmla="*/ 230 w 349"/>
                <a:gd name="T1" fmla="*/ 0 h 364"/>
                <a:gd name="T2" fmla="*/ 20 w 349"/>
                <a:gd name="T3" fmla="*/ 0 h 364"/>
                <a:gd name="T4" fmla="*/ 20 w 349"/>
                <a:gd name="T5" fmla="*/ 77 h 364"/>
                <a:gd name="T6" fmla="*/ 225 w 349"/>
                <a:gd name="T7" fmla="*/ 77 h 364"/>
                <a:gd name="T8" fmla="*/ 267 w 349"/>
                <a:gd name="T9" fmla="*/ 126 h 364"/>
                <a:gd name="T10" fmla="*/ 267 w 349"/>
                <a:gd name="T11" fmla="*/ 139 h 364"/>
                <a:gd name="T12" fmla="*/ 97 w 349"/>
                <a:gd name="T13" fmla="*/ 139 h 364"/>
                <a:gd name="T14" fmla="*/ 0 w 349"/>
                <a:gd name="T15" fmla="*/ 243 h 364"/>
                <a:gd name="T16" fmla="*/ 0 w 349"/>
                <a:gd name="T17" fmla="*/ 260 h 364"/>
                <a:gd name="T18" fmla="*/ 100 w 349"/>
                <a:gd name="T19" fmla="*/ 364 h 364"/>
                <a:gd name="T20" fmla="*/ 349 w 349"/>
                <a:gd name="T21" fmla="*/ 364 h 364"/>
                <a:gd name="T22" fmla="*/ 349 w 349"/>
                <a:gd name="T23" fmla="*/ 125 h 364"/>
                <a:gd name="T24" fmla="*/ 230 w 349"/>
                <a:gd name="T25" fmla="*/ 0 h 364"/>
                <a:gd name="T26" fmla="*/ 109 w 349"/>
                <a:gd name="T27" fmla="*/ 287 h 364"/>
                <a:gd name="T28" fmla="*/ 82 w 349"/>
                <a:gd name="T29" fmla="*/ 249 h 364"/>
                <a:gd name="T30" fmla="*/ 109 w 349"/>
                <a:gd name="T31" fmla="*/ 212 h 364"/>
                <a:gd name="T32" fmla="*/ 267 w 349"/>
                <a:gd name="T33" fmla="*/ 212 h 364"/>
                <a:gd name="T34" fmla="*/ 267 w 349"/>
                <a:gd name="T35" fmla="*/ 287 h 364"/>
                <a:gd name="T36" fmla="*/ 109 w 349"/>
                <a:gd name="T37" fmla="*/ 287 h 3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49" h="364">
                  <a:moveTo>
                    <a:pt x="230" y="0"/>
                  </a:moveTo>
                  <a:cubicBezTo>
                    <a:pt x="20" y="0"/>
                    <a:pt x="20" y="0"/>
                    <a:pt x="20" y="0"/>
                  </a:cubicBezTo>
                  <a:cubicBezTo>
                    <a:pt x="20" y="77"/>
                    <a:pt x="20" y="77"/>
                    <a:pt x="20" y="77"/>
                  </a:cubicBezTo>
                  <a:cubicBezTo>
                    <a:pt x="225" y="77"/>
                    <a:pt x="225" y="77"/>
                    <a:pt x="225" y="77"/>
                  </a:cubicBezTo>
                  <a:cubicBezTo>
                    <a:pt x="255" y="77"/>
                    <a:pt x="267" y="91"/>
                    <a:pt x="267" y="126"/>
                  </a:cubicBezTo>
                  <a:cubicBezTo>
                    <a:pt x="267" y="139"/>
                    <a:pt x="267" y="139"/>
                    <a:pt x="267" y="139"/>
                  </a:cubicBezTo>
                  <a:cubicBezTo>
                    <a:pt x="97" y="139"/>
                    <a:pt x="97" y="139"/>
                    <a:pt x="97" y="139"/>
                  </a:cubicBezTo>
                  <a:cubicBezTo>
                    <a:pt x="32" y="139"/>
                    <a:pt x="0" y="171"/>
                    <a:pt x="0" y="243"/>
                  </a:cubicBezTo>
                  <a:cubicBezTo>
                    <a:pt x="0" y="260"/>
                    <a:pt x="0" y="260"/>
                    <a:pt x="0" y="260"/>
                  </a:cubicBezTo>
                  <a:cubicBezTo>
                    <a:pt x="0" y="335"/>
                    <a:pt x="33" y="364"/>
                    <a:pt x="100" y="364"/>
                  </a:cubicBezTo>
                  <a:cubicBezTo>
                    <a:pt x="349" y="364"/>
                    <a:pt x="349" y="364"/>
                    <a:pt x="349" y="364"/>
                  </a:cubicBezTo>
                  <a:cubicBezTo>
                    <a:pt x="349" y="125"/>
                    <a:pt x="349" y="125"/>
                    <a:pt x="349" y="125"/>
                  </a:cubicBezTo>
                  <a:cubicBezTo>
                    <a:pt x="349" y="33"/>
                    <a:pt x="319" y="0"/>
                    <a:pt x="230" y="0"/>
                  </a:cubicBezTo>
                  <a:moveTo>
                    <a:pt x="109" y="287"/>
                  </a:moveTo>
                  <a:cubicBezTo>
                    <a:pt x="96" y="287"/>
                    <a:pt x="82" y="280"/>
                    <a:pt x="82" y="249"/>
                  </a:cubicBezTo>
                  <a:cubicBezTo>
                    <a:pt x="82" y="218"/>
                    <a:pt x="96" y="212"/>
                    <a:pt x="109" y="212"/>
                  </a:cubicBezTo>
                  <a:cubicBezTo>
                    <a:pt x="267" y="212"/>
                    <a:pt x="267" y="212"/>
                    <a:pt x="267" y="212"/>
                  </a:cubicBezTo>
                  <a:cubicBezTo>
                    <a:pt x="267" y="287"/>
                    <a:pt x="267" y="287"/>
                    <a:pt x="267" y="287"/>
                  </a:cubicBezTo>
                  <a:lnTo>
                    <a:pt x="109" y="287"/>
                  </a:lnTo>
                  <a:close/>
                </a:path>
              </a:pathLst>
            </a:custGeom>
            <a:solidFill>
              <a:schemeClr val="accent2"/>
            </a:solidFill>
            <a:ln>
              <a:noFill/>
            </a:ln>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endParaRPr lang="en-US"/>
            </a:p>
          </p:txBody>
        </p:sp>
        <p:sp>
          <p:nvSpPr>
            <p:cNvPr id="17" name="Freeform 15">
              <a:extLst>
                <a:ext uri="{FF2B5EF4-FFF2-40B4-BE49-F238E27FC236}">
                  <a16:creationId xmlns:a16="http://schemas.microsoft.com/office/drawing/2014/main" id="{A56727DE-0334-451B-A088-7FFD57373705}"/>
                </a:ext>
              </a:extLst>
            </p:cNvPr>
            <p:cNvSpPr>
              <a:spLocks/>
            </p:cNvSpPr>
            <p:nvPr/>
          </p:nvSpPr>
          <p:spPr bwMode="auto">
            <a:xfrm>
              <a:off x="10123488" y="423863"/>
              <a:ext cx="293688" cy="334963"/>
            </a:xfrm>
            <a:custGeom>
              <a:avLst/>
              <a:gdLst>
                <a:gd name="T0" fmla="*/ 0 w 185"/>
                <a:gd name="T1" fmla="*/ 0 h 211"/>
                <a:gd name="T2" fmla="*/ 0 w 185"/>
                <a:gd name="T3" fmla="*/ 45 h 211"/>
                <a:gd name="T4" fmla="*/ 68 w 185"/>
                <a:gd name="T5" fmla="*/ 45 h 211"/>
                <a:gd name="T6" fmla="*/ 68 w 185"/>
                <a:gd name="T7" fmla="*/ 211 h 211"/>
                <a:gd name="T8" fmla="*/ 117 w 185"/>
                <a:gd name="T9" fmla="*/ 211 h 211"/>
                <a:gd name="T10" fmla="*/ 117 w 185"/>
                <a:gd name="T11" fmla="*/ 45 h 211"/>
                <a:gd name="T12" fmla="*/ 185 w 185"/>
                <a:gd name="T13" fmla="*/ 45 h 211"/>
                <a:gd name="T14" fmla="*/ 185 w 185"/>
                <a:gd name="T15" fmla="*/ 0 h 211"/>
                <a:gd name="T16" fmla="*/ 0 w 185"/>
                <a:gd name="T17" fmla="*/ 0 h 2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5" h="211">
                  <a:moveTo>
                    <a:pt x="0" y="0"/>
                  </a:moveTo>
                  <a:lnTo>
                    <a:pt x="0" y="45"/>
                  </a:lnTo>
                  <a:lnTo>
                    <a:pt x="68" y="45"/>
                  </a:lnTo>
                  <a:lnTo>
                    <a:pt x="68" y="211"/>
                  </a:lnTo>
                  <a:lnTo>
                    <a:pt x="117" y="211"/>
                  </a:lnTo>
                  <a:lnTo>
                    <a:pt x="117" y="45"/>
                  </a:lnTo>
                  <a:lnTo>
                    <a:pt x="185" y="45"/>
                  </a:lnTo>
                  <a:lnTo>
                    <a:pt x="185" y="0"/>
                  </a:lnTo>
                  <a:lnTo>
                    <a:pt x="0" y="0"/>
                  </a:lnTo>
                  <a:close/>
                </a:path>
              </a:pathLst>
            </a:custGeom>
            <a:solidFill>
              <a:schemeClr val="accent2"/>
            </a:solidFill>
            <a:ln>
              <a:noFill/>
            </a:ln>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endParaRPr lang="en-US"/>
            </a:p>
          </p:txBody>
        </p:sp>
        <p:sp>
          <p:nvSpPr>
            <p:cNvPr id="18" name="Freeform 16">
              <a:extLst>
                <a:ext uri="{FF2B5EF4-FFF2-40B4-BE49-F238E27FC236}">
                  <a16:creationId xmlns:a16="http://schemas.microsoft.com/office/drawing/2014/main" id="{D3ED9D30-3E88-4BF4-971B-55673B42F5DD}"/>
                </a:ext>
              </a:extLst>
            </p:cNvPr>
            <p:cNvSpPr>
              <a:spLocks/>
            </p:cNvSpPr>
            <p:nvPr/>
          </p:nvSpPr>
          <p:spPr bwMode="auto">
            <a:xfrm>
              <a:off x="11191875" y="423863"/>
              <a:ext cx="292100" cy="334963"/>
            </a:xfrm>
            <a:custGeom>
              <a:avLst/>
              <a:gdLst>
                <a:gd name="T0" fmla="*/ 0 w 184"/>
                <a:gd name="T1" fmla="*/ 0 h 211"/>
                <a:gd name="T2" fmla="*/ 0 w 184"/>
                <a:gd name="T3" fmla="*/ 45 h 211"/>
                <a:gd name="T4" fmla="*/ 68 w 184"/>
                <a:gd name="T5" fmla="*/ 45 h 211"/>
                <a:gd name="T6" fmla="*/ 68 w 184"/>
                <a:gd name="T7" fmla="*/ 211 h 211"/>
                <a:gd name="T8" fmla="*/ 116 w 184"/>
                <a:gd name="T9" fmla="*/ 211 h 211"/>
                <a:gd name="T10" fmla="*/ 116 w 184"/>
                <a:gd name="T11" fmla="*/ 45 h 211"/>
                <a:gd name="T12" fmla="*/ 184 w 184"/>
                <a:gd name="T13" fmla="*/ 45 h 211"/>
                <a:gd name="T14" fmla="*/ 184 w 184"/>
                <a:gd name="T15" fmla="*/ 0 h 211"/>
                <a:gd name="T16" fmla="*/ 0 w 184"/>
                <a:gd name="T17" fmla="*/ 0 h 2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4" h="211">
                  <a:moveTo>
                    <a:pt x="0" y="0"/>
                  </a:moveTo>
                  <a:lnTo>
                    <a:pt x="0" y="45"/>
                  </a:lnTo>
                  <a:lnTo>
                    <a:pt x="68" y="45"/>
                  </a:lnTo>
                  <a:lnTo>
                    <a:pt x="68" y="211"/>
                  </a:lnTo>
                  <a:lnTo>
                    <a:pt x="116" y="211"/>
                  </a:lnTo>
                  <a:lnTo>
                    <a:pt x="116" y="45"/>
                  </a:lnTo>
                  <a:lnTo>
                    <a:pt x="184" y="45"/>
                  </a:lnTo>
                  <a:lnTo>
                    <a:pt x="184" y="0"/>
                  </a:lnTo>
                  <a:lnTo>
                    <a:pt x="0" y="0"/>
                  </a:lnTo>
                  <a:close/>
                </a:path>
              </a:pathLst>
            </a:custGeom>
            <a:solidFill>
              <a:schemeClr val="accent2"/>
            </a:solidFill>
            <a:ln>
              <a:noFill/>
            </a:ln>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endParaRPr lang="en-US"/>
            </a:p>
          </p:txBody>
        </p:sp>
        <p:sp>
          <p:nvSpPr>
            <p:cNvPr id="19" name="Freeform 17">
              <a:extLst>
                <a:ext uri="{FF2B5EF4-FFF2-40B4-BE49-F238E27FC236}">
                  <a16:creationId xmlns:a16="http://schemas.microsoft.com/office/drawing/2014/main" id="{E774B1DA-5930-434A-9CFA-EEB247072A92}"/>
                </a:ext>
              </a:extLst>
            </p:cNvPr>
            <p:cNvSpPr>
              <a:spLocks noEditPoints="1"/>
            </p:cNvSpPr>
            <p:nvPr/>
          </p:nvSpPr>
          <p:spPr bwMode="auto">
            <a:xfrm>
              <a:off x="10509250" y="423863"/>
              <a:ext cx="315913" cy="334963"/>
            </a:xfrm>
            <a:custGeom>
              <a:avLst/>
              <a:gdLst>
                <a:gd name="T0" fmla="*/ 345 w 345"/>
                <a:gd name="T1" fmla="*/ 237 h 364"/>
                <a:gd name="T2" fmla="*/ 345 w 345"/>
                <a:gd name="T3" fmla="*/ 128 h 364"/>
                <a:gd name="T4" fmla="*/ 224 w 345"/>
                <a:gd name="T5" fmla="*/ 0 h 364"/>
                <a:gd name="T6" fmla="*/ 0 w 345"/>
                <a:gd name="T7" fmla="*/ 0 h 364"/>
                <a:gd name="T8" fmla="*/ 0 w 345"/>
                <a:gd name="T9" fmla="*/ 364 h 364"/>
                <a:gd name="T10" fmla="*/ 228 w 345"/>
                <a:gd name="T11" fmla="*/ 364 h 364"/>
                <a:gd name="T12" fmla="*/ 345 w 345"/>
                <a:gd name="T13" fmla="*/ 237 h 364"/>
                <a:gd name="T14" fmla="*/ 260 w 345"/>
                <a:gd name="T15" fmla="*/ 238 h 364"/>
                <a:gd name="T16" fmla="*/ 218 w 345"/>
                <a:gd name="T17" fmla="*/ 287 h 364"/>
                <a:gd name="T18" fmla="*/ 84 w 345"/>
                <a:gd name="T19" fmla="*/ 287 h 364"/>
                <a:gd name="T20" fmla="*/ 84 w 345"/>
                <a:gd name="T21" fmla="*/ 78 h 364"/>
                <a:gd name="T22" fmla="*/ 218 w 345"/>
                <a:gd name="T23" fmla="*/ 78 h 364"/>
                <a:gd name="T24" fmla="*/ 260 w 345"/>
                <a:gd name="T25" fmla="*/ 126 h 364"/>
                <a:gd name="T26" fmla="*/ 260 w 345"/>
                <a:gd name="T27" fmla="*/ 238 h 3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45" h="364">
                  <a:moveTo>
                    <a:pt x="345" y="237"/>
                  </a:moveTo>
                  <a:cubicBezTo>
                    <a:pt x="345" y="128"/>
                    <a:pt x="345" y="128"/>
                    <a:pt x="345" y="128"/>
                  </a:cubicBezTo>
                  <a:cubicBezTo>
                    <a:pt x="345" y="33"/>
                    <a:pt x="308" y="0"/>
                    <a:pt x="224" y="0"/>
                  </a:cubicBezTo>
                  <a:cubicBezTo>
                    <a:pt x="0" y="0"/>
                    <a:pt x="0" y="0"/>
                    <a:pt x="0" y="0"/>
                  </a:cubicBezTo>
                  <a:cubicBezTo>
                    <a:pt x="0" y="364"/>
                    <a:pt x="0" y="364"/>
                    <a:pt x="0" y="364"/>
                  </a:cubicBezTo>
                  <a:cubicBezTo>
                    <a:pt x="228" y="364"/>
                    <a:pt x="228" y="364"/>
                    <a:pt x="228" y="364"/>
                  </a:cubicBezTo>
                  <a:cubicBezTo>
                    <a:pt x="317" y="364"/>
                    <a:pt x="345" y="320"/>
                    <a:pt x="345" y="237"/>
                  </a:cubicBezTo>
                  <a:moveTo>
                    <a:pt x="260" y="238"/>
                  </a:moveTo>
                  <a:cubicBezTo>
                    <a:pt x="260" y="273"/>
                    <a:pt x="248" y="287"/>
                    <a:pt x="218" y="287"/>
                  </a:cubicBezTo>
                  <a:cubicBezTo>
                    <a:pt x="84" y="287"/>
                    <a:pt x="84" y="287"/>
                    <a:pt x="84" y="287"/>
                  </a:cubicBezTo>
                  <a:cubicBezTo>
                    <a:pt x="84" y="78"/>
                    <a:pt x="84" y="78"/>
                    <a:pt x="84" y="78"/>
                  </a:cubicBezTo>
                  <a:cubicBezTo>
                    <a:pt x="218" y="78"/>
                    <a:pt x="218" y="78"/>
                    <a:pt x="218" y="78"/>
                  </a:cubicBezTo>
                  <a:cubicBezTo>
                    <a:pt x="248" y="78"/>
                    <a:pt x="260" y="91"/>
                    <a:pt x="260" y="126"/>
                  </a:cubicBezTo>
                  <a:lnTo>
                    <a:pt x="260" y="238"/>
                  </a:lnTo>
                  <a:close/>
                </a:path>
              </a:pathLst>
            </a:custGeom>
            <a:solidFill>
              <a:schemeClr val="accent2"/>
            </a:solidFill>
            <a:ln>
              <a:noFill/>
            </a:ln>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endParaRPr lang="en-US"/>
            </a:p>
          </p:txBody>
        </p:sp>
        <p:sp>
          <p:nvSpPr>
            <p:cNvPr id="20" name="Freeform 18">
              <a:extLst>
                <a:ext uri="{FF2B5EF4-FFF2-40B4-BE49-F238E27FC236}">
                  <a16:creationId xmlns:a16="http://schemas.microsoft.com/office/drawing/2014/main" id="{8313F940-5692-49BA-A350-AB859961A42A}"/>
                </a:ext>
              </a:extLst>
            </p:cNvPr>
            <p:cNvSpPr>
              <a:spLocks/>
            </p:cNvSpPr>
            <p:nvPr/>
          </p:nvSpPr>
          <p:spPr bwMode="auto">
            <a:xfrm>
              <a:off x="9448800" y="420688"/>
              <a:ext cx="331788" cy="342900"/>
            </a:xfrm>
            <a:custGeom>
              <a:avLst/>
              <a:gdLst>
                <a:gd name="T0" fmla="*/ 273 w 363"/>
                <a:gd name="T1" fmla="*/ 282 h 373"/>
                <a:gd name="T2" fmla="*/ 146 w 363"/>
                <a:gd name="T3" fmla="*/ 42 h 373"/>
                <a:gd name="T4" fmla="*/ 74 w 363"/>
                <a:gd name="T5" fmla="*/ 0 h 373"/>
                <a:gd name="T6" fmla="*/ 0 w 363"/>
                <a:gd name="T7" fmla="*/ 96 h 373"/>
                <a:gd name="T8" fmla="*/ 0 w 363"/>
                <a:gd name="T9" fmla="*/ 369 h 373"/>
                <a:gd name="T10" fmla="*/ 82 w 363"/>
                <a:gd name="T11" fmla="*/ 369 h 373"/>
                <a:gd name="T12" fmla="*/ 82 w 363"/>
                <a:gd name="T13" fmla="*/ 142 h 373"/>
                <a:gd name="T14" fmla="*/ 81 w 363"/>
                <a:gd name="T15" fmla="*/ 96 h 373"/>
                <a:gd name="T16" fmla="*/ 83 w 363"/>
                <a:gd name="T17" fmla="*/ 87 h 373"/>
                <a:gd name="T18" fmla="*/ 89 w 363"/>
                <a:gd name="T19" fmla="*/ 91 h 373"/>
                <a:gd name="T20" fmla="*/ 217 w 363"/>
                <a:gd name="T21" fmla="*/ 331 h 373"/>
                <a:gd name="T22" fmla="*/ 288 w 363"/>
                <a:gd name="T23" fmla="*/ 373 h 373"/>
                <a:gd name="T24" fmla="*/ 363 w 363"/>
                <a:gd name="T25" fmla="*/ 276 h 373"/>
                <a:gd name="T26" fmla="*/ 363 w 363"/>
                <a:gd name="T27" fmla="*/ 4 h 373"/>
                <a:gd name="T28" fmla="*/ 280 w 363"/>
                <a:gd name="T29" fmla="*/ 4 h 373"/>
                <a:gd name="T30" fmla="*/ 280 w 363"/>
                <a:gd name="T31" fmla="*/ 231 h 373"/>
                <a:gd name="T32" fmla="*/ 282 w 363"/>
                <a:gd name="T33" fmla="*/ 277 h 373"/>
                <a:gd name="T34" fmla="*/ 279 w 363"/>
                <a:gd name="T35" fmla="*/ 286 h 373"/>
                <a:gd name="T36" fmla="*/ 273 w 363"/>
                <a:gd name="T37" fmla="*/ 282 h 3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63" h="373">
                  <a:moveTo>
                    <a:pt x="273" y="282"/>
                  </a:moveTo>
                  <a:cubicBezTo>
                    <a:pt x="271" y="278"/>
                    <a:pt x="160" y="63"/>
                    <a:pt x="146" y="42"/>
                  </a:cubicBezTo>
                  <a:cubicBezTo>
                    <a:pt x="130" y="17"/>
                    <a:pt x="111" y="0"/>
                    <a:pt x="74" y="0"/>
                  </a:cubicBezTo>
                  <a:cubicBezTo>
                    <a:pt x="40" y="0"/>
                    <a:pt x="0" y="15"/>
                    <a:pt x="0" y="96"/>
                  </a:cubicBezTo>
                  <a:cubicBezTo>
                    <a:pt x="0" y="369"/>
                    <a:pt x="0" y="369"/>
                    <a:pt x="0" y="369"/>
                  </a:cubicBezTo>
                  <a:cubicBezTo>
                    <a:pt x="82" y="369"/>
                    <a:pt x="82" y="369"/>
                    <a:pt x="82" y="369"/>
                  </a:cubicBezTo>
                  <a:cubicBezTo>
                    <a:pt x="82" y="142"/>
                    <a:pt x="82" y="142"/>
                    <a:pt x="82" y="142"/>
                  </a:cubicBezTo>
                  <a:cubicBezTo>
                    <a:pt x="82" y="125"/>
                    <a:pt x="81" y="101"/>
                    <a:pt x="81" y="96"/>
                  </a:cubicBezTo>
                  <a:cubicBezTo>
                    <a:pt x="81" y="92"/>
                    <a:pt x="81" y="88"/>
                    <a:pt x="83" y="87"/>
                  </a:cubicBezTo>
                  <a:cubicBezTo>
                    <a:pt x="85" y="86"/>
                    <a:pt x="88" y="88"/>
                    <a:pt x="89" y="91"/>
                  </a:cubicBezTo>
                  <a:cubicBezTo>
                    <a:pt x="91" y="94"/>
                    <a:pt x="195" y="297"/>
                    <a:pt x="217" y="331"/>
                  </a:cubicBezTo>
                  <a:cubicBezTo>
                    <a:pt x="232" y="355"/>
                    <a:pt x="251" y="373"/>
                    <a:pt x="288" y="373"/>
                  </a:cubicBezTo>
                  <a:cubicBezTo>
                    <a:pt x="322" y="373"/>
                    <a:pt x="363" y="357"/>
                    <a:pt x="363" y="276"/>
                  </a:cubicBezTo>
                  <a:cubicBezTo>
                    <a:pt x="363" y="4"/>
                    <a:pt x="363" y="4"/>
                    <a:pt x="363" y="4"/>
                  </a:cubicBezTo>
                  <a:cubicBezTo>
                    <a:pt x="280" y="4"/>
                    <a:pt x="280" y="4"/>
                    <a:pt x="280" y="4"/>
                  </a:cubicBezTo>
                  <a:cubicBezTo>
                    <a:pt x="280" y="231"/>
                    <a:pt x="280" y="231"/>
                    <a:pt x="280" y="231"/>
                  </a:cubicBezTo>
                  <a:cubicBezTo>
                    <a:pt x="280" y="248"/>
                    <a:pt x="281" y="272"/>
                    <a:pt x="282" y="277"/>
                  </a:cubicBezTo>
                  <a:cubicBezTo>
                    <a:pt x="282" y="281"/>
                    <a:pt x="282" y="284"/>
                    <a:pt x="279" y="286"/>
                  </a:cubicBezTo>
                  <a:cubicBezTo>
                    <a:pt x="277" y="287"/>
                    <a:pt x="275" y="285"/>
                    <a:pt x="273" y="282"/>
                  </a:cubicBezTo>
                </a:path>
              </a:pathLst>
            </a:custGeom>
            <a:solidFill>
              <a:schemeClr val="accent2"/>
            </a:solidFill>
            <a:ln>
              <a:noFill/>
            </a:ln>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endParaRPr lang="en-US"/>
            </a:p>
          </p:txBody>
        </p:sp>
        <p:sp>
          <p:nvSpPr>
            <p:cNvPr id="21" name="Freeform 19">
              <a:extLst>
                <a:ext uri="{FF2B5EF4-FFF2-40B4-BE49-F238E27FC236}">
                  <a16:creationId xmlns:a16="http://schemas.microsoft.com/office/drawing/2014/main" id="{EBE8B024-B444-4D02-8ED3-D4B4C2A089DC}"/>
                </a:ext>
              </a:extLst>
            </p:cNvPr>
            <p:cNvSpPr>
              <a:spLocks/>
            </p:cNvSpPr>
            <p:nvPr/>
          </p:nvSpPr>
          <p:spPr bwMode="auto">
            <a:xfrm>
              <a:off x="9807575" y="423863"/>
              <a:ext cx="292100" cy="334963"/>
            </a:xfrm>
            <a:custGeom>
              <a:avLst/>
              <a:gdLst>
                <a:gd name="T0" fmla="*/ 0 w 184"/>
                <a:gd name="T1" fmla="*/ 0 h 211"/>
                <a:gd name="T2" fmla="*/ 0 w 184"/>
                <a:gd name="T3" fmla="*/ 45 h 211"/>
                <a:gd name="T4" fmla="*/ 68 w 184"/>
                <a:gd name="T5" fmla="*/ 45 h 211"/>
                <a:gd name="T6" fmla="*/ 68 w 184"/>
                <a:gd name="T7" fmla="*/ 211 h 211"/>
                <a:gd name="T8" fmla="*/ 116 w 184"/>
                <a:gd name="T9" fmla="*/ 211 h 211"/>
                <a:gd name="T10" fmla="*/ 116 w 184"/>
                <a:gd name="T11" fmla="*/ 45 h 211"/>
                <a:gd name="T12" fmla="*/ 184 w 184"/>
                <a:gd name="T13" fmla="*/ 45 h 211"/>
                <a:gd name="T14" fmla="*/ 184 w 184"/>
                <a:gd name="T15" fmla="*/ 0 h 211"/>
                <a:gd name="T16" fmla="*/ 0 w 184"/>
                <a:gd name="T17" fmla="*/ 0 h 2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4" h="211">
                  <a:moveTo>
                    <a:pt x="0" y="0"/>
                  </a:moveTo>
                  <a:lnTo>
                    <a:pt x="0" y="45"/>
                  </a:lnTo>
                  <a:lnTo>
                    <a:pt x="68" y="45"/>
                  </a:lnTo>
                  <a:lnTo>
                    <a:pt x="68" y="211"/>
                  </a:lnTo>
                  <a:lnTo>
                    <a:pt x="116" y="211"/>
                  </a:lnTo>
                  <a:lnTo>
                    <a:pt x="116" y="45"/>
                  </a:lnTo>
                  <a:lnTo>
                    <a:pt x="184" y="45"/>
                  </a:lnTo>
                  <a:lnTo>
                    <a:pt x="184" y="0"/>
                  </a:lnTo>
                  <a:lnTo>
                    <a:pt x="0" y="0"/>
                  </a:lnTo>
                  <a:close/>
                </a:path>
              </a:pathLst>
            </a:custGeom>
            <a:solidFill>
              <a:schemeClr val="accent2"/>
            </a:solidFill>
            <a:ln>
              <a:noFill/>
            </a:ln>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endParaRPr lang="en-US"/>
            </a:p>
          </p:txBody>
        </p:sp>
      </p:grpSp>
    </p:spTree>
    <p:extLst>
      <p:ext uri="{BB962C8B-B14F-4D97-AF65-F5344CB8AC3E}">
        <p14:creationId xmlns:p14="http://schemas.microsoft.com/office/powerpoint/2010/main" val="2325331600"/>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preserve="1" userDrawn="1">
  <p:cSld name="BI - Human Blue Closing Slide">
    <p:bg>
      <p:bgPr>
        <a:solidFill>
          <a:schemeClr val="accent2"/>
        </a:solidFill>
        <a:effectLst/>
      </p:bgPr>
    </p:bg>
    <p:spTree>
      <p:nvGrpSpPr>
        <p:cNvPr id="1" name=""/>
        <p:cNvGrpSpPr/>
        <p:nvPr/>
      </p:nvGrpSpPr>
      <p:grpSpPr>
        <a:xfrm>
          <a:off x="0" y="0"/>
          <a:ext cx="0" cy="0"/>
          <a:chOff x="0" y="0"/>
          <a:chExt cx="0" cy="0"/>
        </a:xfrm>
      </p:grpSpPr>
      <p:pic>
        <p:nvPicPr>
          <p:cNvPr id="2" name="図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3113690"/>
            <a:ext cx="2080171" cy="3744310"/>
          </a:xfrm>
          <a:prstGeom prst="rect">
            <a:avLst/>
          </a:prstGeom>
        </p:spPr>
      </p:pic>
      <p:sp>
        <p:nvSpPr>
          <p:cNvPr id="6" name="Footer Placeholder 2">
            <a:extLst>
              <a:ext uri="{FF2B5EF4-FFF2-40B4-BE49-F238E27FC236}">
                <a16:creationId xmlns:a16="http://schemas.microsoft.com/office/drawing/2014/main" id="{5AFFD2E5-33AC-4F4C-BEC4-3B2D01B687B1}"/>
              </a:ext>
            </a:extLst>
          </p:cNvPr>
          <p:cNvSpPr>
            <a:spLocks noGrp="1"/>
          </p:cNvSpPr>
          <p:nvPr>
            <p:ph type="ftr" sz="quarter" idx="10"/>
          </p:nvPr>
        </p:nvSpPr>
        <p:spPr>
          <a:xfrm>
            <a:off x="7772400" y="6556248"/>
            <a:ext cx="4114800" cy="123111"/>
          </a:xfrm>
          <a:prstGeom prst="rect">
            <a:avLst/>
          </a:prstGeom>
        </p:spPr>
        <p:txBody>
          <a:bodyPr anchor="ctr"/>
          <a:lstStyle>
            <a:lvl1pPr algn="r">
              <a:defRPr sz="800">
                <a:solidFill>
                  <a:schemeClr val="bg1"/>
                </a:solidFill>
              </a:defRPr>
            </a:lvl1pPr>
          </a:lstStyle>
          <a:p>
            <a:pPr defTabSz="609555"/>
            <a:r>
              <a:rPr lang="en-US"/>
              <a:t>© 2019 NTT DATA, Inc. All rights reserved.</a:t>
            </a:r>
          </a:p>
        </p:txBody>
      </p:sp>
      <p:pic>
        <p:nvPicPr>
          <p:cNvPr id="8" name="Picture 7">
            <a:extLst>
              <a:ext uri="{FF2B5EF4-FFF2-40B4-BE49-F238E27FC236}">
                <a16:creationId xmlns:a16="http://schemas.microsoft.com/office/drawing/2014/main" id="{CB7C81CB-B857-43DB-A5F9-7A9A19A32104}"/>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4276825" y="2829025"/>
            <a:ext cx="3657600" cy="1209574"/>
          </a:xfrm>
          <a:prstGeom prst="rect">
            <a:avLst/>
          </a:prstGeom>
        </p:spPr>
      </p:pic>
    </p:spTree>
    <p:extLst>
      <p:ext uri="{BB962C8B-B14F-4D97-AF65-F5344CB8AC3E}">
        <p14:creationId xmlns:p14="http://schemas.microsoft.com/office/powerpoint/2010/main" val="2416206797"/>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showMasterSp="0" preserve="1" userDrawn="1">
  <p:cSld name="BI - Black Closing Slide">
    <p:bg>
      <p:bgPr>
        <a:solidFill>
          <a:schemeClr val="tx1"/>
        </a:solidFill>
        <a:effectLst/>
      </p:bgPr>
    </p:bg>
    <p:spTree>
      <p:nvGrpSpPr>
        <p:cNvPr id="1" name=""/>
        <p:cNvGrpSpPr/>
        <p:nvPr/>
      </p:nvGrpSpPr>
      <p:grpSpPr>
        <a:xfrm>
          <a:off x="0" y="0"/>
          <a:ext cx="0" cy="0"/>
          <a:chOff x="0" y="0"/>
          <a:chExt cx="0" cy="0"/>
        </a:xfrm>
      </p:grpSpPr>
      <p:pic>
        <p:nvPicPr>
          <p:cNvPr id="2" name="図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3113690"/>
            <a:ext cx="2080171" cy="3744310"/>
          </a:xfrm>
          <a:prstGeom prst="rect">
            <a:avLst/>
          </a:prstGeom>
        </p:spPr>
      </p:pic>
      <p:sp>
        <p:nvSpPr>
          <p:cNvPr id="6" name="Footer Placeholder 2">
            <a:extLst>
              <a:ext uri="{FF2B5EF4-FFF2-40B4-BE49-F238E27FC236}">
                <a16:creationId xmlns:a16="http://schemas.microsoft.com/office/drawing/2014/main" id="{5AFFD2E5-33AC-4F4C-BEC4-3B2D01B687B1}"/>
              </a:ext>
            </a:extLst>
          </p:cNvPr>
          <p:cNvSpPr>
            <a:spLocks noGrp="1"/>
          </p:cNvSpPr>
          <p:nvPr>
            <p:ph type="ftr" sz="quarter" idx="10"/>
          </p:nvPr>
        </p:nvSpPr>
        <p:spPr>
          <a:xfrm>
            <a:off x="7772400" y="6556248"/>
            <a:ext cx="4114800" cy="123111"/>
          </a:xfrm>
          <a:prstGeom prst="rect">
            <a:avLst/>
          </a:prstGeom>
        </p:spPr>
        <p:txBody>
          <a:bodyPr anchor="ctr"/>
          <a:lstStyle>
            <a:lvl1pPr algn="r">
              <a:defRPr sz="800">
                <a:solidFill>
                  <a:schemeClr val="bg1"/>
                </a:solidFill>
              </a:defRPr>
            </a:lvl1pPr>
          </a:lstStyle>
          <a:p>
            <a:pPr defTabSz="609555"/>
            <a:r>
              <a:rPr lang="en-US"/>
              <a:t>© 2019 NTT DATA, Inc. All rights reserved.</a:t>
            </a:r>
          </a:p>
        </p:txBody>
      </p:sp>
      <p:pic>
        <p:nvPicPr>
          <p:cNvPr id="8" name="Picture 7">
            <a:extLst>
              <a:ext uri="{FF2B5EF4-FFF2-40B4-BE49-F238E27FC236}">
                <a16:creationId xmlns:a16="http://schemas.microsoft.com/office/drawing/2014/main" id="{CB7C81CB-B857-43DB-A5F9-7A9A19A32104}"/>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4276825" y="2829025"/>
            <a:ext cx="3657600" cy="1209574"/>
          </a:xfrm>
          <a:prstGeom prst="rect">
            <a:avLst/>
          </a:prstGeom>
        </p:spPr>
      </p:pic>
    </p:spTree>
    <p:extLst>
      <p:ext uri="{BB962C8B-B14F-4D97-AF65-F5344CB8AC3E}">
        <p14:creationId xmlns:p14="http://schemas.microsoft.com/office/powerpoint/2010/main" val="2408704726"/>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preserve="1" userDrawn="1">
  <p:cSld name="Logo - White Closing Slide">
    <p:spTree>
      <p:nvGrpSpPr>
        <p:cNvPr id="1" name=""/>
        <p:cNvGrpSpPr/>
        <p:nvPr/>
      </p:nvGrpSpPr>
      <p:grpSpPr>
        <a:xfrm>
          <a:off x="0" y="0"/>
          <a:ext cx="0" cy="0"/>
          <a:chOff x="0" y="0"/>
          <a:chExt cx="0" cy="0"/>
        </a:xfrm>
      </p:grpSpPr>
      <p:pic>
        <p:nvPicPr>
          <p:cNvPr id="2" name="図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3113690"/>
            <a:ext cx="2080171" cy="3744310"/>
          </a:xfrm>
          <a:prstGeom prst="rect">
            <a:avLst/>
          </a:prstGeom>
        </p:spPr>
      </p:pic>
      <p:pic>
        <p:nvPicPr>
          <p:cNvPr id="6" name="図 5">
            <a:extLst>
              <a:ext uri="{FF2B5EF4-FFF2-40B4-BE49-F238E27FC236}">
                <a16:creationId xmlns:a16="http://schemas.microsoft.com/office/drawing/2014/main" id="{233CCCD6-2B32-724F-8E6B-82620F2B107D}"/>
              </a:ext>
            </a:extLst>
          </p:cNvPr>
          <p:cNvPicPr>
            <a:picLocks noChangeAspect="1"/>
          </p:cNvPicPr>
          <p:nvPr userDrawn="1"/>
        </p:nvPicPr>
        <p:blipFill>
          <a:blip r:embed="rId3"/>
          <a:stretch>
            <a:fillRect/>
          </a:stretch>
        </p:blipFill>
        <p:spPr>
          <a:xfrm>
            <a:off x="4026850" y="2714625"/>
            <a:ext cx="4125600" cy="1413400"/>
          </a:xfrm>
          <a:prstGeom prst="rect">
            <a:avLst/>
          </a:prstGeom>
        </p:spPr>
      </p:pic>
      <p:sp>
        <p:nvSpPr>
          <p:cNvPr id="3" name="Footer Placeholder 2">
            <a:extLst>
              <a:ext uri="{FF2B5EF4-FFF2-40B4-BE49-F238E27FC236}">
                <a16:creationId xmlns:a16="http://schemas.microsoft.com/office/drawing/2014/main" id="{37B9257D-02E0-47E5-8066-3653BB63A0F1}"/>
              </a:ext>
            </a:extLst>
          </p:cNvPr>
          <p:cNvSpPr>
            <a:spLocks noGrp="1"/>
          </p:cNvSpPr>
          <p:nvPr>
            <p:ph type="ftr" sz="quarter" idx="10"/>
          </p:nvPr>
        </p:nvSpPr>
        <p:spPr>
          <a:xfrm>
            <a:off x="7772400" y="6556248"/>
            <a:ext cx="4114800" cy="123111"/>
          </a:xfrm>
          <a:prstGeom prst="rect">
            <a:avLst/>
          </a:prstGeom>
        </p:spPr>
        <p:txBody>
          <a:bodyPr anchor="ctr"/>
          <a:lstStyle>
            <a:lvl1pPr algn="r">
              <a:defRPr sz="800">
                <a:solidFill>
                  <a:schemeClr val="accent2"/>
                </a:solidFill>
              </a:defRPr>
            </a:lvl1pPr>
          </a:lstStyle>
          <a:p>
            <a:pPr defTabSz="609555"/>
            <a:r>
              <a:rPr lang="en-US"/>
              <a:t>© 2019 NTT DATA, Inc. All rights reserved.</a:t>
            </a:r>
          </a:p>
        </p:txBody>
      </p:sp>
    </p:spTree>
    <p:extLst>
      <p:ext uri="{BB962C8B-B14F-4D97-AF65-F5344CB8AC3E}">
        <p14:creationId xmlns:p14="http://schemas.microsoft.com/office/powerpoint/2010/main" val="1942884751"/>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showMasterSp="0" preserve="1" userDrawn="1">
  <p:cSld name="Logo - Human Blue Closing Slide">
    <p:bg>
      <p:bgPr>
        <a:solidFill>
          <a:schemeClr val="accent2"/>
        </a:solidFill>
        <a:effectLst/>
      </p:bgPr>
    </p:bg>
    <p:spTree>
      <p:nvGrpSpPr>
        <p:cNvPr id="1" name=""/>
        <p:cNvGrpSpPr/>
        <p:nvPr/>
      </p:nvGrpSpPr>
      <p:grpSpPr>
        <a:xfrm>
          <a:off x="0" y="0"/>
          <a:ext cx="0" cy="0"/>
          <a:chOff x="0" y="0"/>
          <a:chExt cx="0" cy="0"/>
        </a:xfrm>
      </p:grpSpPr>
      <p:pic>
        <p:nvPicPr>
          <p:cNvPr id="2" name="図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3113690"/>
            <a:ext cx="2080171" cy="3744310"/>
          </a:xfrm>
          <a:prstGeom prst="rect">
            <a:avLst/>
          </a:prstGeom>
        </p:spPr>
      </p:pic>
      <p:pic>
        <p:nvPicPr>
          <p:cNvPr id="5" name="図 12">
            <a:extLst>
              <a:ext uri="{FF2B5EF4-FFF2-40B4-BE49-F238E27FC236}">
                <a16:creationId xmlns:a16="http://schemas.microsoft.com/office/drawing/2014/main" id="{97CA28FC-98C8-42DD-9BDF-1E0E15F6619A}"/>
              </a:ext>
            </a:extLst>
          </p:cNvPr>
          <p:cNvPicPr>
            <a:picLocks noChangeAspect="1"/>
          </p:cNvPicPr>
          <p:nvPr userDrawn="1"/>
        </p:nvPicPr>
        <p:blipFill>
          <a:blip r:embed="rId3"/>
          <a:stretch>
            <a:fillRect/>
          </a:stretch>
        </p:blipFill>
        <p:spPr>
          <a:xfrm>
            <a:off x="4032500" y="2720338"/>
            <a:ext cx="4127000" cy="1417323"/>
          </a:xfrm>
          <a:prstGeom prst="rect">
            <a:avLst/>
          </a:prstGeom>
        </p:spPr>
      </p:pic>
      <p:sp>
        <p:nvSpPr>
          <p:cNvPr id="6" name="Footer Placeholder 2">
            <a:extLst>
              <a:ext uri="{FF2B5EF4-FFF2-40B4-BE49-F238E27FC236}">
                <a16:creationId xmlns:a16="http://schemas.microsoft.com/office/drawing/2014/main" id="{5AFFD2E5-33AC-4F4C-BEC4-3B2D01B687B1}"/>
              </a:ext>
            </a:extLst>
          </p:cNvPr>
          <p:cNvSpPr>
            <a:spLocks noGrp="1"/>
          </p:cNvSpPr>
          <p:nvPr>
            <p:ph type="ftr" sz="quarter" idx="10"/>
          </p:nvPr>
        </p:nvSpPr>
        <p:spPr>
          <a:xfrm>
            <a:off x="7772400" y="6556248"/>
            <a:ext cx="4114800" cy="123111"/>
          </a:xfrm>
          <a:prstGeom prst="rect">
            <a:avLst/>
          </a:prstGeom>
        </p:spPr>
        <p:txBody>
          <a:bodyPr anchor="ctr"/>
          <a:lstStyle>
            <a:lvl1pPr algn="r">
              <a:defRPr sz="800">
                <a:solidFill>
                  <a:schemeClr val="bg1"/>
                </a:solidFill>
              </a:defRPr>
            </a:lvl1pPr>
          </a:lstStyle>
          <a:p>
            <a:pPr defTabSz="609555"/>
            <a:r>
              <a:rPr lang="en-US"/>
              <a:t>© 2019 NTT DATA, Inc. All rights reserved.</a:t>
            </a:r>
          </a:p>
        </p:txBody>
      </p:sp>
    </p:spTree>
    <p:extLst>
      <p:ext uri="{BB962C8B-B14F-4D97-AF65-F5344CB8AC3E}">
        <p14:creationId xmlns:p14="http://schemas.microsoft.com/office/powerpoint/2010/main" val="23412134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Divider Slide - Smart Navy">
    <p:bg>
      <p:bgPr>
        <a:solidFill>
          <a:schemeClr val="tx2"/>
        </a:solidFill>
        <a:effectLst/>
      </p:bgPr>
    </p:bg>
    <p:spTree>
      <p:nvGrpSpPr>
        <p:cNvPr id="1" name=""/>
        <p:cNvGrpSpPr/>
        <p:nvPr/>
      </p:nvGrpSpPr>
      <p:grpSpPr>
        <a:xfrm>
          <a:off x="0" y="0"/>
          <a:ext cx="0" cy="0"/>
          <a:chOff x="0" y="0"/>
          <a:chExt cx="0" cy="0"/>
        </a:xfrm>
      </p:grpSpPr>
      <p:sp>
        <p:nvSpPr>
          <p:cNvPr id="11" name="Freeform 5">
            <a:extLst>
              <a:ext uri="{FF2B5EF4-FFF2-40B4-BE49-F238E27FC236}">
                <a16:creationId xmlns:a16="http://schemas.microsoft.com/office/drawing/2014/main" id="{998ED156-1AB5-4B96-BB64-69BB7DD751EA}"/>
              </a:ext>
            </a:extLst>
          </p:cNvPr>
          <p:cNvSpPr>
            <a:spLocks/>
          </p:cNvSpPr>
          <p:nvPr userDrawn="1"/>
        </p:nvSpPr>
        <p:spPr bwMode="auto">
          <a:xfrm>
            <a:off x="3175" y="0"/>
            <a:ext cx="5224380" cy="6858000"/>
          </a:xfrm>
          <a:custGeom>
            <a:avLst/>
            <a:gdLst>
              <a:gd name="T0" fmla="*/ 1111 w 1691"/>
              <a:gd name="T1" fmla="*/ 1108 h 2215"/>
              <a:gd name="T2" fmla="*/ 1108 w 1691"/>
              <a:gd name="T3" fmla="*/ 1108 h 2215"/>
              <a:gd name="T4" fmla="*/ 1108 w 1691"/>
              <a:gd name="T5" fmla="*/ 1102 h 2215"/>
              <a:gd name="T6" fmla="*/ 815 w 1691"/>
              <a:gd name="T7" fmla="*/ 569 h 2215"/>
              <a:gd name="T8" fmla="*/ 0 w 1691"/>
              <a:gd name="T9" fmla="*/ 0 h 2215"/>
              <a:gd name="T10" fmla="*/ 0 w 1691"/>
              <a:gd name="T11" fmla="*/ 1108 h 2215"/>
              <a:gd name="T12" fmla="*/ 0 w 1691"/>
              <a:gd name="T13" fmla="*/ 1213 h 2215"/>
              <a:gd name="T14" fmla="*/ 34 w 1691"/>
              <a:gd name="T15" fmla="*/ 1257 h 2215"/>
              <a:gd name="T16" fmla="*/ 522 w 1691"/>
              <a:gd name="T17" fmla="*/ 2215 h 2215"/>
              <a:gd name="T18" fmla="*/ 1108 w 1691"/>
              <a:gd name="T19" fmla="*/ 2215 h 2215"/>
              <a:gd name="T20" fmla="*/ 1691 w 1691"/>
              <a:gd name="T21" fmla="*/ 2215 h 2215"/>
              <a:gd name="T22" fmla="*/ 1111 w 1691"/>
              <a:gd name="T23" fmla="*/ 1108 h 22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691" h="2215">
                <a:moveTo>
                  <a:pt x="1111" y="1108"/>
                </a:moveTo>
                <a:cubicBezTo>
                  <a:pt x="1108" y="1108"/>
                  <a:pt x="1108" y="1108"/>
                  <a:pt x="1108" y="1108"/>
                </a:cubicBezTo>
                <a:cubicBezTo>
                  <a:pt x="1108" y="1102"/>
                  <a:pt x="1108" y="1102"/>
                  <a:pt x="1108" y="1102"/>
                </a:cubicBezTo>
                <a:cubicBezTo>
                  <a:pt x="965" y="833"/>
                  <a:pt x="857" y="635"/>
                  <a:pt x="815" y="569"/>
                </a:cubicBezTo>
                <a:cubicBezTo>
                  <a:pt x="624" y="269"/>
                  <a:pt x="397" y="50"/>
                  <a:pt x="0" y="0"/>
                </a:cubicBezTo>
                <a:cubicBezTo>
                  <a:pt x="0" y="1108"/>
                  <a:pt x="0" y="1108"/>
                  <a:pt x="0" y="1108"/>
                </a:cubicBezTo>
                <a:cubicBezTo>
                  <a:pt x="0" y="1213"/>
                  <a:pt x="0" y="1213"/>
                  <a:pt x="0" y="1213"/>
                </a:cubicBezTo>
                <a:cubicBezTo>
                  <a:pt x="13" y="1224"/>
                  <a:pt x="24" y="1239"/>
                  <a:pt x="34" y="1257"/>
                </a:cubicBezTo>
                <a:cubicBezTo>
                  <a:pt x="42" y="1273"/>
                  <a:pt x="250" y="1684"/>
                  <a:pt x="522" y="2215"/>
                </a:cubicBezTo>
                <a:cubicBezTo>
                  <a:pt x="1108" y="2215"/>
                  <a:pt x="1108" y="2215"/>
                  <a:pt x="1108" y="2215"/>
                </a:cubicBezTo>
                <a:cubicBezTo>
                  <a:pt x="1691" y="2215"/>
                  <a:pt x="1691" y="2215"/>
                  <a:pt x="1691" y="2215"/>
                </a:cubicBezTo>
                <a:cubicBezTo>
                  <a:pt x="1483" y="1814"/>
                  <a:pt x="1274" y="1415"/>
                  <a:pt x="1111" y="1108"/>
                </a:cubicBezTo>
                <a:close/>
              </a:path>
            </a:pathLst>
          </a:custGeom>
          <a:solidFill>
            <a:srgbClr val="0B153D"/>
          </a:solidFill>
          <a:ln>
            <a:noFill/>
          </a:ln>
        </p:spPr>
        <p:txBody>
          <a:bodyPr vert="horz" wrap="square" lIns="91440" tIns="45720" rIns="91440" bIns="45720" numCol="1" anchor="t" anchorCtr="0" compatLnSpc="1">
            <a:prstTxWarp prst="textNoShape">
              <a:avLst/>
            </a:prstTxWarp>
          </a:bodyPr>
          <a:lstStyle/>
          <a:p>
            <a:endParaRPr lang="en-US"/>
          </a:p>
        </p:txBody>
      </p:sp>
      <p:sp>
        <p:nvSpPr>
          <p:cNvPr id="7" name="Footer Placeholder 1">
            <a:extLst>
              <a:ext uri="{FF2B5EF4-FFF2-40B4-BE49-F238E27FC236}">
                <a16:creationId xmlns:a16="http://schemas.microsoft.com/office/drawing/2014/main" id="{B94F3CAE-F017-42CE-84B2-45CA729003B4}"/>
              </a:ext>
            </a:extLst>
          </p:cNvPr>
          <p:cNvSpPr>
            <a:spLocks noGrp="1"/>
          </p:cNvSpPr>
          <p:nvPr>
            <p:ph type="ftr" sz="quarter" idx="10"/>
          </p:nvPr>
        </p:nvSpPr>
        <p:spPr>
          <a:xfrm>
            <a:off x="228600" y="6556248"/>
            <a:ext cx="2194560" cy="182880"/>
          </a:xfrm>
          <a:prstGeom prst="rect">
            <a:avLst/>
          </a:prstGeom>
        </p:spPr>
        <p:txBody>
          <a:bodyPr anchor="ctr"/>
          <a:lstStyle>
            <a:lvl1pPr>
              <a:defRPr sz="800">
                <a:solidFill>
                  <a:schemeClr val="bg1"/>
                </a:solidFill>
              </a:defRPr>
            </a:lvl1pPr>
          </a:lstStyle>
          <a:p>
            <a:pPr defTabSz="609555"/>
            <a:r>
              <a:rPr lang="en-US"/>
              <a:t>© 2019 NTT DATA, Inc. All rights reserved.</a:t>
            </a:r>
          </a:p>
        </p:txBody>
      </p:sp>
      <p:sp>
        <p:nvSpPr>
          <p:cNvPr id="8" name="Slide Number Placeholder 2">
            <a:extLst>
              <a:ext uri="{FF2B5EF4-FFF2-40B4-BE49-F238E27FC236}">
                <a16:creationId xmlns:a16="http://schemas.microsoft.com/office/drawing/2014/main" id="{C88D7D23-6380-4790-9407-F2DB10096D06}"/>
              </a:ext>
            </a:extLst>
          </p:cNvPr>
          <p:cNvSpPr>
            <a:spLocks noGrp="1"/>
          </p:cNvSpPr>
          <p:nvPr>
            <p:ph type="sldNum" sz="quarter" idx="11"/>
          </p:nvPr>
        </p:nvSpPr>
        <p:spPr>
          <a:xfrm>
            <a:off x="5762244" y="6556248"/>
            <a:ext cx="667512" cy="182880"/>
          </a:xfrm>
          <a:prstGeom prst="rect">
            <a:avLst/>
          </a:prstGeom>
        </p:spPr>
        <p:txBody>
          <a:bodyPr anchor="ctr"/>
          <a:lstStyle>
            <a:lvl1pPr>
              <a:defRPr sz="800">
                <a:solidFill>
                  <a:schemeClr val="bg1"/>
                </a:solidFill>
              </a:defRPr>
            </a:lvl1pPr>
          </a:lstStyle>
          <a:p>
            <a:pPr algn="ctr"/>
            <a:fld id="{92EA2340-BE12-4138-BE15-7C339B03EB4B}" type="slidenum">
              <a:rPr lang="en-US" smtClean="0"/>
              <a:pPr algn="ctr"/>
              <a:t>‹#›</a:t>
            </a:fld>
            <a:endParaRPr lang="en-US"/>
          </a:p>
        </p:txBody>
      </p:sp>
      <p:pic>
        <p:nvPicPr>
          <p:cNvPr id="9" name="図 3">
            <a:extLst>
              <a:ext uri="{FF2B5EF4-FFF2-40B4-BE49-F238E27FC236}">
                <a16:creationId xmlns:a16="http://schemas.microsoft.com/office/drawing/2014/main" id="{C48ADF2E-6B40-408C-A5D6-15E9564E3F1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776520" y="6481775"/>
            <a:ext cx="1178351" cy="296174"/>
          </a:xfrm>
          <a:prstGeom prst="rect">
            <a:avLst/>
          </a:prstGeom>
        </p:spPr>
      </p:pic>
      <p:sp>
        <p:nvSpPr>
          <p:cNvPr id="10" name="Text Placeholder 2">
            <a:extLst>
              <a:ext uri="{FF2B5EF4-FFF2-40B4-BE49-F238E27FC236}">
                <a16:creationId xmlns:a16="http://schemas.microsoft.com/office/drawing/2014/main" id="{9EED1E5A-B740-4A27-9D93-3496F12EADDD}"/>
              </a:ext>
            </a:extLst>
          </p:cNvPr>
          <p:cNvSpPr>
            <a:spLocks noGrp="1"/>
          </p:cNvSpPr>
          <p:nvPr>
            <p:ph type="body" sz="quarter" idx="12" hasCustomPrompt="1"/>
          </p:nvPr>
        </p:nvSpPr>
        <p:spPr>
          <a:xfrm>
            <a:off x="3962400" y="1295400"/>
            <a:ext cx="7543800" cy="4343400"/>
          </a:xfrm>
          <a:prstGeom prst="rect">
            <a:avLst/>
          </a:prstGeom>
        </p:spPr>
        <p:txBody>
          <a:bodyPr anchor="ctr"/>
          <a:lstStyle>
            <a:lvl1pPr marL="0" indent="0" algn="ctr">
              <a:buNone/>
              <a:defRPr>
                <a:solidFill>
                  <a:schemeClr val="bg1"/>
                </a:solidFill>
              </a:defRPr>
            </a:lvl1pPr>
            <a:lvl2pPr marL="609556" indent="0">
              <a:buNone/>
              <a:defRPr>
                <a:solidFill>
                  <a:schemeClr val="bg1"/>
                </a:solidFill>
              </a:defRPr>
            </a:lvl2pPr>
            <a:lvl3pPr marL="1219109" indent="0">
              <a:buNone/>
              <a:defRPr>
                <a:solidFill>
                  <a:schemeClr val="bg1"/>
                </a:solidFill>
              </a:defRPr>
            </a:lvl3pPr>
            <a:lvl4pPr marL="1828662" indent="0">
              <a:buNone/>
              <a:defRPr>
                <a:solidFill>
                  <a:schemeClr val="bg1"/>
                </a:solidFill>
              </a:defRPr>
            </a:lvl4pPr>
            <a:lvl5pPr marL="2438216" indent="0">
              <a:buNone/>
              <a:defRPr>
                <a:solidFill>
                  <a:schemeClr val="bg1"/>
                </a:solidFill>
              </a:defRPr>
            </a:lvl5pPr>
          </a:lstStyle>
          <a:p>
            <a:pPr lvl="0"/>
            <a:r>
              <a:rPr lang="en-US"/>
              <a:t>[Middle Title Page]</a:t>
            </a:r>
          </a:p>
        </p:txBody>
      </p:sp>
    </p:spTree>
    <p:extLst>
      <p:ext uri="{BB962C8B-B14F-4D97-AF65-F5344CB8AC3E}">
        <p14:creationId xmlns:p14="http://schemas.microsoft.com/office/powerpoint/2010/main" val="2648259134"/>
      </p:ext>
    </p:extLst>
  </p:cSld>
  <p:clrMapOvr>
    <a:masterClrMapping/>
  </p:clrMapOvr>
  <p:extLst>
    <p:ext uri="{DCECCB84-F9BA-43D5-87BE-67443E8EF086}">
      <p15:sldGuideLst xmlns:p15="http://schemas.microsoft.com/office/powerpoint/2012/main">
        <p15:guide id="1" pos="3840" userDrawn="1">
          <p15:clr>
            <a:srgbClr val="FBAE40"/>
          </p15:clr>
        </p15:guide>
        <p15:guide id="2" pos="192" userDrawn="1">
          <p15:clr>
            <a:srgbClr val="FBAE40"/>
          </p15:clr>
        </p15:guide>
        <p15:guide id="3" pos="7488" userDrawn="1">
          <p15:clr>
            <a:srgbClr val="FBAE40"/>
          </p15:clr>
        </p15:guide>
      </p15:sldGuideLst>
    </p:ext>
  </p:extLst>
</p:sldLayout>
</file>

<file path=ppt/slideLayouts/slideLayout60.xml><?xml version="1.0" encoding="utf-8"?>
<p:sldLayout xmlns:a="http://schemas.openxmlformats.org/drawingml/2006/main" xmlns:r="http://schemas.openxmlformats.org/officeDocument/2006/relationships" xmlns:p="http://schemas.openxmlformats.org/presentationml/2006/main" showMasterSp="0" preserve="1" userDrawn="1">
  <p:cSld name="Logo - Black Closing Slide">
    <p:bg>
      <p:bgPr>
        <a:solidFill>
          <a:schemeClr val="tx1"/>
        </a:solidFill>
        <a:effectLst/>
      </p:bgPr>
    </p:bg>
    <p:spTree>
      <p:nvGrpSpPr>
        <p:cNvPr id="1" name=""/>
        <p:cNvGrpSpPr/>
        <p:nvPr/>
      </p:nvGrpSpPr>
      <p:grpSpPr>
        <a:xfrm>
          <a:off x="0" y="0"/>
          <a:ext cx="0" cy="0"/>
          <a:chOff x="0" y="0"/>
          <a:chExt cx="0" cy="0"/>
        </a:xfrm>
      </p:grpSpPr>
      <p:pic>
        <p:nvPicPr>
          <p:cNvPr id="2" name="図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3113690"/>
            <a:ext cx="2080171" cy="3744310"/>
          </a:xfrm>
          <a:prstGeom prst="rect">
            <a:avLst/>
          </a:prstGeom>
        </p:spPr>
      </p:pic>
      <p:pic>
        <p:nvPicPr>
          <p:cNvPr id="5" name="図 12">
            <a:extLst>
              <a:ext uri="{FF2B5EF4-FFF2-40B4-BE49-F238E27FC236}">
                <a16:creationId xmlns:a16="http://schemas.microsoft.com/office/drawing/2014/main" id="{97CA28FC-98C8-42DD-9BDF-1E0E15F6619A}"/>
              </a:ext>
            </a:extLst>
          </p:cNvPr>
          <p:cNvPicPr>
            <a:picLocks noChangeAspect="1"/>
          </p:cNvPicPr>
          <p:nvPr userDrawn="1"/>
        </p:nvPicPr>
        <p:blipFill>
          <a:blip r:embed="rId3"/>
          <a:stretch>
            <a:fillRect/>
          </a:stretch>
        </p:blipFill>
        <p:spPr>
          <a:xfrm>
            <a:off x="4032500" y="2720338"/>
            <a:ext cx="4127000" cy="1417323"/>
          </a:xfrm>
          <a:prstGeom prst="rect">
            <a:avLst/>
          </a:prstGeom>
        </p:spPr>
      </p:pic>
      <p:sp>
        <p:nvSpPr>
          <p:cNvPr id="6" name="Footer Placeholder 2">
            <a:extLst>
              <a:ext uri="{FF2B5EF4-FFF2-40B4-BE49-F238E27FC236}">
                <a16:creationId xmlns:a16="http://schemas.microsoft.com/office/drawing/2014/main" id="{5AFFD2E5-33AC-4F4C-BEC4-3B2D01B687B1}"/>
              </a:ext>
            </a:extLst>
          </p:cNvPr>
          <p:cNvSpPr>
            <a:spLocks noGrp="1"/>
          </p:cNvSpPr>
          <p:nvPr>
            <p:ph type="ftr" sz="quarter" idx="10"/>
          </p:nvPr>
        </p:nvSpPr>
        <p:spPr>
          <a:xfrm>
            <a:off x="7772400" y="6556248"/>
            <a:ext cx="4114800" cy="123111"/>
          </a:xfrm>
          <a:prstGeom prst="rect">
            <a:avLst/>
          </a:prstGeom>
        </p:spPr>
        <p:txBody>
          <a:bodyPr anchor="ctr"/>
          <a:lstStyle>
            <a:lvl1pPr algn="r">
              <a:defRPr sz="800">
                <a:solidFill>
                  <a:schemeClr val="bg1"/>
                </a:solidFill>
              </a:defRPr>
            </a:lvl1pPr>
          </a:lstStyle>
          <a:p>
            <a:pPr defTabSz="609555"/>
            <a:r>
              <a:rPr lang="en-US"/>
              <a:t>© 2019 NTT DATA, Inc. All rights reserved.</a:t>
            </a:r>
          </a:p>
        </p:txBody>
      </p:sp>
    </p:spTree>
    <p:extLst>
      <p:ext uri="{BB962C8B-B14F-4D97-AF65-F5344CB8AC3E}">
        <p14:creationId xmlns:p14="http://schemas.microsoft.com/office/powerpoint/2010/main" val="1622234284"/>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showMasterSp="0" preserve="1" userDrawn="1">
  <p:cSld name="Video Background">
    <p:bg>
      <p:bgPr>
        <a:solidFill>
          <a:srgbClr val="000000"/>
        </a:solidFill>
        <a:effectLst/>
      </p:bgPr>
    </p:bg>
    <p:spTree>
      <p:nvGrpSpPr>
        <p:cNvPr id="1" name=""/>
        <p:cNvGrpSpPr/>
        <p:nvPr/>
      </p:nvGrpSpPr>
      <p:grpSpPr>
        <a:xfrm>
          <a:off x="0" y="0"/>
          <a:ext cx="0" cy="0"/>
          <a:chOff x="0" y="0"/>
          <a:chExt cx="0" cy="0"/>
        </a:xfrm>
      </p:grpSpPr>
      <p:pic>
        <p:nvPicPr>
          <p:cNvPr id="11" name="図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776520" y="6503752"/>
            <a:ext cx="1178351" cy="296174"/>
          </a:xfrm>
          <a:prstGeom prst="rect">
            <a:avLst/>
          </a:prstGeom>
        </p:spPr>
      </p:pic>
      <p:sp>
        <p:nvSpPr>
          <p:cNvPr id="12" name="コンテンツ プレースホルダー 2"/>
          <p:cNvSpPr>
            <a:spLocks noGrp="1"/>
          </p:cNvSpPr>
          <p:nvPr>
            <p:ph idx="1" hasCustomPrompt="1"/>
          </p:nvPr>
        </p:nvSpPr>
        <p:spPr>
          <a:xfrm>
            <a:off x="1524000" y="673768"/>
            <a:ext cx="9144000" cy="5498432"/>
          </a:xfrm>
          <a:prstGeom prst="rect">
            <a:avLst/>
          </a:prstGeom>
          <a:ln w="38100">
            <a:solidFill>
              <a:schemeClr val="bg1"/>
            </a:solidFill>
            <a:prstDash val="sysDot"/>
          </a:ln>
        </p:spPr>
        <p:txBody>
          <a:bodyPr lIns="90000" anchor="ctr" anchorCtr="1"/>
          <a:lstStyle>
            <a:lvl1pPr marL="0" marR="0" indent="0" algn="l" defTabSz="534552" rtl="0" eaLnBrk="1" fontAlgn="ctr" latinLnBrk="0" hangingPunct="1">
              <a:lnSpc>
                <a:spcPct val="100000"/>
              </a:lnSpc>
              <a:spcBef>
                <a:spcPts val="0"/>
              </a:spcBef>
              <a:spcAft>
                <a:spcPct val="0"/>
              </a:spcAft>
              <a:buClrTx/>
              <a:buSzTx/>
              <a:buFontTx/>
              <a:buNone/>
              <a:tabLst/>
              <a:defRPr sz="2000" b="0" i="0" spc="88" baseline="0">
                <a:solidFill>
                  <a:schemeClr val="bg1"/>
                </a:solidFill>
                <a:latin typeface="+mn-lt"/>
                <a:ea typeface="HGPGothicE" charset="-128"/>
                <a:cs typeface="HGPGothicE" charset="-128"/>
              </a:defRPr>
            </a:lvl1pPr>
            <a:lvl2pPr marL="534552" indent="0" fontAlgn="ctr">
              <a:spcBef>
                <a:spcPts val="0"/>
              </a:spcBef>
              <a:buFontTx/>
              <a:buNone/>
              <a:defRPr sz="1754" b="0" i="0" spc="88">
                <a:solidFill>
                  <a:schemeClr val="tx1"/>
                </a:solidFill>
                <a:latin typeface="HGPGothicE" charset="-128"/>
                <a:ea typeface="HGPGothicE" charset="-128"/>
                <a:cs typeface="HGPGothicE" charset="-128"/>
              </a:defRPr>
            </a:lvl2pPr>
            <a:lvl3pPr marL="1069105" indent="0" fontAlgn="ctr">
              <a:spcBef>
                <a:spcPts val="0"/>
              </a:spcBef>
              <a:buFontTx/>
              <a:buNone/>
              <a:defRPr sz="1754" b="0" i="0" spc="88">
                <a:solidFill>
                  <a:schemeClr val="tx1"/>
                </a:solidFill>
                <a:latin typeface="HGPGothicE" charset="-128"/>
                <a:ea typeface="HGPGothicE" charset="-128"/>
                <a:cs typeface="HGPGothicE" charset="-128"/>
              </a:defRPr>
            </a:lvl3pPr>
            <a:lvl4pPr marL="1603659" indent="0">
              <a:buFontTx/>
              <a:buNone/>
              <a:defRPr>
                <a:solidFill>
                  <a:schemeClr val="tx2"/>
                </a:solidFill>
              </a:defRPr>
            </a:lvl4pPr>
            <a:lvl5pPr marL="2138212" indent="0">
              <a:buFontTx/>
              <a:buNone/>
              <a:defRPr>
                <a:solidFill>
                  <a:schemeClr val="tx2"/>
                </a:solidFill>
              </a:defRPr>
            </a:lvl5pPr>
          </a:lstStyle>
          <a:p>
            <a:pPr algn="ctr"/>
            <a:r>
              <a:rPr lang="ja-JP" altLang="en-US" sz="2000" spc="200">
                <a:solidFill>
                  <a:srgbClr val="FFFFFF"/>
                </a:solidFill>
                <a:latin typeface="Arial" panose="020B0604020202020204" pitchFamily="34" charset="0"/>
                <a:ea typeface="HGPGothicE" charset="-128"/>
                <a:cs typeface="Arial" panose="020B0604020202020204" pitchFamily="34" charset="0"/>
              </a:rPr>
              <a:t>［</a:t>
            </a:r>
            <a:r>
              <a:rPr lang="en-US" altLang="ja-JP" sz="2000" spc="200">
                <a:solidFill>
                  <a:srgbClr val="FFFFFF"/>
                </a:solidFill>
                <a:latin typeface="Arial" panose="020B0604020202020204" pitchFamily="34" charset="0"/>
                <a:ea typeface="HGPGothicE" charset="-128"/>
                <a:cs typeface="Arial" panose="020B0604020202020204" pitchFamily="34" charset="0"/>
              </a:rPr>
              <a:t>Photo/Movie</a:t>
            </a:r>
            <a:r>
              <a:rPr lang="ja-JP" altLang="en-US" sz="2000" spc="200">
                <a:solidFill>
                  <a:srgbClr val="FFFFFF"/>
                </a:solidFill>
                <a:latin typeface="Arial" panose="020B0604020202020204" pitchFamily="34" charset="0"/>
                <a:ea typeface="HGPGothicE" charset="-128"/>
                <a:cs typeface="Arial" panose="020B0604020202020204" pitchFamily="34" charset="0"/>
              </a:rPr>
              <a:t>］</a:t>
            </a:r>
          </a:p>
        </p:txBody>
      </p:sp>
      <p:sp>
        <p:nvSpPr>
          <p:cNvPr id="6" name="Footer Placeholder 1">
            <a:extLst>
              <a:ext uri="{FF2B5EF4-FFF2-40B4-BE49-F238E27FC236}">
                <a16:creationId xmlns:a16="http://schemas.microsoft.com/office/drawing/2014/main" id="{51EDD12F-E7E9-46F4-A0A2-8EA6B7B47929}"/>
              </a:ext>
            </a:extLst>
          </p:cNvPr>
          <p:cNvSpPr>
            <a:spLocks noGrp="1"/>
          </p:cNvSpPr>
          <p:nvPr>
            <p:ph type="ftr" sz="quarter" idx="10"/>
          </p:nvPr>
        </p:nvSpPr>
        <p:spPr>
          <a:xfrm>
            <a:off x="228600" y="6556248"/>
            <a:ext cx="2194560" cy="182880"/>
          </a:xfrm>
          <a:prstGeom prst="rect">
            <a:avLst/>
          </a:prstGeom>
        </p:spPr>
        <p:txBody>
          <a:bodyPr anchor="ctr"/>
          <a:lstStyle>
            <a:lvl1pPr>
              <a:defRPr sz="800">
                <a:solidFill>
                  <a:schemeClr val="bg1"/>
                </a:solidFill>
              </a:defRPr>
            </a:lvl1pPr>
          </a:lstStyle>
          <a:p>
            <a:pPr defTabSz="609555"/>
            <a:r>
              <a:rPr lang="en-US"/>
              <a:t>© 2019 NTT DATA, Inc. All rights reserved.</a:t>
            </a:r>
          </a:p>
        </p:txBody>
      </p:sp>
      <p:sp>
        <p:nvSpPr>
          <p:cNvPr id="7" name="Slide Number Placeholder 2">
            <a:extLst>
              <a:ext uri="{FF2B5EF4-FFF2-40B4-BE49-F238E27FC236}">
                <a16:creationId xmlns:a16="http://schemas.microsoft.com/office/drawing/2014/main" id="{13781934-54E2-4A85-90B7-6C4D9224A139}"/>
              </a:ext>
            </a:extLst>
          </p:cNvPr>
          <p:cNvSpPr>
            <a:spLocks noGrp="1"/>
          </p:cNvSpPr>
          <p:nvPr>
            <p:ph type="sldNum" sz="quarter" idx="11"/>
          </p:nvPr>
        </p:nvSpPr>
        <p:spPr>
          <a:xfrm>
            <a:off x="5769864" y="6556248"/>
            <a:ext cx="667512" cy="182880"/>
          </a:xfrm>
          <a:prstGeom prst="rect">
            <a:avLst/>
          </a:prstGeom>
        </p:spPr>
        <p:txBody>
          <a:bodyPr anchor="ctr"/>
          <a:lstStyle>
            <a:lvl1pPr>
              <a:defRPr sz="800">
                <a:solidFill>
                  <a:schemeClr val="bg1"/>
                </a:solidFill>
              </a:defRPr>
            </a:lvl1pPr>
          </a:lstStyle>
          <a:p>
            <a:pPr algn="ctr"/>
            <a:fld id="{92EA2340-BE12-4138-BE15-7C339B03EB4B}" type="slidenum">
              <a:rPr lang="en-US" smtClean="0"/>
              <a:pPr algn="ctr"/>
              <a:t>‹#›</a:t>
            </a:fld>
            <a:endParaRPr lang="en-US"/>
          </a:p>
        </p:txBody>
      </p:sp>
    </p:spTree>
    <p:extLst>
      <p:ext uri="{BB962C8B-B14F-4D97-AF65-F5344CB8AC3E}">
        <p14:creationId xmlns:p14="http://schemas.microsoft.com/office/powerpoint/2010/main" val="37552870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192" userDrawn="1">
          <p15:clr>
            <a:srgbClr val="FBAE40"/>
          </p15:clr>
        </p15:guide>
        <p15:guide id="4" pos="7488" userDrawn="1">
          <p15:clr>
            <a:srgbClr val="FBAE40"/>
          </p15:clr>
        </p15:guide>
      </p15:sldGuideLst>
    </p:ext>
  </p:extLst>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Full Page Image">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9E70DC4F-2996-4CBA-9314-DA8DDC617267}"/>
              </a:ext>
            </a:extLst>
          </p:cNvPr>
          <p:cNvSpPr>
            <a:spLocks noGrp="1"/>
          </p:cNvSpPr>
          <p:nvPr>
            <p:ph type="pic" sz="quarter" idx="10" hasCustomPrompt="1"/>
          </p:nvPr>
        </p:nvSpPr>
        <p:spPr>
          <a:xfrm>
            <a:off x="0" y="0"/>
            <a:ext cx="12192000" cy="6858000"/>
          </a:xfrm>
          <a:prstGeom prst="rect">
            <a:avLst/>
          </a:prstGeom>
        </p:spPr>
        <p:txBody>
          <a:bodyPr anchor="ctr"/>
          <a:lstStyle>
            <a:lvl1pPr marL="0" indent="0" algn="ctr">
              <a:buNone/>
              <a:defRPr sz="3200" b="0"/>
            </a:lvl1pPr>
          </a:lstStyle>
          <a:p>
            <a:r>
              <a:rPr lang="en-US"/>
              <a:t>Select Image </a:t>
            </a:r>
            <a:br>
              <a:rPr lang="en-US"/>
            </a:br>
            <a:r>
              <a:rPr lang="en-US"/>
              <a:t>(1280x720px @ 96dpi)</a:t>
            </a:r>
          </a:p>
        </p:txBody>
      </p:sp>
    </p:spTree>
    <p:extLst>
      <p:ext uri="{BB962C8B-B14F-4D97-AF65-F5344CB8AC3E}">
        <p14:creationId xmlns:p14="http://schemas.microsoft.com/office/powerpoint/2010/main" val="1610372258"/>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showMasterSp="0" preserve="1" userDrawn="1">
  <p:cSld name="Agenda Slide - BH-H">
    <p:bg>
      <p:bgPr>
        <a:solidFill>
          <a:schemeClr val="bg1"/>
        </a:solidFill>
        <a:effectLst/>
      </p:bgPr>
    </p:bg>
    <p:spTree>
      <p:nvGrpSpPr>
        <p:cNvPr id="1" name=""/>
        <p:cNvGrpSpPr/>
        <p:nvPr/>
      </p:nvGrpSpPr>
      <p:grpSpPr>
        <a:xfrm>
          <a:off x="0" y="0"/>
          <a:ext cx="0" cy="0"/>
          <a:chOff x="0" y="0"/>
          <a:chExt cx="0" cy="0"/>
        </a:xfrm>
      </p:grpSpPr>
      <p:pic>
        <p:nvPicPr>
          <p:cNvPr id="9" name="図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3113690"/>
            <a:ext cx="2080171" cy="3744310"/>
          </a:xfrm>
          <a:prstGeom prst="rect">
            <a:avLst/>
          </a:prstGeom>
        </p:spPr>
      </p:pic>
      <p:sp>
        <p:nvSpPr>
          <p:cNvPr id="2" name="Footer Placeholder 1">
            <a:extLst>
              <a:ext uri="{FF2B5EF4-FFF2-40B4-BE49-F238E27FC236}">
                <a16:creationId xmlns:a16="http://schemas.microsoft.com/office/drawing/2014/main" id="{D12832EA-CDD3-468B-986D-C2A74387AB5D}"/>
              </a:ext>
            </a:extLst>
          </p:cNvPr>
          <p:cNvSpPr>
            <a:spLocks noGrp="1"/>
          </p:cNvSpPr>
          <p:nvPr>
            <p:ph type="ftr" sz="quarter" idx="10"/>
          </p:nvPr>
        </p:nvSpPr>
        <p:spPr>
          <a:xfrm>
            <a:off x="1752600" y="6556248"/>
            <a:ext cx="2194560" cy="182880"/>
          </a:xfrm>
          <a:prstGeom prst="rect">
            <a:avLst/>
          </a:prstGeom>
        </p:spPr>
        <p:txBody>
          <a:bodyPr anchor="ctr"/>
          <a:lstStyle>
            <a:lvl1pPr>
              <a:defRPr sz="800">
                <a:solidFill>
                  <a:schemeClr val="accent2"/>
                </a:solidFill>
              </a:defRPr>
            </a:lvl1pPr>
          </a:lstStyle>
          <a:p>
            <a:pPr defTabSz="609555"/>
            <a:r>
              <a:rPr lang="en-US" dirty="0"/>
              <a:t>© 2020 NTT DATA, Inc. All rights reserved.</a:t>
            </a:r>
          </a:p>
        </p:txBody>
      </p:sp>
      <p:sp>
        <p:nvSpPr>
          <p:cNvPr id="3" name="Slide Number Placeholder 2">
            <a:extLst>
              <a:ext uri="{FF2B5EF4-FFF2-40B4-BE49-F238E27FC236}">
                <a16:creationId xmlns:a16="http://schemas.microsoft.com/office/drawing/2014/main" id="{094DD751-D7CE-4A02-94D3-1F2D41366F01}"/>
              </a:ext>
            </a:extLst>
          </p:cNvPr>
          <p:cNvSpPr>
            <a:spLocks noGrp="1"/>
          </p:cNvSpPr>
          <p:nvPr>
            <p:ph type="sldNum" sz="quarter" idx="11"/>
          </p:nvPr>
        </p:nvSpPr>
        <p:spPr>
          <a:xfrm>
            <a:off x="5762244" y="6556248"/>
            <a:ext cx="667512" cy="182880"/>
          </a:xfrm>
          <a:prstGeom prst="rect">
            <a:avLst/>
          </a:prstGeom>
        </p:spPr>
        <p:txBody>
          <a:bodyPr anchor="ctr"/>
          <a:lstStyle>
            <a:lvl1pPr>
              <a:defRPr sz="800">
                <a:solidFill>
                  <a:schemeClr val="accent2"/>
                </a:solidFill>
              </a:defRPr>
            </a:lvl1pPr>
          </a:lstStyle>
          <a:p>
            <a:pPr algn="ctr"/>
            <a:fld id="{92EA2340-BE12-4138-BE15-7C339B03EB4B}" type="slidenum">
              <a:rPr lang="en-US" smtClean="0"/>
              <a:pPr algn="ctr"/>
              <a:t>‹#›</a:t>
            </a:fld>
            <a:endParaRPr lang="en-US"/>
          </a:p>
        </p:txBody>
      </p:sp>
      <p:sp>
        <p:nvSpPr>
          <p:cNvPr id="8" name="Content Placeholder 2">
            <a:extLst>
              <a:ext uri="{FF2B5EF4-FFF2-40B4-BE49-F238E27FC236}">
                <a16:creationId xmlns:a16="http://schemas.microsoft.com/office/drawing/2014/main" id="{16E4D8CF-0D05-45F7-8EE6-FF44BB9F9B97}"/>
              </a:ext>
            </a:extLst>
          </p:cNvPr>
          <p:cNvSpPr>
            <a:spLocks noGrp="1"/>
          </p:cNvSpPr>
          <p:nvPr>
            <p:ph idx="1"/>
          </p:nvPr>
        </p:nvSpPr>
        <p:spPr>
          <a:xfrm>
            <a:off x="3352800" y="1371600"/>
            <a:ext cx="8229600" cy="4495800"/>
          </a:xfrm>
          <a:prstGeom prst="rect">
            <a:avLst/>
          </a:prstGeom>
        </p:spPr>
        <p:txBody>
          <a:bodyPr/>
          <a:lstStyle>
            <a:lvl1pPr marL="457200" indent="-457200" algn="l" defTabSz="914400" rtl="0" eaLnBrk="1" latinLnBrk="0" hangingPunct="1">
              <a:lnSpc>
                <a:spcPct val="100000"/>
              </a:lnSpc>
              <a:buClr>
                <a:schemeClr val="bg2"/>
              </a:buClr>
              <a:buSzPct val="100000"/>
              <a:buFont typeface="+mj-lt"/>
              <a:buAutoNum type="arabicPeriod"/>
              <a:defRPr lang="en-US" sz="2000" kern="1200" dirty="0" smtClean="0">
                <a:solidFill>
                  <a:schemeClr val="tx1"/>
                </a:solidFill>
                <a:latin typeface="+mn-lt"/>
                <a:ea typeface="+mn-ea"/>
                <a:cs typeface="+mn-cs"/>
              </a:defRPr>
            </a:lvl1pPr>
            <a:lvl2pPr marL="910099" indent="-300543" algn="l" defTabSz="914400" rtl="0" eaLnBrk="1" latinLnBrk="0" hangingPunct="1">
              <a:lnSpc>
                <a:spcPct val="100000"/>
              </a:lnSpc>
              <a:buClr>
                <a:schemeClr val="bg2"/>
              </a:buClr>
              <a:buSzPct val="100000"/>
              <a:buFont typeface="Arial" panose="020B0604020202020204" pitchFamily="34" charset="0"/>
              <a:buChar char="»"/>
              <a:defRPr lang="en-US" sz="2000" kern="1200" dirty="0" smtClean="0">
                <a:solidFill>
                  <a:schemeClr val="tx1"/>
                </a:solidFill>
                <a:latin typeface="+mn-lt"/>
                <a:ea typeface="+mn-ea"/>
                <a:cs typeface="+mn-cs"/>
              </a:defRPr>
            </a:lvl2pPr>
            <a:lvl3pPr algn="l" defTabSz="914400" rtl="0" eaLnBrk="1" latinLnBrk="0" hangingPunct="1">
              <a:lnSpc>
                <a:spcPct val="100000"/>
              </a:lnSpc>
              <a:buClr>
                <a:schemeClr val="bg2"/>
              </a:buClr>
              <a:buSzPct val="100000"/>
              <a:defRPr lang="en-US" sz="2000" kern="1200" dirty="0" smtClean="0">
                <a:solidFill>
                  <a:schemeClr val="tx1"/>
                </a:solidFill>
                <a:latin typeface="+mn-lt"/>
                <a:ea typeface="+mn-ea"/>
                <a:cs typeface="+mn-cs"/>
              </a:defRPr>
            </a:lvl3pPr>
            <a:lvl4pPr marL="2059363" indent="-230701" algn="l" defTabSz="914400" rtl="0" eaLnBrk="1" latinLnBrk="0" hangingPunct="1">
              <a:lnSpc>
                <a:spcPct val="100000"/>
              </a:lnSpc>
              <a:buClr>
                <a:schemeClr val="bg2"/>
              </a:buClr>
              <a:buSzPct val="100000"/>
              <a:buFont typeface="Arial" panose="020B0604020202020204" pitchFamily="34" charset="0"/>
              <a:buChar char="»"/>
              <a:defRPr kumimoji="1" lang="en-US" sz="2000" kern="1200" dirty="0" smtClean="0">
                <a:solidFill>
                  <a:schemeClr val="tx1"/>
                </a:solidFill>
                <a:latin typeface="+mn-lt"/>
                <a:ea typeface="+mn-ea"/>
                <a:cs typeface="+mn-cs"/>
              </a:defRPr>
            </a:lvl4pPr>
            <a:lvl5pPr marL="2666800" indent="-228584" algn="l" defTabSz="914400" rtl="0" eaLnBrk="1" latinLnBrk="0" hangingPunct="1">
              <a:lnSpc>
                <a:spcPct val="100000"/>
              </a:lnSpc>
              <a:buClr>
                <a:schemeClr val="bg2"/>
              </a:buClr>
              <a:buSzPct val="100000"/>
              <a:buFont typeface="Arial" panose="020B0604020202020204" pitchFamily="34" charset="0"/>
              <a:buChar char="•"/>
              <a:defRPr sz="2000" kern="1200" dirty="0">
                <a:solidFill>
                  <a:schemeClr val="tx1"/>
                </a:solidFill>
                <a:latin typeface="+mn-lt"/>
                <a:ea typeface="+mn-ea"/>
                <a:cs typeface="+mn-cs"/>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11" name="Title 3">
            <a:extLst>
              <a:ext uri="{FF2B5EF4-FFF2-40B4-BE49-F238E27FC236}">
                <a16:creationId xmlns:a16="http://schemas.microsoft.com/office/drawing/2014/main" id="{0BA10AE1-3D57-4205-BB6A-E3BB463E32A5}"/>
              </a:ext>
            </a:extLst>
          </p:cNvPr>
          <p:cNvSpPr>
            <a:spLocks noGrp="1"/>
          </p:cNvSpPr>
          <p:nvPr>
            <p:ph type="title" hasCustomPrompt="1"/>
          </p:nvPr>
        </p:nvSpPr>
        <p:spPr>
          <a:xfrm>
            <a:off x="304800" y="381000"/>
            <a:ext cx="11582400" cy="811284"/>
          </a:xfrm>
          <a:prstGeom prst="rect">
            <a:avLst/>
          </a:prstGeom>
        </p:spPr>
        <p:txBody>
          <a:bodyPr lIns="0" tIns="0" rIns="0" bIns="0" anchor="t" anchorCtr="0">
            <a:noAutofit/>
          </a:bodyPr>
          <a:lstStyle>
            <a:lvl1pPr marL="0" indent="0">
              <a:defRPr lang="en-US" dirty="0"/>
            </a:lvl1pPr>
          </a:lstStyle>
          <a:p>
            <a:r>
              <a:rPr lang="en-US" dirty="0"/>
              <a:t>[Title]</a:t>
            </a:r>
          </a:p>
        </p:txBody>
      </p:sp>
      <p:sp>
        <p:nvSpPr>
          <p:cNvPr id="12" name="Freeform 5">
            <a:extLst>
              <a:ext uri="{FF2B5EF4-FFF2-40B4-BE49-F238E27FC236}">
                <a16:creationId xmlns:a16="http://schemas.microsoft.com/office/drawing/2014/main" id="{6FD1BB08-7F92-4AC5-95F5-578AB569465F}"/>
              </a:ext>
            </a:extLst>
          </p:cNvPr>
          <p:cNvSpPr>
            <a:spLocks noEditPoints="1"/>
          </p:cNvSpPr>
          <p:nvPr userDrawn="1"/>
        </p:nvSpPr>
        <p:spPr bwMode="auto">
          <a:xfrm>
            <a:off x="10853738" y="6554313"/>
            <a:ext cx="1021556" cy="151287"/>
          </a:xfrm>
          <a:custGeom>
            <a:avLst/>
            <a:gdLst>
              <a:gd name="T0" fmla="*/ 375 w 1361"/>
              <a:gd name="T1" fmla="*/ 43 h 199"/>
              <a:gd name="T2" fmla="*/ 313 w 1361"/>
              <a:gd name="T3" fmla="*/ 196 h 199"/>
              <a:gd name="T4" fmla="*/ 269 w 1361"/>
              <a:gd name="T5" fmla="*/ 43 h 199"/>
              <a:gd name="T6" fmla="*/ 207 w 1361"/>
              <a:gd name="T7" fmla="*/ 2 h 199"/>
              <a:gd name="T8" fmla="*/ 995 w 1361"/>
              <a:gd name="T9" fmla="*/ 69 h 199"/>
              <a:gd name="T10" fmla="*/ 864 w 1361"/>
              <a:gd name="T11" fmla="*/ 196 h 199"/>
              <a:gd name="T12" fmla="*/ 811 w 1361"/>
              <a:gd name="T13" fmla="*/ 132 h 199"/>
              <a:gd name="T14" fmla="*/ 951 w 1361"/>
              <a:gd name="T15" fmla="*/ 76 h 199"/>
              <a:gd name="T16" fmla="*/ 929 w 1361"/>
              <a:gd name="T17" fmla="*/ 44 h 199"/>
              <a:gd name="T18" fmla="*/ 821 w 1361"/>
              <a:gd name="T19" fmla="*/ 2 h 199"/>
              <a:gd name="T20" fmla="*/ 995 w 1361"/>
              <a:gd name="T21" fmla="*/ 69 h 199"/>
              <a:gd name="T22" fmla="*/ 951 w 1361"/>
              <a:gd name="T23" fmla="*/ 115 h 199"/>
              <a:gd name="T24" fmla="*/ 854 w 1361"/>
              <a:gd name="T25" fmla="*/ 135 h 199"/>
              <a:gd name="T26" fmla="*/ 951 w 1361"/>
              <a:gd name="T27" fmla="*/ 155 h 199"/>
              <a:gd name="T28" fmla="*/ 1361 w 1361"/>
              <a:gd name="T29" fmla="*/ 196 h 199"/>
              <a:gd name="T30" fmla="*/ 1177 w 1361"/>
              <a:gd name="T31" fmla="*/ 141 h 199"/>
              <a:gd name="T32" fmla="*/ 1228 w 1361"/>
              <a:gd name="T33" fmla="*/ 76 h 199"/>
              <a:gd name="T34" fmla="*/ 1317 w 1361"/>
              <a:gd name="T35" fmla="*/ 69 h 199"/>
              <a:gd name="T36" fmla="*/ 1187 w 1361"/>
              <a:gd name="T37" fmla="*/ 44 h 199"/>
              <a:gd name="T38" fmla="*/ 1298 w 1361"/>
              <a:gd name="T39" fmla="*/ 2 h 199"/>
              <a:gd name="T40" fmla="*/ 1317 w 1361"/>
              <a:gd name="T41" fmla="*/ 155 h 199"/>
              <a:gd name="T42" fmla="*/ 1234 w 1361"/>
              <a:gd name="T43" fmla="*/ 115 h 199"/>
              <a:gd name="T44" fmla="*/ 1234 w 1361"/>
              <a:gd name="T45" fmla="*/ 155 h 199"/>
              <a:gd name="T46" fmla="*/ 389 w 1361"/>
              <a:gd name="T47" fmla="*/ 2 h 199"/>
              <a:gd name="T48" fmla="*/ 452 w 1361"/>
              <a:gd name="T49" fmla="*/ 43 h 199"/>
              <a:gd name="T50" fmla="*/ 496 w 1361"/>
              <a:gd name="T51" fmla="*/ 196 h 199"/>
              <a:gd name="T52" fmla="*/ 558 w 1361"/>
              <a:gd name="T53" fmla="*/ 43 h 199"/>
              <a:gd name="T54" fmla="*/ 389 w 1361"/>
              <a:gd name="T55" fmla="*/ 2 h 199"/>
              <a:gd name="T56" fmla="*/ 1004 w 1361"/>
              <a:gd name="T57" fmla="*/ 43 h 199"/>
              <a:gd name="T58" fmla="*/ 1066 w 1361"/>
              <a:gd name="T59" fmla="*/ 196 h 199"/>
              <a:gd name="T60" fmla="*/ 1110 w 1361"/>
              <a:gd name="T61" fmla="*/ 43 h 199"/>
              <a:gd name="T62" fmla="*/ 1173 w 1361"/>
              <a:gd name="T63" fmla="*/ 2 h 199"/>
              <a:gd name="T64" fmla="*/ 732 w 1361"/>
              <a:gd name="T65" fmla="*/ 196 h 199"/>
              <a:gd name="T66" fmla="*/ 612 w 1361"/>
              <a:gd name="T67" fmla="*/ 2 h 199"/>
              <a:gd name="T68" fmla="*/ 794 w 1361"/>
              <a:gd name="T69" fmla="*/ 70 h 199"/>
              <a:gd name="T70" fmla="*/ 732 w 1361"/>
              <a:gd name="T71" fmla="*/ 196 h 199"/>
              <a:gd name="T72" fmla="*/ 727 w 1361"/>
              <a:gd name="T73" fmla="*/ 44 h 199"/>
              <a:gd name="T74" fmla="*/ 656 w 1361"/>
              <a:gd name="T75" fmla="*/ 155 h 199"/>
              <a:gd name="T76" fmla="*/ 749 w 1361"/>
              <a:gd name="T77" fmla="*/ 129 h 199"/>
              <a:gd name="T78" fmla="*/ 145 w 1361"/>
              <a:gd name="T79" fmla="*/ 150 h 199"/>
              <a:gd name="T80" fmla="*/ 40 w 1361"/>
              <a:gd name="T81" fmla="*/ 0 h 199"/>
              <a:gd name="T82" fmla="*/ 0 w 1361"/>
              <a:gd name="T83" fmla="*/ 197 h 199"/>
              <a:gd name="T84" fmla="*/ 44 w 1361"/>
              <a:gd name="T85" fmla="*/ 76 h 199"/>
              <a:gd name="T86" fmla="*/ 44 w 1361"/>
              <a:gd name="T87" fmla="*/ 47 h 199"/>
              <a:gd name="T88" fmla="*/ 115 w 1361"/>
              <a:gd name="T89" fmla="*/ 177 h 199"/>
              <a:gd name="T90" fmla="*/ 192 w 1361"/>
              <a:gd name="T91" fmla="*/ 147 h 199"/>
              <a:gd name="T92" fmla="*/ 148 w 1361"/>
              <a:gd name="T93" fmla="*/ 2 h 199"/>
              <a:gd name="T94" fmla="*/ 149 w 1361"/>
              <a:gd name="T95" fmla="*/ 148 h 199"/>
              <a:gd name="T96" fmla="*/ 145 w 1361"/>
              <a:gd name="T97" fmla="*/ 150 h 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361" h="199">
                <a:moveTo>
                  <a:pt x="375" y="2"/>
                </a:moveTo>
                <a:cubicBezTo>
                  <a:pt x="375" y="43"/>
                  <a:pt x="375" y="43"/>
                  <a:pt x="375" y="43"/>
                </a:cubicBezTo>
                <a:cubicBezTo>
                  <a:pt x="375" y="43"/>
                  <a:pt x="318" y="43"/>
                  <a:pt x="313" y="43"/>
                </a:cubicBezTo>
                <a:cubicBezTo>
                  <a:pt x="313" y="48"/>
                  <a:pt x="313" y="196"/>
                  <a:pt x="313" y="196"/>
                </a:cubicBezTo>
                <a:cubicBezTo>
                  <a:pt x="269" y="196"/>
                  <a:pt x="269" y="196"/>
                  <a:pt x="269" y="196"/>
                </a:cubicBezTo>
                <a:cubicBezTo>
                  <a:pt x="269" y="196"/>
                  <a:pt x="269" y="48"/>
                  <a:pt x="269" y="43"/>
                </a:cubicBezTo>
                <a:cubicBezTo>
                  <a:pt x="265" y="43"/>
                  <a:pt x="207" y="43"/>
                  <a:pt x="207" y="43"/>
                </a:cubicBezTo>
                <a:cubicBezTo>
                  <a:pt x="207" y="2"/>
                  <a:pt x="207" y="2"/>
                  <a:pt x="207" y="2"/>
                </a:cubicBezTo>
                <a:lnTo>
                  <a:pt x="375" y="2"/>
                </a:lnTo>
                <a:close/>
                <a:moveTo>
                  <a:pt x="995" y="69"/>
                </a:moveTo>
                <a:cubicBezTo>
                  <a:pt x="995" y="196"/>
                  <a:pt x="995" y="196"/>
                  <a:pt x="995" y="196"/>
                </a:cubicBezTo>
                <a:cubicBezTo>
                  <a:pt x="864" y="196"/>
                  <a:pt x="864" y="196"/>
                  <a:pt x="864" y="196"/>
                </a:cubicBezTo>
                <a:cubicBezTo>
                  <a:pt x="828" y="196"/>
                  <a:pt x="811" y="181"/>
                  <a:pt x="811" y="141"/>
                </a:cubicBezTo>
                <a:cubicBezTo>
                  <a:pt x="811" y="132"/>
                  <a:pt x="811" y="132"/>
                  <a:pt x="811" y="132"/>
                </a:cubicBezTo>
                <a:cubicBezTo>
                  <a:pt x="811" y="93"/>
                  <a:pt x="828" y="76"/>
                  <a:pt x="862" y="76"/>
                </a:cubicBezTo>
                <a:cubicBezTo>
                  <a:pt x="862" y="76"/>
                  <a:pt x="947" y="76"/>
                  <a:pt x="951" y="76"/>
                </a:cubicBezTo>
                <a:cubicBezTo>
                  <a:pt x="951" y="75"/>
                  <a:pt x="951" y="69"/>
                  <a:pt x="951" y="69"/>
                </a:cubicBezTo>
                <a:cubicBezTo>
                  <a:pt x="951" y="51"/>
                  <a:pt x="945" y="44"/>
                  <a:pt x="929" y="44"/>
                </a:cubicBezTo>
                <a:cubicBezTo>
                  <a:pt x="821" y="44"/>
                  <a:pt x="821" y="44"/>
                  <a:pt x="821" y="44"/>
                </a:cubicBezTo>
                <a:cubicBezTo>
                  <a:pt x="821" y="2"/>
                  <a:pt x="821" y="2"/>
                  <a:pt x="821" y="2"/>
                </a:cubicBezTo>
                <a:cubicBezTo>
                  <a:pt x="932" y="2"/>
                  <a:pt x="932" y="2"/>
                  <a:pt x="932" y="2"/>
                </a:cubicBezTo>
                <a:cubicBezTo>
                  <a:pt x="979" y="2"/>
                  <a:pt x="995" y="20"/>
                  <a:pt x="995" y="69"/>
                </a:cubicBezTo>
                <a:close/>
                <a:moveTo>
                  <a:pt x="951" y="155"/>
                </a:moveTo>
                <a:cubicBezTo>
                  <a:pt x="951" y="115"/>
                  <a:pt x="951" y="115"/>
                  <a:pt x="951" y="115"/>
                </a:cubicBezTo>
                <a:cubicBezTo>
                  <a:pt x="947" y="115"/>
                  <a:pt x="868" y="115"/>
                  <a:pt x="868" y="115"/>
                </a:cubicBezTo>
                <a:cubicBezTo>
                  <a:pt x="862" y="115"/>
                  <a:pt x="854" y="118"/>
                  <a:pt x="854" y="135"/>
                </a:cubicBezTo>
                <a:cubicBezTo>
                  <a:pt x="854" y="152"/>
                  <a:pt x="862" y="155"/>
                  <a:pt x="868" y="155"/>
                </a:cubicBezTo>
                <a:cubicBezTo>
                  <a:pt x="868" y="155"/>
                  <a:pt x="947" y="155"/>
                  <a:pt x="951" y="155"/>
                </a:cubicBezTo>
                <a:close/>
                <a:moveTo>
                  <a:pt x="1361" y="69"/>
                </a:moveTo>
                <a:cubicBezTo>
                  <a:pt x="1361" y="196"/>
                  <a:pt x="1361" y="196"/>
                  <a:pt x="1361" y="196"/>
                </a:cubicBezTo>
                <a:cubicBezTo>
                  <a:pt x="1230" y="196"/>
                  <a:pt x="1230" y="196"/>
                  <a:pt x="1230" y="196"/>
                </a:cubicBezTo>
                <a:cubicBezTo>
                  <a:pt x="1194" y="196"/>
                  <a:pt x="1177" y="181"/>
                  <a:pt x="1177" y="141"/>
                </a:cubicBezTo>
                <a:cubicBezTo>
                  <a:pt x="1177" y="132"/>
                  <a:pt x="1177" y="132"/>
                  <a:pt x="1177" y="132"/>
                </a:cubicBezTo>
                <a:cubicBezTo>
                  <a:pt x="1177" y="93"/>
                  <a:pt x="1194" y="76"/>
                  <a:pt x="1228" y="76"/>
                </a:cubicBezTo>
                <a:cubicBezTo>
                  <a:pt x="1228" y="76"/>
                  <a:pt x="1313" y="76"/>
                  <a:pt x="1317" y="76"/>
                </a:cubicBezTo>
                <a:cubicBezTo>
                  <a:pt x="1317" y="75"/>
                  <a:pt x="1317" y="69"/>
                  <a:pt x="1317" y="69"/>
                </a:cubicBezTo>
                <a:cubicBezTo>
                  <a:pt x="1317" y="51"/>
                  <a:pt x="1311" y="44"/>
                  <a:pt x="1295" y="44"/>
                </a:cubicBezTo>
                <a:cubicBezTo>
                  <a:pt x="1187" y="44"/>
                  <a:pt x="1187" y="44"/>
                  <a:pt x="1187" y="44"/>
                </a:cubicBezTo>
                <a:cubicBezTo>
                  <a:pt x="1187" y="2"/>
                  <a:pt x="1187" y="2"/>
                  <a:pt x="1187" y="2"/>
                </a:cubicBezTo>
                <a:cubicBezTo>
                  <a:pt x="1298" y="2"/>
                  <a:pt x="1298" y="2"/>
                  <a:pt x="1298" y="2"/>
                </a:cubicBezTo>
                <a:cubicBezTo>
                  <a:pt x="1345" y="2"/>
                  <a:pt x="1361" y="20"/>
                  <a:pt x="1361" y="69"/>
                </a:cubicBezTo>
                <a:close/>
                <a:moveTo>
                  <a:pt x="1317" y="155"/>
                </a:moveTo>
                <a:cubicBezTo>
                  <a:pt x="1317" y="115"/>
                  <a:pt x="1317" y="115"/>
                  <a:pt x="1317" y="115"/>
                </a:cubicBezTo>
                <a:cubicBezTo>
                  <a:pt x="1313" y="115"/>
                  <a:pt x="1234" y="115"/>
                  <a:pt x="1234" y="115"/>
                </a:cubicBezTo>
                <a:cubicBezTo>
                  <a:pt x="1228" y="115"/>
                  <a:pt x="1220" y="118"/>
                  <a:pt x="1220" y="135"/>
                </a:cubicBezTo>
                <a:cubicBezTo>
                  <a:pt x="1220" y="152"/>
                  <a:pt x="1228" y="155"/>
                  <a:pt x="1234" y="155"/>
                </a:cubicBezTo>
                <a:cubicBezTo>
                  <a:pt x="1234" y="155"/>
                  <a:pt x="1313" y="155"/>
                  <a:pt x="1317" y="155"/>
                </a:cubicBezTo>
                <a:close/>
                <a:moveTo>
                  <a:pt x="389" y="2"/>
                </a:moveTo>
                <a:cubicBezTo>
                  <a:pt x="389" y="43"/>
                  <a:pt x="389" y="43"/>
                  <a:pt x="389" y="43"/>
                </a:cubicBezTo>
                <a:cubicBezTo>
                  <a:pt x="389" y="43"/>
                  <a:pt x="447" y="43"/>
                  <a:pt x="452" y="43"/>
                </a:cubicBezTo>
                <a:cubicBezTo>
                  <a:pt x="452" y="48"/>
                  <a:pt x="452" y="196"/>
                  <a:pt x="452" y="196"/>
                </a:cubicBezTo>
                <a:cubicBezTo>
                  <a:pt x="496" y="196"/>
                  <a:pt x="496" y="196"/>
                  <a:pt x="496" y="196"/>
                </a:cubicBezTo>
                <a:cubicBezTo>
                  <a:pt x="496" y="196"/>
                  <a:pt x="496" y="48"/>
                  <a:pt x="496" y="43"/>
                </a:cubicBezTo>
                <a:cubicBezTo>
                  <a:pt x="500" y="43"/>
                  <a:pt x="558" y="43"/>
                  <a:pt x="558" y="43"/>
                </a:cubicBezTo>
                <a:cubicBezTo>
                  <a:pt x="558" y="2"/>
                  <a:pt x="558" y="2"/>
                  <a:pt x="558" y="2"/>
                </a:cubicBezTo>
                <a:lnTo>
                  <a:pt x="389" y="2"/>
                </a:lnTo>
                <a:close/>
                <a:moveTo>
                  <a:pt x="1004" y="2"/>
                </a:moveTo>
                <a:cubicBezTo>
                  <a:pt x="1004" y="43"/>
                  <a:pt x="1004" y="43"/>
                  <a:pt x="1004" y="43"/>
                </a:cubicBezTo>
                <a:cubicBezTo>
                  <a:pt x="1004" y="43"/>
                  <a:pt x="1062" y="43"/>
                  <a:pt x="1066" y="43"/>
                </a:cubicBezTo>
                <a:cubicBezTo>
                  <a:pt x="1066" y="48"/>
                  <a:pt x="1066" y="196"/>
                  <a:pt x="1066" y="196"/>
                </a:cubicBezTo>
                <a:cubicBezTo>
                  <a:pt x="1110" y="196"/>
                  <a:pt x="1110" y="196"/>
                  <a:pt x="1110" y="196"/>
                </a:cubicBezTo>
                <a:cubicBezTo>
                  <a:pt x="1110" y="196"/>
                  <a:pt x="1110" y="48"/>
                  <a:pt x="1110" y="43"/>
                </a:cubicBezTo>
                <a:cubicBezTo>
                  <a:pt x="1115" y="43"/>
                  <a:pt x="1173" y="43"/>
                  <a:pt x="1173" y="43"/>
                </a:cubicBezTo>
                <a:cubicBezTo>
                  <a:pt x="1173" y="2"/>
                  <a:pt x="1173" y="2"/>
                  <a:pt x="1173" y="2"/>
                </a:cubicBezTo>
                <a:lnTo>
                  <a:pt x="1004" y="2"/>
                </a:lnTo>
                <a:close/>
                <a:moveTo>
                  <a:pt x="732" y="196"/>
                </a:moveTo>
                <a:cubicBezTo>
                  <a:pt x="612" y="196"/>
                  <a:pt x="612" y="196"/>
                  <a:pt x="612" y="196"/>
                </a:cubicBezTo>
                <a:cubicBezTo>
                  <a:pt x="612" y="2"/>
                  <a:pt x="612" y="2"/>
                  <a:pt x="612" y="2"/>
                </a:cubicBezTo>
                <a:cubicBezTo>
                  <a:pt x="730" y="2"/>
                  <a:pt x="730" y="2"/>
                  <a:pt x="730" y="2"/>
                </a:cubicBezTo>
                <a:cubicBezTo>
                  <a:pt x="774" y="2"/>
                  <a:pt x="794" y="20"/>
                  <a:pt x="794" y="70"/>
                </a:cubicBezTo>
                <a:cubicBezTo>
                  <a:pt x="794" y="128"/>
                  <a:pt x="794" y="128"/>
                  <a:pt x="794" y="128"/>
                </a:cubicBezTo>
                <a:cubicBezTo>
                  <a:pt x="794" y="173"/>
                  <a:pt x="779" y="196"/>
                  <a:pt x="732" y="196"/>
                </a:cubicBezTo>
                <a:close/>
                <a:moveTo>
                  <a:pt x="749" y="70"/>
                </a:moveTo>
                <a:cubicBezTo>
                  <a:pt x="749" y="51"/>
                  <a:pt x="743" y="44"/>
                  <a:pt x="727" y="44"/>
                </a:cubicBezTo>
                <a:cubicBezTo>
                  <a:pt x="727" y="44"/>
                  <a:pt x="660" y="44"/>
                  <a:pt x="656" y="44"/>
                </a:cubicBezTo>
                <a:cubicBezTo>
                  <a:pt x="656" y="155"/>
                  <a:pt x="656" y="155"/>
                  <a:pt x="656" y="155"/>
                </a:cubicBezTo>
                <a:cubicBezTo>
                  <a:pt x="660" y="155"/>
                  <a:pt x="727" y="155"/>
                  <a:pt x="727" y="155"/>
                </a:cubicBezTo>
                <a:cubicBezTo>
                  <a:pt x="743" y="155"/>
                  <a:pt x="749" y="148"/>
                  <a:pt x="749" y="129"/>
                </a:cubicBezTo>
                <a:cubicBezTo>
                  <a:pt x="749" y="129"/>
                  <a:pt x="749" y="70"/>
                  <a:pt x="749" y="70"/>
                </a:cubicBezTo>
                <a:close/>
                <a:moveTo>
                  <a:pt x="145" y="150"/>
                </a:moveTo>
                <a:cubicBezTo>
                  <a:pt x="144" y="148"/>
                  <a:pt x="85" y="34"/>
                  <a:pt x="78" y="22"/>
                </a:cubicBezTo>
                <a:cubicBezTo>
                  <a:pt x="69" y="9"/>
                  <a:pt x="59" y="0"/>
                  <a:pt x="40" y="0"/>
                </a:cubicBezTo>
                <a:cubicBezTo>
                  <a:pt x="22" y="0"/>
                  <a:pt x="0" y="8"/>
                  <a:pt x="0" y="51"/>
                </a:cubicBezTo>
                <a:cubicBezTo>
                  <a:pt x="0" y="197"/>
                  <a:pt x="0" y="197"/>
                  <a:pt x="0" y="197"/>
                </a:cubicBezTo>
                <a:cubicBezTo>
                  <a:pt x="44" y="197"/>
                  <a:pt x="44" y="197"/>
                  <a:pt x="44" y="197"/>
                </a:cubicBezTo>
                <a:cubicBezTo>
                  <a:pt x="44" y="197"/>
                  <a:pt x="44" y="84"/>
                  <a:pt x="44" y="76"/>
                </a:cubicBezTo>
                <a:cubicBezTo>
                  <a:pt x="44" y="67"/>
                  <a:pt x="43" y="54"/>
                  <a:pt x="43" y="51"/>
                </a:cubicBezTo>
                <a:cubicBezTo>
                  <a:pt x="43" y="49"/>
                  <a:pt x="43" y="47"/>
                  <a:pt x="44" y="47"/>
                </a:cubicBezTo>
                <a:cubicBezTo>
                  <a:pt x="46" y="46"/>
                  <a:pt x="47" y="47"/>
                  <a:pt x="48" y="49"/>
                </a:cubicBezTo>
                <a:cubicBezTo>
                  <a:pt x="49" y="50"/>
                  <a:pt x="103" y="158"/>
                  <a:pt x="115" y="177"/>
                </a:cubicBezTo>
                <a:cubicBezTo>
                  <a:pt x="123" y="190"/>
                  <a:pt x="133" y="199"/>
                  <a:pt x="153" y="199"/>
                </a:cubicBezTo>
                <a:cubicBezTo>
                  <a:pt x="171" y="199"/>
                  <a:pt x="192" y="191"/>
                  <a:pt x="192" y="147"/>
                </a:cubicBezTo>
                <a:cubicBezTo>
                  <a:pt x="192" y="2"/>
                  <a:pt x="192" y="2"/>
                  <a:pt x="192" y="2"/>
                </a:cubicBezTo>
                <a:cubicBezTo>
                  <a:pt x="148" y="2"/>
                  <a:pt x="148" y="2"/>
                  <a:pt x="148" y="2"/>
                </a:cubicBezTo>
                <a:cubicBezTo>
                  <a:pt x="148" y="2"/>
                  <a:pt x="148" y="115"/>
                  <a:pt x="148" y="123"/>
                </a:cubicBezTo>
                <a:cubicBezTo>
                  <a:pt x="148" y="132"/>
                  <a:pt x="149" y="145"/>
                  <a:pt x="149" y="148"/>
                </a:cubicBezTo>
                <a:cubicBezTo>
                  <a:pt x="149" y="150"/>
                  <a:pt x="149" y="152"/>
                  <a:pt x="148" y="152"/>
                </a:cubicBezTo>
                <a:cubicBezTo>
                  <a:pt x="147" y="153"/>
                  <a:pt x="145" y="152"/>
                  <a:pt x="145" y="150"/>
                </a:cubicBezTo>
                <a:close/>
              </a:path>
            </a:pathLst>
          </a:custGeom>
          <a:solidFill>
            <a:srgbClr val="6785C1"/>
          </a:solidFill>
          <a:ln>
            <a:noFill/>
          </a:ln>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1921319296"/>
      </p:ext>
    </p:extLst>
  </p:cSld>
  <p:clrMapOvr>
    <a:masterClrMapping/>
  </p:clrMapOvr>
  <p:extLst>
    <p:ext uri="{DCECCB84-F9BA-43D5-87BE-67443E8EF086}">
      <p15:sldGuideLst xmlns:p15="http://schemas.microsoft.com/office/powerpoint/2012/main">
        <p15:guide id="1" pos="3840">
          <p15:clr>
            <a:srgbClr val="FBAE40"/>
          </p15:clr>
        </p15:guide>
        <p15:guide id="2" pos="192">
          <p15:clr>
            <a:srgbClr val="FBAE40"/>
          </p15:clr>
        </p15:guide>
        <p15:guide id="3" pos="7488">
          <p15:clr>
            <a:srgbClr val="FBAE40"/>
          </p15:clr>
        </p15:guide>
      </p15:sldGuideLst>
    </p:ext>
  </p:extLst>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preserve="1" userDrawn="1">
  <p:cSld name="Human Agenda Slide - BH-H">
    <p:bg>
      <p:bgPr>
        <a:solidFill>
          <a:schemeClr val="accent2"/>
        </a:solidFill>
        <a:effectLst/>
      </p:bgPr>
    </p:bg>
    <p:spTree>
      <p:nvGrpSpPr>
        <p:cNvPr id="1" name=""/>
        <p:cNvGrpSpPr/>
        <p:nvPr/>
      </p:nvGrpSpPr>
      <p:grpSpPr>
        <a:xfrm>
          <a:off x="0" y="0"/>
          <a:ext cx="0" cy="0"/>
          <a:chOff x="0" y="0"/>
          <a:chExt cx="0" cy="0"/>
        </a:xfrm>
      </p:grpSpPr>
      <p:pic>
        <p:nvPicPr>
          <p:cNvPr id="9" name="図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3113690"/>
            <a:ext cx="2080171" cy="3744310"/>
          </a:xfrm>
          <a:prstGeom prst="rect">
            <a:avLst/>
          </a:prstGeom>
        </p:spPr>
      </p:pic>
      <p:sp>
        <p:nvSpPr>
          <p:cNvPr id="17" name="Content Placeholder 2">
            <a:extLst>
              <a:ext uri="{FF2B5EF4-FFF2-40B4-BE49-F238E27FC236}">
                <a16:creationId xmlns:a16="http://schemas.microsoft.com/office/drawing/2014/main" id="{A97DDC82-36D5-4738-989D-30338EA824B8}"/>
              </a:ext>
            </a:extLst>
          </p:cNvPr>
          <p:cNvSpPr>
            <a:spLocks noGrp="1"/>
          </p:cNvSpPr>
          <p:nvPr>
            <p:ph idx="1"/>
          </p:nvPr>
        </p:nvSpPr>
        <p:spPr>
          <a:xfrm>
            <a:off x="3352800" y="1371600"/>
            <a:ext cx="8153400" cy="4800600"/>
          </a:xfrm>
          <a:prstGeom prst="rect">
            <a:avLst/>
          </a:prstGeom>
        </p:spPr>
        <p:txBody>
          <a:bodyPr/>
          <a:lstStyle>
            <a:lvl1pPr marL="457200" indent="-457200" algn="l" defTabSz="914400" rtl="0" eaLnBrk="1" latinLnBrk="0" hangingPunct="1">
              <a:lnSpc>
                <a:spcPct val="100000"/>
              </a:lnSpc>
              <a:buClr>
                <a:schemeClr val="bg1"/>
              </a:buClr>
              <a:buSzPct val="100000"/>
              <a:buFont typeface="+mj-lt"/>
              <a:buAutoNum type="arabicPeriod"/>
              <a:defRPr lang="en-US" sz="2000" kern="1200" dirty="0" smtClean="0">
                <a:solidFill>
                  <a:schemeClr val="bg1"/>
                </a:solidFill>
                <a:latin typeface="+mn-lt"/>
                <a:ea typeface="+mn-ea"/>
                <a:cs typeface="+mn-cs"/>
              </a:defRPr>
            </a:lvl1pPr>
            <a:lvl2pPr marL="910099" indent="-300543" algn="l" defTabSz="914400" rtl="0" eaLnBrk="1" latinLnBrk="0" hangingPunct="1">
              <a:lnSpc>
                <a:spcPct val="100000"/>
              </a:lnSpc>
              <a:buClr>
                <a:schemeClr val="bg1"/>
              </a:buClr>
              <a:buSzPct val="100000"/>
              <a:buFont typeface="Arial" panose="020B0604020202020204" pitchFamily="34" charset="0"/>
              <a:buChar char="»"/>
              <a:defRPr lang="en-US" sz="2000" kern="1200" dirty="0" smtClean="0">
                <a:solidFill>
                  <a:schemeClr val="bg1"/>
                </a:solidFill>
                <a:latin typeface="+mn-lt"/>
                <a:ea typeface="+mn-ea"/>
                <a:cs typeface="+mn-cs"/>
              </a:defRPr>
            </a:lvl2pPr>
            <a:lvl3pPr algn="l" defTabSz="914400" rtl="0" eaLnBrk="1" latinLnBrk="0" hangingPunct="1">
              <a:lnSpc>
                <a:spcPct val="100000"/>
              </a:lnSpc>
              <a:buClr>
                <a:schemeClr val="bg1"/>
              </a:buClr>
              <a:buSzPct val="100000"/>
              <a:defRPr lang="en-US" sz="2000" kern="1200" dirty="0" smtClean="0">
                <a:solidFill>
                  <a:schemeClr val="bg1"/>
                </a:solidFill>
                <a:latin typeface="+mn-lt"/>
                <a:ea typeface="+mn-ea"/>
                <a:cs typeface="+mn-cs"/>
              </a:defRPr>
            </a:lvl3pPr>
            <a:lvl4pPr marL="2059363" indent="-230701" algn="l" defTabSz="914400" rtl="0" eaLnBrk="1" latinLnBrk="0" hangingPunct="1">
              <a:lnSpc>
                <a:spcPct val="100000"/>
              </a:lnSpc>
              <a:buClr>
                <a:schemeClr val="bg1"/>
              </a:buClr>
              <a:buSzPct val="100000"/>
              <a:buFont typeface="Arial" panose="020B0604020202020204" pitchFamily="34" charset="0"/>
              <a:buChar char="»"/>
              <a:defRPr kumimoji="1" lang="en-US" sz="2000" kern="1200" dirty="0" smtClean="0">
                <a:solidFill>
                  <a:schemeClr val="bg1"/>
                </a:solidFill>
                <a:latin typeface="+mn-lt"/>
                <a:ea typeface="+mn-ea"/>
                <a:cs typeface="+mn-cs"/>
              </a:defRPr>
            </a:lvl4pPr>
            <a:lvl5pPr marL="2666800" indent="-228584" algn="l" defTabSz="914400" rtl="0" eaLnBrk="1" latinLnBrk="0" hangingPunct="1">
              <a:lnSpc>
                <a:spcPct val="100000"/>
              </a:lnSpc>
              <a:buClr>
                <a:schemeClr val="bg1"/>
              </a:buClr>
              <a:buSzPct val="100000"/>
              <a:buFont typeface="Arial" panose="020B0604020202020204" pitchFamily="34" charset="0"/>
              <a:buChar char="•"/>
              <a:defRPr sz="2000" kern="1200" dirty="0">
                <a:solidFill>
                  <a:schemeClr val="bg1"/>
                </a:solidFill>
                <a:latin typeface="+mn-lt"/>
                <a:ea typeface="+mn-ea"/>
                <a:cs typeface="+mn-cs"/>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dirty="0"/>
          </a:p>
        </p:txBody>
      </p:sp>
      <p:sp>
        <p:nvSpPr>
          <p:cNvPr id="2" name="Footer Placeholder 1">
            <a:extLst>
              <a:ext uri="{FF2B5EF4-FFF2-40B4-BE49-F238E27FC236}">
                <a16:creationId xmlns:a16="http://schemas.microsoft.com/office/drawing/2014/main" id="{D12832EA-CDD3-468B-986D-C2A74387AB5D}"/>
              </a:ext>
            </a:extLst>
          </p:cNvPr>
          <p:cNvSpPr>
            <a:spLocks noGrp="1"/>
          </p:cNvSpPr>
          <p:nvPr>
            <p:ph type="ftr" sz="quarter" idx="10"/>
          </p:nvPr>
        </p:nvSpPr>
        <p:spPr>
          <a:xfrm>
            <a:off x="1752600" y="6556248"/>
            <a:ext cx="3017520" cy="182880"/>
          </a:xfrm>
          <a:prstGeom prst="rect">
            <a:avLst/>
          </a:prstGeom>
        </p:spPr>
        <p:txBody>
          <a:bodyPr anchor="ctr"/>
          <a:lstStyle>
            <a:lvl1pPr>
              <a:defRPr sz="800">
                <a:solidFill>
                  <a:schemeClr val="bg1"/>
                </a:solidFill>
              </a:defRPr>
            </a:lvl1pPr>
          </a:lstStyle>
          <a:p>
            <a:pPr defTabSz="609555"/>
            <a:r>
              <a:rPr lang="en-US" dirty="0"/>
              <a:t>© 2020 NTT DATA, Inc. All rights reserved.</a:t>
            </a:r>
          </a:p>
        </p:txBody>
      </p:sp>
      <p:sp>
        <p:nvSpPr>
          <p:cNvPr id="3" name="Slide Number Placeholder 2">
            <a:extLst>
              <a:ext uri="{FF2B5EF4-FFF2-40B4-BE49-F238E27FC236}">
                <a16:creationId xmlns:a16="http://schemas.microsoft.com/office/drawing/2014/main" id="{094DD751-D7CE-4A02-94D3-1F2D41366F01}"/>
              </a:ext>
            </a:extLst>
          </p:cNvPr>
          <p:cNvSpPr>
            <a:spLocks noGrp="1"/>
          </p:cNvSpPr>
          <p:nvPr>
            <p:ph type="sldNum" sz="quarter" idx="11"/>
          </p:nvPr>
        </p:nvSpPr>
        <p:spPr>
          <a:xfrm>
            <a:off x="5762244" y="6556248"/>
            <a:ext cx="667512" cy="182880"/>
          </a:xfrm>
          <a:prstGeom prst="rect">
            <a:avLst/>
          </a:prstGeom>
        </p:spPr>
        <p:txBody>
          <a:bodyPr anchor="ctr"/>
          <a:lstStyle>
            <a:lvl1pPr>
              <a:defRPr sz="800">
                <a:solidFill>
                  <a:schemeClr val="bg1"/>
                </a:solidFill>
              </a:defRPr>
            </a:lvl1pPr>
          </a:lstStyle>
          <a:p>
            <a:pPr algn="ctr"/>
            <a:fld id="{92EA2340-BE12-4138-BE15-7C339B03EB4B}" type="slidenum">
              <a:rPr lang="en-US" smtClean="0"/>
              <a:pPr algn="ctr"/>
              <a:t>‹#›</a:t>
            </a:fld>
            <a:endParaRPr lang="en-US"/>
          </a:p>
        </p:txBody>
      </p:sp>
      <p:sp>
        <p:nvSpPr>
          <p:cNvPr id="10" name="Title 3">
            <a:extLst>
              <a:ext uri="{FF2B5EF4-FFF2-40B4-BE49-F238E27FC236}">
                <a16:creationId xmlns:a16="http://schemas.microsoft.com/office/drawing/2014/main" id="{1084B5D6-E13F-49DD-9723-965CD01789C5}"/>
              </a:ext>
            </a:extLst>
          </p:cNvPr>
          <p:cNvSpPr>
            <a:spLocks noGrp="1"/>
          </p:cNvSpPr>
          <p:nvPr>
            <p:ph type="title" hasCustomPrompt="1"/>
          </p:nvPr>
        </p:nvSpPr>
        <p:spPr>
          <a:xfrm>
            <a:off x="304800" y="381000"/>
            <a:ext cx="11582400" cy="811284"/>
          </a:xfrm>
          <a:prstGeom prst="rect">
            <a:avLst/>
          </a:prstGeom>
        </p:spPr>
        <p:txBody>
          <a:bodyPr lIns="0" tIns="0" rIns="0" bIns="0" anchor="t" anchorCtr="0">
            <a:noAutofit/>
          </a:bodyPr>
          <a:lstStyle>
            <a:lvl1pPr marL="0" indent="0">
              <a:defRPr lang="en-US" dirty="0">
                <a:solidFill>
                  <a:schemeClr val="bg1"/>
                </a:solidFill>
              </a:defRPr>
            </a:lvl1pPr>
          </a:lstStyle>
          <a:p>
            <a:r>
              <a:rPr lang="en-US" dirty="0"/>
              <a:t>[Title]</a:t>
            </a:r>
          </a:p>
        </p:txBody>
      </p:sp>
      <p:sp>
        <p:nvSpPr>
          <p:cNvPr id="8" name="Freeform 5">
            <a:extLst>
              <a:ext uri="{FF2B5EF4-FFF2-40B4-BE49-F238E27FC236}">
                <a16:creationId xmlns:a16="http://schemas.microsoft.com/office/drawing/2014/main" id="{FC4CCBF6-B1C3-46CC-A9D2-020E4383864E}"/>
              </a:ext>
            </a:extLst>
          </p:cNvPr>
          <p:cNvSpPr>
            <a:spLocks noEditPoints="1"/>
          </p:cNvSpPr>
          <p:nvPr userDrawn="1"/>
        </p:nvSpPr>
        <p:spPr bwMode="auto">
          <a:xfrm>
            <a:off x="10853738" y="6554313"/>
            <a:ext cx="1021556" cy="151287"/>
          </a:xfrm>
          <a:custGeom>
            <a:avLst/>
            <a:gdLst>
              <a:gd name="T0" fmla="*/ 375 w 1361"/>
              <a:gd name="T1" fmla="*/ 43 h 199"/>
              <a:gd name="T2" fmla="*/ 313 w 1361"/>
              <a:gd name="T3" fmla="*/ 196 h 199"/>
              <a:gd name="T4" fmla="*/ 269 w 1361"/>
              <a:gd name="T5" fmla="*/ 43 h 199"/>
              <a:gd name="T6" fmla="*/ 207 w 1361"/>
              <a:gd name="T7" fmla="*/ 2 h 199"/>
              <a:gd name="T8" fmla="*/ 995 w 1361"/>
              <a:gd name="T9" fmla="*/ 69 h 199"/>
              <a:gd name="T10" fmla="*/ 864 w 1361"/>
              <a:gd name="T11" fmla="*/ 196 h 199"/>
              <a:gd name="T12" fmla="*/ 811 w 1361"/>
              <a:gd name="T13" fmla="*/ 132 h 199"/>
              <a:gd name="T14" fmla="*/ 951 w 1361"/>
              <a:gd name="T15" fmla="*/ 76 h 199"/>
              <a:gd name="T16" fmla="*/ 929 w 1361"/>
              <a:gd name="T17" fmla="*/ 44 h 199"/>
              <a:gd name="T18" fmla="*/ 821 w 1361"/>
              <a:gd name="T19" fmla="*/ 2 h 199"/>
              <a:gd name="T20" fmla="*/ 995 w 1361"/>
              <a:gd name="T21" fmla="*/ 69 h 199"/>
              <a:gd name="T22" fmla="*/ 951 w 1361"/>
              <a:gd name="T23" fmla="*/ 115 h 199"/>
              <a:gd name="T24" fmla="*/ 854 w 1361"/>
              <a:gd name="T25" fmla="*/ 135 h 199"/>
              <a:gd name="T26" fmla="*/ 951 w 1361"/>
              <a:gd name="T27" fmla="*/ 155 h 199"/>
              <a:gd name="T28" fmla="*/ 1361 w 1361"/>
              <a:gd name="T29" fmla="*/ 196 h 199"/>
              <a:gd name="T30" fmla="*/ 1177 w 1361"/>
              <a:gd name="T31" fmla="*/ 141 h 199"/>
              <a:gd name="T32" fmla="*/ 1228 w 1361"/>
              <a:gd name="T33" fmla="*/ 76 h 199"/>
              <a:gd name="T34" fmla="*/ 1317 w 1361"/>
              <a:gd name="T35" fmla="*/ 69 h 199"/>
              <a:gd name="T36" fmla="*/ 1187 w 1361"/>
              <a:gd name="T37" fmla="*/ 44 h 199"/>
              <a:gd name="T38" fmla="*/ 1298 w 1361"/>
              <a:gd name="T39" fmla="*/ 2 h 199"/>
              <a:gd name="T40" fmla="*/ 1317 w 1361"/>
              <a:gd name="T41" fmla="*/ 155 h 199"/>
              <a:gd name="T42" fmla="*/ 1234 w 1361"/>
              <a:gd name="T43" fmla="*/ 115 h 199"/>
              <a:gd name="T44" fmla="*/ 1234 w 1361"/>
              <a:gd name="T45" fmla="*/ 155 h 199"/>
              <a:gd name="T46" fmla="*/ 389 w 1361"/>
              <a:gd name="T47" fmla="*/ 2 h 199"/>
              <a:gd name="T48" fmla="*/ 452 w 1361"/>
              <a:gd name="T49" fmla="*/ 43 h 199"/>
              <a:gd name="T50" fmla="*/ 496 w 1361"/>
              <a:gd name="T51" fmla="*/ 196 h 199"/>
              <a:gd name="T52" fmla="*/ 558 w 1361"/>
              <a:gd name="T53" fmla="*/ 43 h 199"/>
              <a:gd name="T54" fmla="*/ 389 w 1361"/>
              <a:gd name="T55" fmla="*/ 2 h 199"/>
              <a:gd name="T56" fmla="*/ 1004 w 1361"/>
              <a:gd name="T57" fmla="*/ 43 h 199"/>
              <a:gd name="T58" fmla="*/ 1066 w 1361"/>
              <a:gd name="T59" fmla="*/ 196 h 199"/>
              <a:gd name="T60" fmla="*/ 1110 w 1361"/>
              <a:gd name="T61" fmla="*/ 43 h 199"/>
              <a:gd name="T62" fmla="*/ 1173 w 1361"/>
              <a:gd name="T63" fmla="*/ 2 h 199"/>
              <a:gd name="T64" fmla="*/ 732 w 1361"/>
              <a:gd name="T65" fmla="*/ 196 h 199"/>
              <a:gd name="T66" fmla="*/ 612 w 1361"/>
              <a:gd name="T67" fmla="*/ 2 h 199"/>
              <a:gd name="T68" fmla="*/ 794 w 1361"/>
              <a:gd name="T69" fmla="*/ 70 h 199"/>
              <a:gd name="T70" fmla="*/ 732 w 1361"/>
              <a:gd name="T71" fmla="*/ 196 h 199"/>
              <a:gd name="T72" fmla="*/ 727 w 1361"/>
              <a:gd name="T73" fmla="*/ 44 h 199"/>
              <a:gd name="T74" fmla="*/ 656 w 1361"/>
              <a:gd name="T75" fmla="*/ 155 h 199"/>
              <a:gd name="T76" fmla="*/ 749 w 1361"/>
              <a:gd name="T77" fmla="*/ 129 h 199"/>
              <a:gd name="T78" fmla="*/ 145 w 1361"/>
              <a:gd name="T79" fmla="*/ 150 h 199"/>
              <a:gd name="T80" fmla="*/ 40 w 1361"/>
              <a:gd name="T81" fmla="*/ 0 h 199"/>
              <a:gd name="T82" fmla="*/ 0 w 1361"/>
              <a:gd name="T83" fmla="*/ 197 h 199"/>
              <a:gd name="T84" fmla="*/ 44 w 1361"/>
              <a:gd name="T85" fmla="*/ 76 h 199"/>
              <a:gd name="T86" fmla="*/ 44 w 1361"/>
              <a:gd name="T87" fmla="*/ 47 h 199"/>
              <a:gd name="T88" fmla="*/ 115 w 1361"/>
              <a:gd name="T89" fmla="*/ 177 h 199"/>
              <a:gd name="T90" fmla="*/ 192 w 1361"/>
              <a:gd name="T91" fmla="*/ 147 h 199"/>
              <a:gd name="T92" fmla="*/ 148 w 1361"/>
              <a:gd name="T93" fmla="*/ 2 h 199"/>
              <a:gd name="T94" fmla="*/ 149 w 1361"/>
              <a:gd name="T95" fmla="*/ 148 h 199"/>
              <a:gd name="T96" fmla="*/ 145 w 1361"/>
              <a:gd name="T97" fmla="*/ 150 h 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361" h="199">
                <a:moveTo>
                  <a:pt x="375" y="2"/>
                </a:moveTo>
                <a:cubicBezTo>
                  <a:pt x="375" y="43"/>
                  <a:pt x="375" y="43"/>
                  <a:pt x="375" y="43"/>
                </a:cubicBezTo>
                <a:cubicBezTo>
                  <a:pt x="375" y="43"/>
                  <a:pt x="318" y="43"/>
                  <a:pt x="313" y="43"/>
                </a:cubicBezTo>
                <a:cubicBezTo>
                  <a:pt x="313" y="48"/>
                  <a:pt x="313" y="196"/>
                  <a:pt x="313" y="196"/>
                </a:cubicBezTo>
                <a:cubicBezTo>
                  <a:pt x="269" y="196"/>
                  <a:pt x="269" y="196"/>
                  <a:pt x="269" y="196"/>
                </a:cubicBezTo>
                <a:cubicBezTo>
                  <a:pt x="269" y="196"/>
                  <a:pt x="269" y="48"/>
                  <a:pt x="269" y="43"/>
                </a:cubicBezTo>
                <a:cubicBezTo>
                  <a:pt x="265" y="43"/>
                  <a:pt x="207" y="43"/>
                  <a:pt x="207" y="43"/>
                </a:cubicBezTo>
                <a:cubicBezTo>
                  <a:pt x="207" y="2"/>
                  <a:pt x="207" y="2"/>
                  <a:pt x="207" y="2"/>
                </a:cubicBezTo>
                <a:lnTo>
                  <a:pt x="375" y="2"/>
                </a:lnTo>
                <a:close/>
                <a:moveTo>
                  <a:pt x="995" y="69"/>
                </a:moveTo>
                <a:cubicBezTo>
                  <a:pt x="995" y="196"/>
                  <a:pt x="995" y="196"/>
                  <a:pt x="995" y="196"/>
                </a:cubicBezTo>
                <a:cubicBezTo>
                  <a:pt x="864" y="196"/>
                  <a:pt x="864" y="196"/>
                  <a:pt x="864" y="196"/>
                </a:cubicBezTo>
                <a:cubicBezTo>
                  <a:pt x="828" y="196"/>
                  <a:pt x="811" y="181"/>
                  <a:pt x="811" y="141"/>
                </a:cubicBezTo>
                <a:cubicBezTo>
                  <a:pt x="811" y="132"/>
                  <a:pt x="811" y="132"/>
                  <a:pt x="811" y="132"/>
                </a:cubicBezTo>
                <a:cubicBezTo>
                  <a:pt x="811" y="93"/>
                  <a:pt x="828" y="76"/>
                  <a:pt x="862" y="76"/>
                </a:cubicBezTo>
                <a:cubicBezTo>
                  <a:pt x="862" y="76"/>
                  <a:pt x="947" y="76"/>
                  <a:pt x="951" y="76"/>
                </a:cubicBezTo>
                <a:cubicBezTo>
                  <a:pt x="951" y="75"/>
                  <a:pt x="951" y="69"/>
                  <a:pt x="951" y="69"/>
                </a:cubicBezTo>
                <a:cubicBezTo>
                  <a:pt x="951" y="51"/>
                  <a:pt x="945" y="44"/>
                  <a:pt x="929" y="44"/>
                </a:cubicBezTo>
                <a:cubicBezTo>
                  <a:pt x="821" y="44"/>
                  <a:pt x="821" y="44"/>
                  <a:pt x="821" y="44"/>
                </a:cubicBezTo>
                <a:cubicBezTo>
                  <a:pt x="821" y="2"/>
                  <a:pt x="821" y="2"/>
                  <a:pt x="821" y="2"/>
                </a:cubicBezTo>
                <a:cubicBezTo>
                  <a:pt x="932" y="2"/>
                  <a:pt x="932" y="2"/>
                  <a:pt x="932" y="2"/>
                </a:cubicBezTo>
                <a:cubicBezTo>
                  <a:pt x="979" y="2"/>
                  <a:pt x="995" y="20"/>
                  <a:pt x="995" y="69"/>
                </a:cubicBezTo>
                <a:close/>
                <a:moveTo>
                  <a:pt x="951" y="155"/>
                </a:moveTo>
                <a:cubicBezTo>
                  <a:pt x="951" y="115"/>
                  <a:pt x="951" y="115"/>
                  <a:pt x="951" y="115"/>
                </a:cubicBezTo>
                <a:cubicBezTo>
                  <a:pt x="947" y="115"/>
                  <a:pt x="868" y="115"/>
                  <a:pt x="868" y="115"/>
                </a:cubicBezTo>
                <a:cubicBezTo>
                  <a:pt x="862" y="115"/>
                  <a:pt x="854" y="118"/>
                  <a:pt x="854" y="135"/>
                </a:cubicBezTo>
                <a:cubicBezTo>
                  <a:pt x="854" y="152"/>
                  <a:pt x="862" y="155"/>
                  <a:pt x="868" y="155"/>
                </a:cubicBezTo>
                <a:cubicBezTo>
                  <a:pt x="868" y="155"/>
                  <a:pt x="947" y="155"/>
                  <a:pt x="951" y="155"/>
                </a:cubicBezTo>
                <a:close/>
                <a:moveTo>
                  <a:pt x="1361" y="69"/>
                </a:moveTo>
                <a:cubicBezTo>
                  <a:pt x="1361" y="196"/>
                  <a:pt x="1361" y="196"/>
                  <a:pt x="1361" y="196"/>
                </a:cubicBezTo>
                <a:cubicBezTo>
                  <a:pt x="1230" y="196"/>
                  <a:pt x="1230" y="196"/>
                  <a:pt x="1230" y="196"/>
                </a:cubicBezTo>
                <a:cubicBezTo>
                  <a:pt x="1194" y="196"/>
                  <a:pt x="1177" y="181"/>
                  <a:pt x="1177" y="141"/>
                </a:cubicBezTo>
                <a:cubicBezTo>
                  <a:pt x="1177" y="132"/>
                  <a:pt x="1177" y="132"/>
                  <a:pt x="1177" y="132"/>
                </a:cubicBezTo>
                <a:cubicBezTo>
                  <a:pt x="1177" y="93"/>
                  <a:pt x="1194" y="76"/>
                  <a:pt x="1228" y="76"/>
                </a:cubicBezTo>
                <a:cubicBezTo>
                  <a:pt x="1228" y="76"/>
                  <a:pt x="1313" y="76"/>
                  <a:pt x="1317" y="76"/>
                </a:cubicBezTo>
                <a:cubicBezTo>
                  <a:pt x="1317" y="75"/>
                  <a:pt x="1317" y="69"/>
                  <a:pt x="1317" y="69"/>
                </a:cubicBezTo>
                <a:cubicBezTo>
                  <a:pt x="1317" y="51"/>
                  <a:pt x="1311" y="44"/>
                  <a:pt x="1295" y="44"/>
                </a:cubicBezTo>
                <a:cubicBezTo>
                  <a:pt x="1187" y="44"/>
                  <a:pt x="1187" y="44"/>
                  <a:pt x="1187" y="44"/>
                </a:cubicBezTo>
                <a:cubicBezTo>
                  <a:pt x="1187" y="2"/>
                  <a:pt x="1187" y="2"/>
                  <a:pt x="1187" y="2"/>
                </a:cubicBezTo>
                <a:cubicBezTo>
                  <a:pt x="1298" y="2"/>
                  <a:pt x="1298" y="2"/>
                  <a:pt x="1298" y="2"/>
                </a:cubicBezTo>
                <a:cubicBezTo>
                  <a:pt x="1345" y="2"/>
                  <a:pt x="1361" y="20"/>
                  <a:pt x="1361" y="69"/>
                </a:cubicBezTo>
                <a:close/>
                <a:moveTo>
                  <a:pt x="1317" y="155"/>
                </a:moveTo>
                <a:cubicBezTo>
                  <a:pt x="1317" y="115"/>
                  <a:pt x="1317" y="115"/>
                  <a:pt x="1317" y="115"/>
                </a:cubicBezTo>
                <a:cubicBezTo>
                  <a:pt x="1313" y="115"/>
                  <a:pt x="1234" y="115"/>
                  <a:pt x="1234" y="115"/>
                </a:cubicBezTo>
                <a:cubicBezTo>
                  <a:pt x="1228" y="115"/>
                  <a:pt x="1220" y="118"/>
                  <a:pt x="1220" y="135"/>
                </a:cubicBezTo>
                <a:cubicBezTo>
                  <a:pt x="1220" y="152"/>
                  <a:pt x="1228" y="155"/>
                  <a:pt x="1234" y="155"/>
                </a:cubicBezTo>
                <a:cubicBezTo>
                  <a:pt x="1234" y="155"/>
                  <a:pt x="1313" y="155"/>
                  <a:pt x="1317" y="155"/>
                </a:cubicBezTo>
                <a:close/>
                <a:moveTo>
                  <a:pt x="389" y="2"/>
                </a:moveTo>
                <a:cubicBezTo>
                  <a:pt x="389" y="43"/>
                  <a:pt x="389" y="43"/>
                  <a:pt x="389" y="43"/>
                </a:cubicBezTo>
                <a:cubicBezTo>
                  <a:pt x="389" y="43"/>
                  <a:pt x="447" y="43"/>
                  <a:pt x="452" y="43"/>
                </a:cubicBezTo>
                <a:cubicBezTo>
                  <a:pt x="452" y="48"/>
                  <a:pt x="452" y="196"/>
                  <a:pt x="452" y="196"/>
                </a:cubicBezTo>
                <a:cubicBezTo>
                  <a:pt x="496" y="196"/>
                  <a:pt x="496" y="196"/>
                  <a:pt x="496" y="196"/>
                </a:cubicBezTo>
                <a:cubicBezTo>
                  <a:pt x="496" y="196"/>
                  <a:pt x="496" y="48"/>
                  <a:pt x="496" y="43"/>
                </a:cubicBezTo>
                <a:cubicBezTo>
                  <a:pt x="500" y="43"/>
                  <a:pt x="558" y="43"/>
                  <a:pt x="558" y="43"/>
                </a:cubicBezTo>
                <a:cubicBezTo>
                  <a:pt x="558" y="2"/>
                  <a:pt x="558" y="2"/>
                  <a:pt x="558" y="2"/>
                </a:cubicBezTo>
                <a:lnTo>
                  <a:pt x="389" y="2"/>
                </a:lnTo>
                <a:close/>
                <a:moveTo>
                  <a:pt x="1004" y="2"/>
                </a:moveTo>
                <a:cubicBezTo>
                  <a:pt x="1004" y="43"/>
                  <a:pt x="1004" y="43"/>
                  <a:pt x="1004" y="43"/>
                </a:cubicBezTo>
                <a:cubicBezTo>
                  <a:pt x="1004" y="43"/>
                  <a:pt x="1062" y="43"/>
                  <a:pt x="1066" y="43"/>
                </a:cubicBezTo>
                <a:cubicBezTo>
                  <a:pt x="1066" y="48"/>
                  <a:pt x="1066" y="196"/>
                  <a:pt x="1066" y="196"/>
                </a:cubicBezTo>
                <a:cubicBezTo>
                  <a:pt x="1110" y="196"/>
                  <a:pt x="1110" y="196"/>
                  <a:pt x="1110" y="196"/>
                </a:cubicBezTo>
                <a:cubicBezTo>
                  <a:pt x="1110" y="196"/>
                  <a:pt x="1110" y="48"/>
                  <a:pt x="1110" y="43"/>
                </a:cubicBezTo>
                <a:cubicBezTo>
                  <a:pt x="1115" y="43"/>
                  <a:pt x="1173" y="43"/>
                  <a:pt x="1173" y="43"/>
                </a:cubicBezTo>
                <a:cubicBezTo>
                  <a:pt x="1173" y="2"/>
                  <a:pt x="1173" y="2"/>
                  <a:pt x="1173" y="2"/>
                </a:cubicBezTo>
                <a:lnTo>
                  <a:pt x="1004" y="2"/>
                </a:lnTo>
                <a:close/>
                <a:moveTo>
                  <a:pt x="732" y="196"/>
                </a:moveTo>
                <a:cubicBezTo>
                  <a:pt x="612" y="196"/>
                  <a:pt x="612" y="196"/>
                  <a:pt x="612" y="196"/>
                </a:cubicBezTo>
                <a:cubicBezTo>
                  <a:pt x="612" y="2"/>
                  <a:pt x="612" y="2"/>
                  <a:pt x="612" y="2"/>
                </a:cubicBezTo>
                <a:cubicBezTo>
                  <a:pt x="730" y="2"/>
                  <a:pt x="730" y="2"/>
                  <a:pt x="730" y="2"/>
                </a:cubicBezTo>
                <a:cubicBezTo>
                  <a:pt x="774" y="2"/>
                  <a:pt x="794" y="20"/>
                  <a:pt x="794" y="70"/>
                </a:cubicBezTo>
                <a:cubicBezTo>
                  <a:pt x="794" y="128"/>
                  <a:pt x="794" y="128"/>
                  <a:pt x="794" y="128"/>
                </a:cubicBezTo>
                <a:cubicBezTo>
                  <a:pt x="794" y="173"/>
                  <a:pt x="779" y="196"/>
                  <a:pt x="732" y="196"/>
                </a:cubicBezTo>
                <a:close/>
                <a:moveTo>
                  <a:pt x="749" y="70"/>
                </a:moveTo>
                <a:cubicBezTo>
                  <a:pt x="749" y="51"/>
                  <a:pt x="743" y="44"/>
                  <a:pt x="727" y="44"/>
                </a:cubicBezTo>
                <a:cubicBezTo>
                  <a:pt x="727" y="44"/>
                  <a:pt x="660" y="44"/>
                  <a:pt x="656" y="44"/>
                </a:cubicBezTo>
                <a:cubicBezTo>
                  <a:pt x="656" y="155"/>
                  <a:pt x="656" y="155"/>
                  <a:pt x="656" y="155"/>
                </a:cubicBezTo>
                <a:cubicBezTo>
                  <a:pt x="660" y="155"/>
                  <a:pt x="727" y="155"/>
                  <a:pt x="727" y="155"/>
                </a:cubicBezTo>
                <a:cubicBezTo>
                  <a:pt x="743" y="155"/>
                  <a:pt x="749" y="148"/>
                  <a:pt x="749" y="129"/>
                </a:cubicBezTo>
                <a:cubicBezTo>
                  <a:pt x="749" y="129"/>
                  <a:pt x="749" y="70"/>
                  <a:pt x="749" y="70"/>
                </a:cubicBezTo>
                <a:close/>
                <a:moveTo>
                  <a:pt x="145" y="150"/>
                </a:moveTo>
                <a:cubicBezTo>
                  <a:pt x="144" y="148"/>
                  <a:pt x="85" y="34"/>
                  <a:pt x="78" y="22"/>
                </a:cubicBezTo>
                <a:cubicBezTo>
                  <a:pt x="69" y="9"/>
                  <a:pt x="59" y="0"/>
                  <a:pt x="40" y="0"/>
                </a:cubicBezTo>
                <a:cubicBezTo>
                  <a:pt x="22" y="0"/>
                  <a:pt x="0" y="8"/>
                  <a:pt x="0" y="51"/>
                </a:cubicBezTo>
                <a:cubicBezTo>
                  <a:pt x="0" y="197"/>
                  <a:pt x="0" y="197"/>
                  <a:pt x="0" y="197"/>
                </a:cubicBezTo>
                <a:cubicBezTo>
                  <a:pt x="44" y="197"/>
                  <a:pt x="44" y="197"/>
                  <a:pt x="44" y="197"/>
                </a:cubicBezTo>
                <a:cubicBezTo>
                  <a:pt x="44" y="197"/>
                  <a:pt x="44" y="84"/>
                  <a:pt x="44" y="76"/>
                </a:cubicBezTo>
                <a:cubicBezTo>
                  <a:pt x="44" y="67"/>
                  <a:pt x="43" y="54"/>
                  <a:pt x="43" y="51"/>
                </a:cubicBezTo>
                <a:cubicBezTo>
                  <a:pt x="43" y="49"/>
                  <a:pt x="43" y="47"/>
                  <a:pt x="44" y="47"/>
                </a:cubicBezTo>
                <a:cubicBezTo>
                  <a:pt x="46" y="46"/>
                  <a:pt x="47" y="47"/>
                  <a:pt x="48" y="49"/>
                </a:cubicBezTo>
                <a:cubicBezTo>
                  <a:pt x="49" y="50"/>
                  <a:pt x="103" y="158"/>
                  <a:pt x="115" y="177"/>
                </a:cubicBezTo>
                <a:cubicBezTo>
                  <a:pt x="123" y="190"/>
                  <a:pt x="133" y="199"/>
                  <a:pt x="153" y="199"/>
                </a:cubicBezTo>
                <a:cubicBezTo>
                  <a:pt x="171" y="199"/>
                  <a:pt x="192" y="191"/>
                  <a:pt x="192" y="147"/>
                </a:cubicBezTo>
                <a:cubicBezTo>
                  <a:pt x="192" y="2"/>
                  <a:pt x="192" y="2"/>
                  <a:pt x="192" y="2"/>
                </a:cubicBezTo>
                <a:cubicBezTo>
                  <a:pt x="148" y="2"/>
                  <a:pt x="148" y="2"/>
                  <a:pt x="148" y="2"/>
                </a:cubicBezTo>
                <a:cubicBezTo>
                  <a:pt x="148" y="2"/>
                  <a:pt x="148" y="115"/>
                  <a:pt x="148" y="123"/>
                </a:cubicBezTo>
                <a:cubicBezTo>
                  <a:pt x="148" y="132"/>
                  <a:pt x="149" y="145"/>
                  <a:pt x="149" y="148"/>
                </a:cubicBezTo>
                <a:cubicBezTo>
                  <a:pt x="149" y="150"/>
                  <a:pt x="149" y="152"/>
                  <a:pt x="148" y="152"/>
                </a:cubicBezTo>
                <a:cubicBezTo>
                  <a:pt x="147" y="153"/>
                  <a:pt x="145" y="152"/>
                  <a:pt x="145" y="15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2681741347"/>
      </p:ext>
    </p:extLst>
  </p:cSld>
  <p:clrMapOvr>
    <a:masterClrMapping/>
  </p:clrMapOvr>
  <p:extLst>
    <p:ext uri="{DCECCB84-F9BA-43D5-87BE-67443E8EF086}">
      <p15:sldGuideLst xmlns:p15="http://schemas.microsoft.com/office/powerpoint/2012/main">
        <p15:guide id="1" pos="3840">
          <p15:clr>
            <a:srgbClr val="FBAE40"/>
          </p15:clr>
        </p15:guide>
        <p15:guide id="2" pos="192">
          <p15:clr>
            <a:srgbClr val="FBAE40"/>
          </p15:clr>
        </p15:guide>
        <p15:guide id="3" pos="7488">
          <p15:clr>
            <a:srgbClr val="FBAE40"/>
          </p15:clr>
        </p15:guide>
      </p15:sldGuideLst>
    </p:ext>
  </p:extLst>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userDrawn="1">
  <p:cSld name="Title and Contents - BH-H">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409FEE01-6D38-4AFF-8E39-8403A0C9ED3A}"/>
              </a:ext>
            </a:extLst>
          </p:cNvPr>
          <p:cNvSpPr>
            <a:spLocks noGrp="1"/>
          </p:cNvSpPr>
          <p:nvPr>
            <p:ph idx="1"/>
          </p:nvPr>
        </p:nvSpPr>
        <p:spPr>
          <a:xfrm>
            <a:off x="304800" y="1447800"/>
            <a:ext cx="11582400" cy="4770120"/>
          </a:xfrm>
          <a:prstGeom prst="rect">
            <a:avLst/>
          </a:prstGeom>
        </p:spPr>
        <p:txBody>
          <a:bodyPr lIns="0" rIns="0"/>
          <a:lstStyle>
            <a:lvl1pPr algn="l" defTabSz="914400" rtl="0" eaLnBrk="1" latinLnBrk="0" hangingPunct="1">
              <a:lnSpc>
                <a:spcPct val="100000"/>
              </a:lnSpc>
              <a:buClr>
                <a:schemeClr val="bg2"/>
              </a:buClr>
              <a:buSzPct val="100000"/>
              <a:defRPr lang="en-US" sz="2000" kern="1200" dirty="0" smtClean="0">
                <a:solidFill>
                  <a:schemeClr val="tx1"/>
                </a:solidFill>
                <a:latin typeface="+mn-lt"/>
                <a:ea typeface="+mn-ea"/>
                <a:cs typeface="+mn-cs"/>
              </a:defRPr>
            </a:lvl1pPr>
            <a:lvl2pPr marL="910099" indent="-300543" algn="l" defTabSz="914400" rtl="0" eaLnBrk="1" latinLnBrk="0" hangingPunct="1">
              <a:lnSpc>
                <a:spcPct val="100000"/>
              </a:lnSpc>
              <a:buClr>
                <a:schemeClr val="bg2"/>
              </a:buClr>
              <a:buSzPct val="100000"/>
              <a:buFont typeface="Arial" panose="020B0604020202020204" pitchFamily="34" charset="0"/>
              <a:buChar char="»"/>
              <a:defRPr lang="en-US" sz="2000" kern="1200" dirty="0" smtClean="0">
                <a:solidFill>
                  <a:schemeClr val="tx1"/>
                </a:solidFill>
                <a:latin typeface="+mn-lt"/>
                <a:ea typeface="+mn-ea"/>
                <a:cs typeface="+mn-cs"/>
              </a:defRPr>
            </a:lvl2pPr>
            <a:lvl3pPr algn="l" defTabSz="914400" rtl="0" eaLnBrk="1" latinLnBrk="0" hangingPunct="1">
              <a:lnSpc>
                <a:spcPct val="100000"/>
              </a:lnSpc>
              <a:buClr>
                <a:schemeClr val="bg2"/>
              </a:buClr>
              <a:buSzPct val="100000"/>
              <a:defRPr lang="en-US" sz="2000" kern="1200" dirty="0" smtClean="0">
                <a:solidFill>
                  <a:schemeClr val="tx1"/>
                </a:solidFill>
                <a:latin typeface="+mn-lt"/>
                <a:ea typeface="+mn-ea"/>
                <a:cs typeface="+mn-cs"/>
              </a:defRPr>
            </a:lvl3pPr>
            <a:lvl4pPr marL="2059363" indent="-230701" algn="l" defTabSz="914400" rtl="0" eaLnBrk="1" latinLnBrk="0" hangingPunct="1">
              <a:lnSpc>
                <a:spcPct val="100000"/>
              </a:lnSpc>
              <a:buClr>
                <a:schemeClr val="bg2"/>
              </a:buClr>
              <a:buSzPct val="100000"/>
              <a:buFont typeface="Arial" panose="020B0604020202020204" pitchFamily="34" charset="0"/>
              <a:buChar char="»"/>
              <a:defRPr kumimoji="1" lang="en-US" sz="2000" kern="1200" dirty="0" smtClean="0">
                <a:solidFill>
                  <a:schemeClr val="tx1"/>
                </a:solidFill>
                <a:latin typeface="+mn-lt"/>
                <a:ea typeface="+mn-ea"/>
                <a:cs typeface="+mn-cs"/>
              </a:defRPr>
            </a:lvl4pPr>
            <a:lvl5pPr marL="2666800" indent="-228584" algn="l" defTabSz="914400" rtl="0" eaLnBrk="1" latinLnBrk="0" hangingPunct="1">
              <a:lnSpc>
                <a:spcPct val="100000"/>
              </a:lnSpc>
              <a:buClr>
                <a:schemeClr val="bg2"/>
              </a:buClr>
              <a:buSzPct val="100000"/>
              <a:buFont typeface="Arial" panose="020B0604020202020204" pitchFamily="34" charset="0"/>
              <a:buChar char="•"/>
              <a:defRPr sz="2000" kern="1200" dirty="0">
                <a:solidFill>
                  <a:schemeClr val="tx1"/>
                </a:solidFill>
                <a:latin typeface="+mn-lt"/>
                <a:ea typeface="+mn-ea"/>
                <a:cs typeface="+mn-cs"/>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2" name="Footer Placeholder 1">
            <a:extLst>
              <a:ext uri="{FF2B5EF4-FFF2-40B4-BE49-F238E27FC236}">
                <a16:creationId xmlns:a16="http://schemas.microsoft.com/office/drawing/2014/main" id="{50BA91AD-94D7-45DB-9DC0-AA0B54CD6909}"/>
              </a:ext>
            </a:extLst>
          </p:cNvPr>
          <p:cNvSpPr>
            <a:spLocks noGrp="1"/>
          </p:cNvSpPr>
          <p:nvPr>
            <p:ph type="ftr" sz="quarter" idx="10"/>
          </p:nvPr>
        </p:nvSpPr>
        <p:spPr>
          <a:xfrm>
            <a:off x="228600" y="6556248"/>
            <a:ext cx="2194560" cy="182880"/>
          </a:xfrm>
          <a:prstGeom prst="rect">
            <a:avLst/>
          </a:prstGeom>
        </p:spPr>
        <p:txBody>
          <a:bodyPr anchor="ctr"/>
          <a:lstStyle>
            <a:lvl1pPr>
              <a:defRPr sz="800">
                <a:solidFill>
                  <a:schemeClr val="accent2"/>
                </a:solidFill>
              </a:defRPr>
            </a:lvl1pPr>
          </a:lstStyle>
          <a:p>
            <a:pPr defTabSz="609555"/>
            <a:r>
              <a:rPr lang="en-US" dirty="0"/>
              <a:t>© 2020 NTT DATA, Inc. All rights reserved.</a:t>
            </a:r>
          </a:p>
        </p:txBody>
      </p:sp>
      <p:sp>
        <p:nvSpPr>
          <p:cNvPr id="3" name="Slide Number Placeholder 2">
            <a:extLst>
              <a:ext uri="{FF2B5EF4-FFF2-40B4-BE49-F238E27FC236}">
                <a16:creationId xmlns:a16="http://schemas.microsoft.com/office/drawing/2014/main" id="{D2875DB9-62CF-4691-983F-E0B1CA6CEBD8}"/>
              </a:ext>
            </a:extLst>
          </p:cNvPr>
          <p:cNvSpPr>
            <a:spLocks noGrp="1"/>
          </p:cNvSpPr>
          <p:nvPr>
            <p:ph type="sldNum" sz="quarter" idx="11"/>
          </p:nvPr>
        </p:nvSpPr>
        <p:spPr>
          <a:xfrm>
            <a:off x="5762244" y="6556248"/>
            <a:ext cx="667512" cy="182880"/>
          </a:xfrm>
          <a:prstGeom prst="rect">
            <a:avLst/>
          </a:prstGeom>
        </p:spPr>
        <p:txBody>
          <a:bodyPr anchor="ctr"/>
          <a:lstStyle>
            <a:lvl1pPr>
              <a:defRPr sz="800">
                <a:solidFill>
                  <a:schemeClr val="accent2"/>
                </a:solidFill>
              </a:defRPr>
            </a:lvl1pPr>
          </a:lstStyle>
          <a:p>
            <a:pPr algn="ctr"/>
            <a:fld id="{92EA2340-BE12-4138-BE15-7C339B03EB4B}" type="slidenum">
              <a:rPr lang="en-US" smtClean="0"/>
              <a:pPr algn="ctr"/>
              <a:t>‹#›</a:t>
            </a:fld>
            <a:endParaRPr lang="en-US"/>
          </a:p>
        </p:txBody>
      </p:sp>
      <p:sp>
        <p:nvSpPr>
          <p:cNvPr id="7" name="Title 3">
            <a:extLst>
              <a:ext uri="{FF2B5EF4-FFF2-40B4-BE49-F238E27FC236}">
                <a16:creationId xmlns:a16="http://schemas.microsoft.com/office/drawing/2014/main" id="{C2FECC32-09FA-4F0A-99B9-53FF86115D02}"/>
              </a:ext>
            </a:extLst>
          </p:cNvPr>
          <p:cNvSpPr>
            <a:spLocks noGrp="1"/>
          </p:cNvSpPr>
          <p:nvPr>
            <p:ph type="title" hasCustomPrompt="1"/>
          </p:nvPr>
        </p:nvSpPr>
        <p:spPr>
          <a:xfrm>
            <a:off x="304800" y="640080"/>
            <a:ext cx="11582400" cy="552204"/>
          </a:xfrm>
          <a:prstGeom prst="rect">
            <a:avLst/>
          </a:prstGeom>
        </p:spPr>
        <p:txBody>
          <a:bodyPr lIns="0" tIns="0" rIns="0" bIns="0" anchor="t" anchorCtr="0">
            <a:noAutofit/>
          </a:bodyPr>
          <a:lstStyle>
            <a:lvl1pPr marL="0" indent="0">
              <a:defRPr lang="en-US" dirty="0"/>
            </a:lvl1pPr>
          </a:lstStyle>
          <a:p>
            <a:r>
              <a:rPr lang="en-US" dirty="0"/>
              <a:t>[Title]</a:t>
            </a:r>
          </a:p>
        </p:txBody>
      </p:sp>
    </p:spTree>
    <p:extLst>
      <p:ext uri="{BB962C8B-B14F-4D97-AF65-F5344CB8AC3E}">
        <p14:creationId xmlns:p14="http://schemas.microsoft.com/office/powerpoint/2010/main" val="1706400474"/>
      </p:ext>
    </p:extLst>
  </p:cSld>
  <p:clrMapOvr>
    <a:masterClrMapping/>
  </p:clrMapOvr>
  <p:extLst>
    <p:ext uri="{DCECCB84-F9BA-43D5-87BE-67443E8EF086}">
      <p15:sldGuideLst xmlns:p15="http://schemas.microsoft.com/office/powerpoint/2012/main">
        <p15:guide id="1" orient="horz" pos="912">
          <p15:clr>
            <a:srgbClr val="FBAE40"/>
          </p15:clr>
        </p15:guide>
        <p15:guide id="2" pos="3840">
          <p15:clr>
            <a:srgbClr val="FBAE40"/>
          </p15:clr>
        </p15:guide>
        <p15:guide id="3" pos="192">
          <p15:clr>
            <a:srgbClr val="FBAE40"/>
          </p15:clr>
        </p15:guide>
        <p15:guide id="4" pos="7488">
          <p15:clr>
            <a:srgbClr val="FBAE40"/>
          </p15:clr>
        </p15:guide>
        <p15:guide id="5" orient="horz" pos="288">
          <p15:clr>
            <a:srgbClr val="FBAE40"/>
          </p15:clr>
        </p15:guide>
      </p15:sldGuideLst>
    </p:ext>
  </p:extLst>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userDrawn="1">
  <p:cSld name="Title and 2 Column - BH-H">
    <p:spTree>
      <p:nvGrpSpPr>
        <p:cNvPr id="1" name=""/>
        <p:cNvGrpSpPr/>
        <p:nvPr/>
      </p:nvGrpSpPr>
      <p:grpSpPr>
        <a:xfrm>
          <a:off x="0" y="0"/>
          <a:ext cx="0" cy="0"/>
          <a:chOff x="0" y="0"/>
          <a:chExt cx="0" cy="0"/>
        </a:xfrm>
      </p:grpSpPr>
      <p:cxnSp>
        <p:nvCxnSpPr>
          <p:cNvPr id="5" name="Straight Connector 4">
            <a:extLst>
              <a:ext uri="{FF2B5EF4-FFF2-40B4-BE49-F238E27FC236}">
                <a16:creationId xmlns:a16="http://schemas.microsoft.com/office/drawing/2014/main" id="{89D32AD7-4EC4-4336-8E66-DAF3CD63E129}"/>
              </a:ext>
            </a:extLst>
          </p:cNvPr>
          <p:cNvCxnSpPr>
            <a:cxnSpLocks/>
          </p:cNvCxnSpPr>
          <p:nvPr userDrawn="1"/>
        </p:nvCxnSpPr>
        <p:spPr>
          <a:xfrm>
            <a:off x="6094413" y="1447800"/>
            <a:ext cx="0" cy="4953000"/>
          </a:xfrm>
          <a:prstGeom prst="line">
            <a:avLst/>
          </a:prstGeom>
          <a:ln w="12700">
            <a:gradFill>
              <a:gsLst>
                <a:gs pos="0">
                  <a:schemeClr val="accent1">
                    <a:lumMod val="5000"/>
                    <a:lumOff val="95000"/>
                  </a:schemeClr>
                </a:gs>
                <a:gs pos="54000">
                  <a:schemeClr val="accent2"/>
                </a:gs>
                <a:gs pos="100000">
                  <a:schemeClr val="accent1">
                    <a:lumMod val="30000"/>
                    <a:lumOff val="70000"/>
                  </a:schemeClr>
                </a:gs>
              </a:gsLst>
              <a:lin ang="5400000" scaled="1"/>
            </a:gradFill>
            <a:prstDash val="dash"/>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6" name="Content Placeholder 2">
            <a:extLst>
              <a:ext uri="{FF2B5EF4-FFF2-40B4-BE49-F238E27FC236}">
                <a16:creationId xmlns:a16="http://schemas.microsoft.com/office/drawing/2014/main" id="{9A3F0FF2-9D07-4173-8901-D515EA8C808F}"/>
              </a:ext>
            </a:extLst>
          </p:cNvPr>
          <p:cNvSpPr>
            <a:spLocks noGrp="1"/>
          </p:cNvSpPr>
          <p:nvPr>
            <p:ph idx="1"/>
          </p:nvPr>
        </p:nvSpPr>
        <p:spPr>
          <a:xfrm>
            <a:off x="457201" y="1447800"/>
            <a:ext cx="5410200" cy="4953000"/>
          </a:xfrm>
          <a:prstGeom prst="rect">
            <a:avLst/>
          </a:prstGeom>
        </p:spPr>
        <p:txBody>
          <a:bodyPr lIns="0" rIns="0"/>
          <a:lstStyle>
            <a:lvl1pPr algn="l" defTabSz="914400" rtl="0" eaLnBrk="1" latinLnBrk="0" hangingPunct="1">
              <a:lnSpc>
                <a:spcPct val="100000"/>
              </a:lnSpc>
              <a:buClr>
                <a:schemeClr val="bg2"/>
              </a:buClr>
              <a:buSzPct val="100000"/>
              <a:defRPr lang="en-US" sz="2000" kern="1200" dirty="0" smtClean="0">
                <a:solidFill>
                  <a:schemeClr val="tx1"/>
                </a:solidFill>
                <a:latin typeface="+mn-lt"/>
                <a:ea typeface="+mn-ea"/>
                <a:cs typeface="+mn-cs"/>
              </a:defRPr>
            </a:lvl1pPr>
            <a:lvl2pPr marL="910099" indent="-300543" algn="l" defTabSz="914400" rtl="0" eaLnBrk="1" latinLnBrk="0" hangingPunct="1">
              <a:lnSpc>
                <a:spcPct val="100000"/>
              </a:lnSpc>
              <a:buClr>
                <a:schemeClr val="bg2"/>
              </a:buClr>
              <a:buSzPct val="100000"/>
              <a:buFont typeface="Arial" panose="020B0604020202020204" pitchFamily="34" charset="0"/>
              <a:buChar char="»"/>
              <a:defRPr lang="en-US" sz="2000" kern="1200" dirty="0" smtClean="0">
                <a:solidFill>
                  <a:schemeClr val="tx1"/>
                </a:solidFill>
                <a:latin typeface="+mn-lt"/>
                <a:ea typeface="+mn-ea"/>
                <a:cs typeface="+mn-cs"/>
              </a:defRPr>
            </a:lvl2pPr>
            <a:lvl3pPr algn="l" defTabSz="914400" rtl="0" eaLnBrk="1" latinLnBrk="0" hangingPunct="1">
              <a:lnSpc>
                <a:spcPct val="100000"/>
              </a:lnSpc>
              <a:buClr>
                <a:schemeClr val="bg2"/>
              </a:buClr>
              <a:buSzPct val="100000"/>
              <a:defRPr lang="en-US" sz="2000" kern="1200" dirty="0" smtClean="0">
                <a:solidFill>
                  <a:schemeClr val="tx1"/>
                </a:solidFill>
                <a:latin typeface="+mn-lt"/>
                <a:ea typeface="+mn-ea"/>
                <a:cs typeface="+mn-cs"/>
              </a:defRPr>
            </a:lvl3pPr>
            <a:lvl4pPr marL="2059363" indent="-230701" algn="l" defTabSz="914400" rtl="0" eaLnBrk="1" latinLnBrk="0" hangingPunct="1">
              <a:lnSpc>
                <a:spcPct val="100000"/>
              </a:lnSpc>
              <a:buClr>
                <a:schemeClr val="bg2"/>
              </a:buClr>
              <a:buSzPct val="100000"/>
              <a:buFont typeface="Arial" panose="020B0604020202020204" pitchFamily="34" charset="0"/>
              <a:buChar char="»"/>
              <a:defRPr kumimoji="1" lang="en-US" sz="2000" kern="1200" dirty="0" smtClean="0">
                <a:solidFill>
                  <a:schemeClr val="tx1"/>
                </a:solidFill>
                <a:latin typeface="+mn-lt"/>
                <a:ea typeface="+mn-ea"/>
                <a:cs typeface="+mn-cs"/>
              </a:defRPr>
            </a:lvl4pPr>
            <a:lvl5pPr marL="2666800" indent="-228584" algn="l" defTabSz="914400" rtl="0" eaLnBrk="1" latinLnBrk="0" hangingPunct="1">
              <a:lnSpc>
                <a:spcPct val="100000"/>
              </a:lnSpc>
              <a:buClr>
                <a:schemeClr val="bg2"/>
              </a:buClr>
              <a:buSzPct val="100000"/>
              <a:buFont typeface="Arial" panose="020B0604020202020204" pitchFamily="34" charset="0"/>
              <a:buChar char="•"/>
              <a:defRPr sz="2000" kern="1200" dirty="0">
                <a:solidFill>
                  <a:schemeClr val="tx1"/>
                </a:solidFill>
                <a:latin typeface="+mn-lt"/>
                <a:ea typeface="+mn-ea"/>
                <a:cs typeface="+mn-cs"/>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dirty="0"/>
          </a:p>
        </p:txBody>
      </p:sp>
      <p:sp>
        <p:nvSpPr>
          <p:cNvPr id="7" name="Content Placeholder 2">
            <a:extLst>
              <a:ext uri="{FF2B5EF4-FFF2-40B4-BE49-F238E27FC236}">
                <a16:creationId xmlns:a16="http://schemas.microsoft.com/office/drawing/2014/main" id="{A5085B24-6983-47FE-AA4D-FD610A3D3BE7}"/>
              </a:ext>
            </a:extLst>
          </p:cNvPr>
          <p:cNvSpPr>
            <a:spLocks noGrp="1"/>
          </p:cNvSpPr>
          <p:nvPr>
            <p:ph idx="11"/>
          </p:nvPr>
        </p:nvSpPr>
        <p:spPr>
          <a:xfrm>
            <a:off x="6321426" y="1447800"/>
            <a:ext cx="5413362" cy="4953000"/>
          </a:xfrm>
          <a:prstGeom prst="rect">
            <a:avLst/>
          </a:prstGeom>
        </p:spPr>
        <p:txBody>
          <a:bodyPr lIns="0" rIns="0"/>
          <a:lstStyle>
            <a:lvl1pPr algn="l" defTabSz="914400" rtl="0" eaLnBrk="1" latinLnBrk="0" hangingPunct="1">
              <a:lnSpc>
                <a:spcPct val="100000"/>
              </a:lnSpc>
              <a:buClr>
                <a:schemeClr val="bg2"/>
              </a:buClr>
              <a:buSzPct val="100000"/>
              <a:defRPr lang="en-US" sz="2000" kern="1200" dirty="0" smtClean="0">
                <a:solidFill>
                  <a:schemeClr val="tx1"/>
                </a:solidFill>
                <a:latin typeface="+mn-lt"/>
                <a:ea typeface="+mn-ea"/>
                <a:cs typeface="+mn-cs"/>
              </a:defRPr>
            </a:lvl1pPr>
            <a:lvl2pPr marL="910099" indent="-300543" algn="l" defTabSz="914400" rtl="0" eaLnBrk="1" latinLnBrk="0" hangingPunct="1">
              <a:lnSpc>
                <a:spcPct val="100000"/>
              </a:lnSpc>
              <a:buClr>
                <a:schemeClr val="bg2"/>
              </a:buClr>
              <a:buSzPct val="100000"/>
              <a:buFont typeface="Arial" panose="020B0604020202020204" pitchFamily="34" charset="0"/>
              <a:buChar char="»"/>
              <a:defRPr lang="en-US" sz="2000" kern="1200" dirty="0" smtClean="0">
                <a:solidFill>
                  <a:schemeClr val="tx1"/>
                </a:solidFill>
                <a:latin typeface="+mn-lt"/>
                <a:ea typeface="+mn-ea"/>
                <a:cs typeface="+mn-cs"/>
              </a:defRPr>
            </a:lvl2pPr>
            <a:lvl3pPr algn="l" defTabSz="914400" rtl="0" eaLnBrk="1" latinLnBrk="0" hangingPunct="1">
              <a:lnSpc>
                <a:spcPct val="100000"/>
              </a:lnSpc>
              <a:buClr>
                <a:schemeClr val="bg2"/>
              </a:buClr>
              <a:buSzPct val="100000"/>
              <a:defRPr lang="en-US" sz="2000" kern="1200" dirty="0" smtClean="0">
                <a:solidFill>
                  <a:schemeClr val="tx1"/>
                </a:solidFill>
                <a:latin typeface="+mn-lt"/>
                <a:ea typeface="+mn-ea"/>
                <a:cs typeface="+mn-cs"/>
              </a:defRPr>
            </a:lvl3pPr>
            <a:lvl4pPr marL="2059363" indent="-230701" algn="l" defTabSz="914400" rtl="0" eaLnBrk="1" latinLnBrk="0" hangingPunct="1">
              <a:lnSpc>
                <a:spcPct val="100000"/>
              </a:lnSpc>
              <a:buClr>
                <a:schemeClr val="bg2"/>
              </a:buClr>
              <a:buSzPct val="100000"/>
              <a:buFont typeface="Arial" panose="020B0604020202020204" pitchFamily="34" charset="0"/>
              <a:buChar char="»"/>
              <a:defRPr kumimoji="1" lang="en-US" sz="2000" kern="1200" dirty="0" smtClean="0">
                <a:solidFill>
                  <a:schemeClr val="tx1"/>
                </a:solidFill>
                <a:latin typeface="+mn-lt"/>
                <a:ea typeface="+mn-ea"/>
                <a:cs typeface="+mn-cs"/>
              </a:defRPr>
            </a:lvl4pPr>
            <a:lvl5pPr marL="2666800" indent="-228584" algn="l" defTabSz="914400" rtl="0" eaLnBrk="1" latinLnBrk="0" hangingPunct="1">
              <a:lnSpc>
                <a:spcPct val="100000"/>
              </a:lnSpc>
              <a:buClr>
                <a:schemeClr val="bg2"/>
              </a:buClr>
              <a:buSzPct val="100000"/>
              <a:buFont typeface="Arial" panose="020B0604020202020204" pitchFamily="34" charset="0"/>
              <a:buChar char="•"/>
              <a:defRPr sz="2000" kern="1200" dirty="0">
                <a:solidFill>
                  <a:schemeClr val="tx1"/>
                </a:solidFill>
                <a:latin typeface="+mn-lt"/>
                <a:ea typeface="+mn-ea"/>
                <a:cs typeface="+mn-cs"/>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11" name="Title 3">
            <a:extLst>
              <a:ext uri="{FF2B5EF4-FFF2-40B4-BE49-F238E27FC236}">
                <a16:creationId xmlns:a16="http://schemas.microsoft.com/office/drawing/2014/main" id="{5135ECDE-9650-420F-B887-80D8299F5C67}"/>
              </a:ext>
            </a:extLst>
          </p:cNvPr>
          <p:cNvSpPr>
            <a:spLocks noGrp="1"/>
          </p:cNvSpPr>
          <p:nvPr>
            <p:ph type="title" hasCustomPrompt="1"/>
          </p:nvPr>
        </p:nvSpPr>
        <p:spPr>
          <a:xfrm>
            <a:off x="304800" y="640080"/>
            <a:ext cx="11582399" cy="552204"/>
          </a:xfrm>
          <a:prstGeom prst="rect">
            <a:avLst/>
          </a:prstGeom>
        </p:spPr>
        <p:txBody>
          <a:bodyPr lIns="0" tIns="0" rIns="0" bIns="0" anchor="t" anchorCtr="0"/>
          <a:lstStyle>
            <a:lvl1pPr marL="0" indent="0">
              <a:defRPr lang="en-US" dirty="0"/>
            </a:lvl1pPr>
          </a:lstStyle>
          <a:p>
            <a:r>
              <a:rPr lang="en-US" dirty="0"/>
              <a:t>[Title]</a:t>
            </a:r>
          </a:p>
        </p:txBody>
      </p:sp>
      <p:sp>
        <p:nvSpPr>
          <p:cNvPr id="8" name="Footer Placeholder 1">
            <a:extLst>
              <a:ext uri="{FF2B5EF4-FFF2-40B4-BE49-F238E27FC236}">
                <a16:creationId xmlns:a16="http://schemas.microsoft.com/office/drawing/2014/main" id="{C28CFF88-D122-4C72-90AF-98AEC7B19CF9}"/>
              </a:ext>
            </a:extLst>
          </p:cNvPr>
          <p:cNvSpPr>
            <a:spLocks noGrp="1"/>
          </p:cNvSpPr>
          <p:nvPr>
            <p:ph type="ftr" sz="quarter" idx="10"/>
          </p:nvPr>
        </p:nvSpPr>
        <p:spPr>
          <a:xfrm>
            <a:off x="228600" y="6556248"/>
            <a:ext cx="2194560" cy="182880"/>
          </a:xfrm>
          <a:prstGeom prst="rect">
            <a:avLst/>
          </a:prstGeom>
        </p:spPr>
        <p:txBody>
          <a:bodyPr anchor="ctr"/>
          <a:lstStyle>
            <a:lvl1pPr>
              <a:defRPr sz="800">
                <a:solidFill>
                  <a:schemeClr val="accent2"/>
                </a:solidFill>
              </a:defRPr>
            </a:lvl1pPr>
          </a:lstStyle>
          <a:p>
            <a:pPr defTabSz="609555"/>
            <a:r>
              <a:rPr lang="en-US" dirty="0"/>
              <a:t>© 2020 NTT DATA, Inc. All rights reserved.</a:t>
            </a:r>
          </a:p>
        </p:txBody>
      </p:sp>
      <p:sp>
        <p:nvSpPr>
          <p:cNvPr id="9" name="Slide Number Placeholder 2">
            <a:extLst>
              <a:ext uri="{FF2B5EF4-FFF2-40B4-BE49-F238E27FC236}">
                <a16:creationId xmlns:a16="http://schemas.microsoft.com/office/drawing/2014/main" id="{A4634491-90BC-4AE1-BB5A-332230E4AAF1}"/>
              </a:ext>
            </a:extLst>
          </p:cNvPr>
          <p:cNvSpPr>
            <a:spLocks noGrp="1"/>
          </p:cNvSpPr>
          <p:nvPr>
            <p:ph type="sldNum" sz="quarter" idx="12"/>
          </p:nvPr>
        </p:nvSpPr>
        <p:spPr>
          <a:xfrm>
            <a:off x="5762244" y="6556248"/>
            <a:ext cx="667512" cy="182880"/>
          </a:xfrm>
          <a:prstGeom prst="rect">
            <a:avLst/>
          </a:prstGeom>
        </p:spPr>
        <p:txBody>
          <a:bodyPr anchor="ctr"/>
          <a:lstStyle>
            <a:lvl1pPr>
              <a:defRPr sz="800">
                <a:solidFill>
                  <a:schemeClr val="accent2"/>
                </a:solidFill>
              </a:defRPr>
            </a:lvl1pPr>
          </a:lstStyle>
          <a:p>
            <a:pPr algn="ctr"/>
            <a:fld id="{92EA2340-BE12-4138-BE15-7C339B03EB4B}" type="slidenum">
              <a:rPr lang="en-US" smtClean="0"/>
              <a:pPr algn="ctr"/>
              <a:t>‹#›</a:t>
            </a:fld>
            <a:endParaRPr lang="en-US"/>
          </a:p>
        </p:txBody>
      </p:sp>
    </p:spTree>
    <p:extLst>
      <p:ext uri="{BB962C8B-B14F-4D97-AF65-F5344CB8AC3E}">
        <p14:creationId xmlns:p14="http://schemas.microsoft.com/office/powerpoint/2010/main" val="2227146202"/>
      </p:ext>
    </p:extLst>
  </p:cSld>
  <p:clrMapOvr>
    <a:masterClrMapping/>
  </p:clrMapOvr>
  <p:extLst>
    <p:ext uri="{DCECCB84-F9BA-43D5-87BE-67443E8EF086}">
      <p15:sldGuideLst xmlns:p15="http://schemas.microsoft.com/office/powerpoint/2012/main">
        <p15:guide id="1" orient="horz" pos="912">
          <p15:clr>
            <a:srgbClr val="FBAE40"/>
          </p15:clr>
        </p15:guide>
        <p15:guide id="2" pos="3840">
          <p15:clr>
            <a:srgbClr val="FBAE40"/>
          </p15:clr>
        </p15:guide>
        <p15:guide id="3" pos="192">
          <p15:clr>
            <a:srgbClr val="FBAE40"/>
          </p15:clr>
        </p15:guide>
        <p15:guide id="4" pos="7488">
          <p15:clr>
            <a:srgbClr val="FBAE40"/>
          </p15:clr>
        </p15:guide>
      </p15:sldGuideLst>
    </p:ext>
  </p:extLst>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userDrawn="1">
  <p:cSld name="Title and 3 Column - BH-H">
    <p:spTree>
      <p:nvGrpSpPr>
        <p:cNvPr id="1" name=""/>
        <p:cNvGrpSpPr/>
        <p:nvPr/>
      </p:nvGrpSpPr>
      <p:grpSpPr>
        <a:xfrm>
          <a:off x="0" y="0"/>
          <a:ext cx="0" cy="0"/>
          <a:chOff x="0" y="0"/>
          <a:chExt cx="0" cy="0"/>
        </a:xfrm>
      </p:grpSpPr>
      <p:sp>
        <p:nvSpPr>
          <p:cNvPr id="8" name="Content Placeholder 2">
            <a:extLst>
              <a:ext uri="{FF2B5EF4-FFF2-40B4-BE49-F238E27FC236}">
                <a16:creationId xmlns:a16="http://schemas.microsoft.com/office/drawing/2014/main" id="{5A4AC4E7-4E1D-4EEA-B383-BA8B1F15F772}"/>
              </a:ext>
            </a:extLst>
          </p:cNvPr>
          <p:cNvSpPr>
            <a:spLocks noGrp="1"/>
          </p:cNvSpPr>
          <p:nvPr>
            <p:ph idx="1"/>
          </p:nvPr>
        </p:nvSpPr>
        <p:spPr>
          <a:xfrm>
            <a:off x="457199" y="1447800"/>
            <a:ext cx="3633553" cy="4953000"/>
          </a:xfrm>
          <a:prstGeom prst="rect">
            <a:avLst/>
          </a:prstGeom>
        </p:spPr>
        <p:txBody>
          <a:bodyPr lIns="0" rIns="0"/>
          <a:lstStyle>
            <a:lvl1pPr algn="l" defTabSz="914400" rtl="0" eaLnBrk="1" latinLnBrk="0" hangingPunct="1">
              <a:lnSpc>
                <a:spcPct val="100000"/>
              </a:lnSpc>
              <a:buClr>
                <a:schemeClr val="bg2"/>
              </a:buClr>
              <a:buSzPct val="100000"/>
              <a:defRPr lang="en-US" sz="1600" kern="1200" dirty="0" smtClean="0">
                <a:solidFill>
                  <a:schemeClr val="tx1"/>
                </a:solidFill>
                <a:latin typeface="+mn-lt"/>
                <a:ea typeface="+mn-ea"/>
                <a:cs typeface="+mn-cs"/>
              </a:defRPr>
            </a:lvl1pPr>
            <a:lvl2pPr marL="628650" indent="-185738" algn="l" defTabSz="671513" rtl="0" eaLnBrk="1" latinLnBrk="0" hangingPunct="1">
              <a:lnSpc>
                <a:spcPct val="100000"/>
              </a:lnSpc>
              <a:buClr>
                <a:schemeClr val="bg2"/>
              </a:buClr>
              <a:buSzPct val="100000"/>
              <a:buFont typeface="Arial" panose="020B0604020202020204" pitchFamily="34" charset="0"/>
              <a:buChar char="»"/>
              <a:defRPr lang="en-US" sz="1600" kern="1200" dirty="0" smtClean="0">
                <a:solidFill>
                  <a:schemeClr val="tx1"/>
                </a:solidFill>
                <a:latin typeface="+mn-lt"/>
                <a:ea typeface="+mn-ea"/>
                <a:cs typeface="+mn-cs"/>
              </a:defRPr>
            </a:lvl2pPr>
            <a:lvl3pPr marL="914400" indent="-171450" algn="l" defTabSz="914400" rtl="0" eaLnBrk="1" latinLnBrk="0" hangingPunct="1">
              <a:lnSpc>
                <a:spcPct val="100000"/>
              </a:lnSpc>
              <a:buClr>
                <a:schemeClr val="bg2"/>
              </a:buClr>
              <a:buSzPct val="100000"/>
              <a:defRPr lang="en-US" sz="1600" kern="1200" dirty="0" smtClean="0">
                <a:solidFill>
                  <a:schemeClr val="tx1"/>
                </a:solidFill>
                <a:latin typeface="+mn-lt"/>
                <a:ea typeface="+mn-ea"/>
                <a:cs typeface="+mn-cs"/>
              </a:defRPr>
            </a:lvl3pPr>
            <a:lvl4pPr marL="1257300" indent="-228600" algn="l" defTabSz="914400" rtl="0" eaLnBrk="1" latinLnBrk="0" hangingPunct="1">
              <a:lnSpc>
                <a:spcPct val="100000"/>
              </a:lnSpc>
              <a:buClr>
                <a:schemeClr val="bg2"/>
              </a:buClr>
              <a:buSzPct val="100000"/>
              <a:buFont typeface="Arial" panose="020B0604020202020204" pitchFamily="34" charset="0"/>
              <a:buChar char="»"/>
              <a:defRPr lang="en-US" sz="1600" kern="1200" dirty="0" smtClean="0">
                <a:solidFill>
                  <a:schemeClr val="tx1"/>
                </a:solidFill>
                <a:latin typeface="+mn-lt"/>
                <a:ea typeface="+mn-ea"/>
                <a:cs typeface="+mn-cs"/>
              </a:defRPr>
            </a:lvl4pPr>
            <a:lvl5pPr marL="1485900" indent="-228600" algn="l" defTabSz="914400" rtl="0" eaLnBrk="1" latinLnBrk="0" hangingPunct="1">
              <a:lnSpc>
                <a:spcPct val="100000"/>
              </a:lnSpc>
              <a:buClr>
                <a:schemeClr val="bg2"/>
              </a:buClr>
              <a:buSzPct val="100000"/>
              <a:buFont typeface="Arial" panose="020B0604020202020204" pitchFamily="34" charset="0"/>
              <a:buChar char="•"/>
              <a:defRPr sz="1600" kern="1200" dirty="0">
                <a:solidFill>
                  <a:schemeClr val="tx1"/>
                </a:solidFill>
                <a:latin typeface="+mn-lt"/>
                <a:ea typeface="+mn-ea"/>
                <a:cs typeface="+mn-cs"/>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dirty="0"/>
          </a:p>
        </p:txBody>
      </p:sp>
      <p:cxnSp>
        <p:nvCxnSpPr>
          <p:cNvPr id="10" name="Straight Connector 9">
            <a:extLst>
              <a:ext uri="{FF2B5EF4-FFF2-40B4-BE49-F238E27FC236}">
                <a16:creationId xmlns:a16="http://schemas.microsoft.com/office/drawing/2014/main" id="{153D318D-5BC0-4FD7-84F6-570AAD7A014D}"/>
              </a:ext>
            </a:extLst>
          </p:cNvPr>
          <p:cNvCxnSpPr>
            <a:cxnSpLocks/>
          </p:cNvCxnSpPr>
          <p:nvPr userDrawn="1"/>
        </p:nvCxnSpPr>
        <p:spPr>
          <a:xfrm>
            <a:off x="4184986" y="1447800"/>
            <a:ext cx="0" cy="4953000"/>
          </a:xfrm>
          <a:prstGeom prst="line">
            <a:avLst/>
          </a:prstGeom>
          <a:ln w="12700">
            <a:gradFill>
              <a:gsLst>
                <a:gs pos="0">
                  <a:schemeClr val="accent1">
                    <a:lumMod val="5000"/>
                    <a:lumOff val="95000"/>
                  </a:schemeClr>
                </a:gs>
                <a:gs pos="54000">
                  <a:schemeClr val="accent2"/>
                </a:gs>
                <a:gs pos="100000">
                  <a:schemeClr val="accent1">
                    <a:lumMod val="30000"/>
                    <a:lumOff val="70000"/>
                  </a:schemeClr>
                </a:gs>
              </a:gsLst>
              <a:lin ang="5400000" scaled="1"/>
            </a:gradFill>
            <a:prstDash val="dash"/>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C9893623-AAB5-4C02-BC15-F45AA3A235AA}"/>
              </a:ext>
            </a:extLst>
          </p:cNvPr>
          <p:cNvCxnSpPr>
            <a:cxnSpLocks/>
          </p:cNvCxnSpPr>
          <p:nvPr userDrawn="1"/>
        </p:nvCxnSpPr>
        <p:spPr>
          <a:xfrm>
            <a:off x="8007007" y="1447800"/>
            <a:ext cx="0" cy="4953000"/>
          </a:xfrm>
          <a:prstGeom prst="line">
            <a:avLst/>
          </a:prstGeom>
          <a:ln w="12700">
            <a:gradFill>
              <a:gsLst>
                <a:gs pos="0">
                  <a:schemeClr val="accent1">
                    <a:lumMod val="5000"/>
                    <a:lumOff val="95000"/>
                  </a:schemeClr>
                </a:gs>
                <a:gs pos="54000">
                  <a:schemeClr val="accent2"/>
                </a:gs>
                <a:gs pos="100000">
                  <a:schemeClr val="accent1">
                    <a:lumMod val="30000"/>
                    <a:lumOff val="70000"/>
                  </a:schemeClr>
                </a:gs>
              </a:gsLst>
              <a:lin ang="5400000" scaled="1"/>
            </a:gradFill>
            <a:prstDash val="dash"/>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6" name="Title 3">
            <a:extLst>
              <a:ext uri="{FF2B5EF4-FFF2-40B4-BE49-F238E27FC236}">
                <a16:creationId xmlns:a16="http://schemas.microsoft.com/office/drawing/2014/main" id="{767CBE20-A9B1-4A35-83D8-A73BEBC38B23}"/>
              </a:ext>
            </a:extLst>
          </p:cNvPr>
          <p:cNvSpPr>
            <a:spLocks noGrp="1"/>
          </p:cNvSpPr>
          <p:nvPr>
            <p:ph type="title" hasCustomPrompt="1"/>
          </p:nvPr>
        </p:nvSpPr>
        <p:spPr>
          <a:xfrm>
            <a:off x="304800" y="640080"/>
            <a:ext cx="11582393" cy="552204"/>
          </a:xfrm>
          <a:prstGeom prst="rect">
            <a:avLst/>
          </a:prstGeom>
        </p:spPr>
        <p:txBody>
          <a:bodyPr lIns="0" tIns="0" rIns="0" bIns="0" anchor="t" anchorCtr="0"/>
          <a:lstStyle>
            <a:lvl1pPr marL="0" indent="0">
              <a:defRPr lang="en-US" dirty="0"/>
            </a:lvl1pPr>
          </a:lstStyle>
          <a:p>
            <a:r>
              <a:rPr lang="en-US" dirty="0"/>
              <a:t>[Title]</a:t>
            </a:r>
          </a:p>
        </p:txBody>
      </p:sp>
      <p:sp>
        <p:nvSpPr>
          <p:cNvPr id="14" name="Footer Placeholder 1">
            <a:extLst>
              <a:ext uri="{FF2B5EF4-FFF2-40B4-BE49-F238E27FC236}">
                <a16:creationId xmlns:a16="http://schemas.microsoft.com/office/drawing/2014/main" id="{53B5A437-9046-4D9A-B9A8-6545E19F54E3}"/>
              </a:ext>
            </a:extLst>
          </p:cNvPr>
          <p:cNvSpPr>
            <a:spLocks noGrp="1"/>
          </p:cNvSpPr>
          <p:nvPr>
            <p:ph type="ftr" sz="quarter" idx="10"/>
          </p:nvPr>
        </p:nvSpPr>
        <p:spPr>
          <a:xfrm>
            <a:off x="228600" y="6556248"/>
            <a:ext cx="2194560" cy="182880"/>
          </a:xfrm>
          <a:prstGeom prst="rect">
            <a:avLst/>
          </a:prstGeom>
        </p:spPr>
        <p:txBody>
          <a:bodyPr anchor="ctr"/>
          <a:lstStyle>
            <a:lvl1pPr>
              <a:defRPr sz="800">
                <a:solidFill>
                  <a:schemeClr val="accent2"/>
                </a:solidFill>
              </a:defRPr>
            </a:lvl1pPr>
          </a:lstStyle>
          <a:p>
            <a:pPr defTabSz="609555"/>
            <a:r>
              <a:rPr lang="en-US" dirty="0"/>
              <a:t>© 2020 NTT DATA, Inc. All rights reserved.</a:t>
            </a:r>
          </a:p>
        </p:txBody>
      </p:sp>
      <p:sp>
        <p:nvSpPr>
          <p:cNvPr id="15" name="Slide Number Placeholder 2">
            <a:extLst>
              <a:ext uri="{FF2B5EF4-FFF2-40B4-BE49-F238E27FC236}">
                <a16:creationId xmlns:a16="http://schemas.microsoft.com/office/drawing/2014/main" id="{B101C1CC-2FB9-44F0-AA12-C9ED76564408}"/>
              </a:ext>
            </a:extLst>
          </p:cNvPr>
          <p:cNvSpPr>
            <a:spLocks noGrp="1"/>
          </p:cNvSpPr>
          <p:nvPr>
            <p:ph type="sldNum" sz="quarter" idx="13"/>
          </p:nvPr>
        </p:nvSpPr>
        <p:spPr>
          <a:xfrm>
            <a:off x="5762244" y="6556248"/>
            <a:ext cx="667512" cy="182880"/>
          </a:xfrm>
          <a:prstGeom prst="rect">
            <a:avLst/>
          </a:prstGeom>
        </p:spPr>
        <p:txBody>
          <a:bodyPr anchor="ctr"/>
          <a:lstStyle>
            <a:lvl1pPr>
              <a:defRPr sz="800">
                <a:solidFill>
                  <a:schemeClr val="accent2"/>
                </a:solidFill>
              </a:defRPr>
            </a:lvl1pPr>
          </a:lstStyle>
          <a:p>
            <a:pPr algn="ctr"/>
            <a:fld id="{92EA2340-BE12-4138-BE15-7C339B03EB4B}" type="slidenum">
              <a:rPr lang="en-US" smtClean="0"/>
              <a:pPr algn="ctr"/>
              <a:t>‹#›</a:t>
            </a:fld>
            <a:endParaRPr lang="en-US"/>
          </a:p>
        </p:txBody>
      </p:sp>
      <p:sp>
        <p:nvSpPr>
          <p:cNvPr id="17" name="Content Placeholder 2">
            <a:extLst>
              <a:ext uri="{FF2B5EF4-FFF2-40B4-BE49-F238E27FC236}">
                <a16:creationId xmlns:a16="http://schemas.microsoft.com/office/drawing/2014/main" id="{5D0EF105-BA09-4670-B8E9-4C9C082BED03}"/>
              </a:ext>
            </a:extLst>
          </p:cNvPr>
          <p:cNvSpPr>
            <a:spLocks noGrp="1"/>
          </p:cNvSpPr>
          <p:nvPr>
            <p:ph idx="14"/>
          </p:nvPr>
        </p:nvSpPr>
        <p:spPr>
          <a:xfrm>
            <a:off x="4279220" y="1447800"/>
            <a:ext cx="3633553" cy="4953000"/>
          </a:xfrm>
          <a:prstGeom prst="rect">
            <a:avLst/>
          </a:prstGeom>
        </p:spPr>
        <p:txBody>
          <a:bodyPr lIns="0" rIns="0"/>
          <a:lstStyle>
            <a:lvl1pPr algn="l" defTabSz="914400" rtl="0" eaLnBrk="1" latinLnBrk="0" hangingPunct="1">
              <a:lnSpc>
                <a:spcPct val="100000"/>
              </a:lnSpc>
              <a:buClr>
                <a:schemeClr val="bg2"/>
              </a:buClr>
              <a:buSzPct val="100000"/>
              <a:defRPr lang="en-US" sz="1600" kern="1200" dirty="0" smtClean="0">
                <a:solidFill>
                  <a:schemeClr val="tx1"/>
                </a:solidFill>
                <a:latin typeface="+mn-lt"/>
                <a:ea typeface="+mn-ea"/>
                <a:cs typeface="+mn-cs"/>
              </a:defRPr>
            </a:lvl1pPr>
            <a:lvl2pPr marL="628650" indent="-185738" algn="l" defTabSz="671513" rtl="0" eaLnBrk="1" latinLnBrk="0" hangingPunct="1">
              <a:lnSpc>
                <a:spcPct val="100000"/>
              </a:lnSpc>
              <a:buClr>
                <a:schemeClr val="bg2"/>
              </a:buClr>
              <a:buSzPct val="100000"/>
              <a:buFont typeface="Arial" panose="020B0604020202020204" pitchFamily="34" charset="0"/>
              <a:buChar char="»"/>
              <a:defRPr lang="en-US" sz="1600" kern="1200" dirty="0" smtClean="0">
                <a:solidFill>
                  <a:schemeClr val="tx1"/>
                </a:solidFill>
                <a:latin typeface="+mn-lt"/>
                <a:ea typeface="+mn-ea"/>
                <a:cs typeface="+mn-cs"/>
              </a:defRPr>
            </a:lvl2pPr>
            <a:lvl3pPr marL="914400" indent="-171450" algn="l" defTabSz="914400" rtl="0" eaLnBrk="1" latinLnBrk="0" hangingPunct="1">
              <a:lnSpc>
                <a:spcPct val="100000"/>
              </a:lnSpc>
              <a:buClr>
                <a:schemeClr val="bg2"/>
              </a:buClr>
              <a:buSzPct val="100000"/>
              <a:defRPr lang="en-US" sz="1600" kern="1200" dirty="0" smtClean="0">
                <a:solidFill>
                  <a:schemeClr val="tx1"/>
                </a:solidFill>
                <a:latin typeface="+mn-lt"/>
                <a:ea typeface="+mn-ea"/>
                <a:cs typeface="+mn-cs"/>
              </a:defRPr>
            </a:lvl3pPr>
            <a:lvl4pPr marL="1257300" indent="-228600" algn="l" defTabSz="914400" rtl="0" eaLnBrk="1" latinLnBrk="0" hangingPunct="1">
              <a:lnSpc>
                <a:spcPct val="100000"/>
              </a:lnSpc>
              <a:buClr>
                <a:schemeClr val="bg2"/>
              </a:buClr>
              <a:buSzPct val="100000"/>
              <a:buFont typeface="Arial" panose="020B0604020202020204" pitchFamily="34" charset="0"/>
              <a:buChar char="»"/>
              <a:defRPr lang="en-US" sz="1600" kern="1200" dirty="0" smtClean="0">
                <a:solidFill>
                  <a:schemeClr val="tx1"/>
                </a:solidFill>
                <a:latin typeface="+mn-lt"/>
                <a:ea typeface="+mn-ea"/>
                <a:cs typeface="+mn-cs"/>
              </a:defRPr>
            </a:lvl4pPr>
            <a:lvl5pPr marL="1485900" indent="-228600" algn="l" defTabSz="914400" rtl="0" eaLnBrk="1" latinLnBrk="0" hangingPunct="1">
              <a:lnSpc>
                <a:spcPct val="100000"/>
              </a:lnSpc>
              <a:buClr>
                <a:schemeClr val="bg2"/>
              </a:buClr>
              <a:buSzPct val="100000"/>
              <a:buFont typeface="Arial" panose="020B0604020202020204" pitchFamily="34" charset="0"/>
              <a:buChar char="•"/>
              <a:defRPr sz="1600" kern="1200" dirty="0">
                <a:solidFill>
                  <a:schemeClr val="tx1"/>
                </a:solidFill>
                <a:latin typeface="+mn-lt"/>
                <a:ea typeface="+mn-ea"/>
                <a:cs typeface="+mn-cs"/>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dirty="0"/>
          </a:p>
        </p:txBody>
      </p:sp>
      <p:sp>
        <p:nvSpPr>
          <p:cNvPr id="18" name="Content Placeholder 2">
            <a:extLst>
              <a:ext uri="{FF2B5EF4-FFF2-40B4-BE49-F238E27FC236}">
                <a16:creationId xmlns:a16="http://schemas.microsoft.com/office/drawing/2014/main" id="{8C807397-FCCB-47FB-AD0D-F4EF80200F39}"/>
              </a:ext>
            </a:extLst>
          </p:cNvPr>
          <p:cNvSpPr>
            <a:spLocks noGrp="1"/>
          </p:cNvSpPr>
          <p:nvPr>
            <p:ph idx="15"/>
          </p:nvPr>
        </p:nvSpPr>
        <p:spPr>
          <a:xfrm>
            <a:off x="8101242" y="1447800"/>
            <a:ext cx="3633553" cy="4953000"/>
          </a:xfrm>
          <a:prstGeom prst="rect">
            <a:avLst/>
          </a:prstGeom>
        </p:spPr>
        <p:txBody>
          <a:bodyPr lIns="0" rIns="0"/>
          <a:lstStyle>
            <a:lvl1pPr algn="l" defTabSz="914400" rtl="0" eaLnBrk="1" latinLnBrk="0" hangingPunct="1">
              <a:lnSpc>
                <a:spcPct val="100000"/>
              </a:lnSpc>
              <a:buClr>
                <a:schemeClr val="bg2"/>
              </a:buClr>
              <a:buSzPct val="100000"/>
              <a:defRPr lang="en-US" sz="1600" kern="1200" dirty="0" smtClean="0">
                <a:solidFill>
                  <a:schemeClr val="tx1"/>
                </a:solidFill>
                <a:latin typeface="+mn-lt"/>
                <a:ea typeface="+mn-ea"/>
                <a:cs typeface="+mn-cs"/>
              </a:defRPr>
            </a:lvl1pPr>
            <a:lvl2pPr marL="628650" indent="-185738" algn="l" defTabSz="671513" rtl="0" eaLnBrk="1" latinLnBrk="0" hangingPunct="1">
              <a:lnSpc>
                <a:spcPct val="100000"/>
              </a:lnSpc>
              <a:buClr>
                <a:schemeClr val="bg2"/>
              </a:buClr>
              <a:buSzPct val="100000"/>
              <a:buFont typeface="Arial" panose="020B0604020202020204" pitchFamily="34" charset="0"/>
              <a:buChar char="»"/>
              <a:defRPr lang="en-US" sz="1600" kern="1200" dirty="0" smtClean="0">
                <a:solidFill>
                  <a:schemeClr val="tx1"/>
                </a:solidFill>
                <a:latin typeface="+mn-lt"/>
                <a:ea typeface="+mn-ea"/>
                <a:cs typeface="+mn-cs"/>
              </a:defRPr>
            </a:lvl2pPr>
            <a:lvl3pPr marL="914400" indent="-171450" algn="l" defTabSz="914400" rtl="0" eaLnBrk="1" latinLnBrk="0" hangingPunct="1">
              <a:lnSpc>
                <a:spcPct val="100000"/>
              </a:lnSpc>
              <a:buClr>
                <a:schemeClr val="bg2"/>
              </a:buClr>
              <a:buSzPct val="100000"/>
              <a:defRPr lang="en-US" sz="1600" kern="1200" dirty="0" smtClean="0">
                <a:solidFill>
                  <a:schemeClr val="tx1"/>
                </a:solidFill>
                <a:latin typeface="+mn-lt"/>
                <a:ea typeface="+mn-ea"/>
                <a:cs typeface="+mn-cs"/>
              </a:defRPr>
            </a:lvl3pPr>
            <a:lvl4pPr marL="1257300" indent="-228600" algn="l" defTabSz="914400" rtl="0" eaLnBrk="1" latinLnBrk="0" hangingPunct="1">
              <a:lnSpc>
                <a:spcPct val="100000"/>
              </a:lnSpc>
              <a:buClr>
                <a:schemeClr val="bg2"/>
              </a:buClr>
              <a:buSzPct val="100000"/>
              <a:buFont typeface="Arial" panose="020B0604020202020204" pitchFamily="34" charset="0"/>
              <a:buChar char="»"/>
              <a:defRPr lang="en-US" sz="1600" kern="1200" dirty="0" smtClean="0">
                <a:solidFill>
                  <a:schemeClr val="tx1"/>
                </a:solidFill>
                <a:latin typeface="+mn-lt"/>
                <a:ea typeface="+mn-ea"/>
                <a:cs typeface="+mn-cs"/>
              </a:defRPr>
            </a:lvl4pPr>
            <a:lvl5pPr marL="1485900" indent="-228600" algn="l" defTabSz="914400" rtl="0" eaLnBrk="1" latinLnBrk="0" hangingPunct="1">
              <a:lnSpc>
                <a:spcPct val="100000"/>
              </a:lnSpc>
              <a:buClr>
                <a:schemeClr val="bg2"/>
              </a:buClr>
              <a:buSzPct val="100000"/>
              <a:buFont typeface="Arial" panose="020B0604020202020204" pitchFamily="34" charset="0"/>
              <a:buChar char="•"/>
              <a:defRPr sz="1600" kern="1200" dirty="0">
                <a:solidFill>
                  <a:schemeClr val="tx1"/>
                </a:solidFill>
                <a:latin typeface="+mn-lt"/>
                <a:ea typeface="+mn-ea"/>
                <a:cs typeface="+mn-cs"/>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dirty="0"/>
          </a:p>
        </p:txBody>
      </p:sp>
    </p:spTree>
    <p:extLst>
      <p:ext uri="{BB962C8B-B14F-4D97-AF65-F5344CB8AC3E}">
        <p14:creationId xmlns:p14="http://schemas.microsoft.com/office/powerpoint/2010/main" val="889255874"/>
      </p:ext>
    </p:extLst>
  </p:cSld>
  <p:clrMapOvr>
    <a:masterClrMapping/>
  </p:clrMapOvr>
  <p:extLst>
    <p:ext uri="{DCECCB84-F9BA-43D5-87BE-67443E8EF086}">
      <p15:sldGuideLst xmlns:p15="http://schemas.microsoft.com/office/powerpoint/2012/main">
        <p15:guide id="1" orient="horz" pos="912">
          <p15:clr>
            <a:srgbClr val="FBAE40"/>
          </p15:clr>
        </p15:guide>
        <p15:guide id="2" pos="3840">
          <p15:clr>
            <a:srgbClr val="FBAE40"/>
          </p15:clr>
        </p15:guide>
        <p15:guide id="3" pos="7488">
          <p15:clr>
            <a:srgbClr val="FBAE40"/>
          </p15:clr>
        </p15:guide>
        <p15:guide id="4" pos="192">
          <p15:clr>
            <a:srgbClr val="FBAE40"/>
          </p15:clr>
        </p15:guide>
      </p15:sldGuideLst>
    </p:ext>
  </p:extLst>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userDrawn="1">
  <p:cSld name="Title and 3 Horiz Column - BH-H">
    <p:spTree>
      <p:nvGrpSpPr>
        <p:cNvPr id="1" name=""/>
        <p:cNvGrpSpPr/>
        <p:nvPr/>
      </p:nvGrpSpPr>
      <p:grpSpPr>
        <a:xfrm>
          <a:off x="0" y="0"/>
          <a:ext cx="0" cy="0"/>
          <a:chOff x="0" y="0"/>
          <a:chExt cx="0" cy="0"/>
        </a:xfrm>
      </p:grpSpPr>
      <p:cxnSp>
        <p:nvCxnSpPr>
          <p:cNvPr id="14" name="Straight Connector 13">
            <a:extLst>
              <a:ext uri="{FF2B5EF4-FFF2-40B4-BE49-F238E27FC236}">
                <a16:creationId xmlns:a16="http://schemas.microsoft.com/office/drawing/2014/main" id="{CD1B004D-3DA5-4FB1-86C3-AEE8370F2FDB}"/>
              </a:ext>
            </a:extLst>
          </p:cNvPr>
          <p:cNvCxnSpPr>
            <a:cxnSpLocks/>
          </p:cNvCxnSpPr>
          <p:nvPr userDrawn="1"/>
        </p:nvCxnSpPr>
        <p:spPr>
          <a:xfrm>
            <a:off x="446181" y="2955131"/>
            <a:ext cx="11282172" cy="0"/>
          </a:xfrm>
          <a:prstGeom prst="line">
            <a:avLst/>
          </a:prstGeom>
          <a:ln w="12700">
            <a:gradFill>
              <a:gsLst>
                <a:gs pos="0">
                  <a:schemeClr val="accent1">
                    <a:lumMod val="5000"/>
                    <a:lumOff val="95000"/>
                  </a:schemeClr>
                </a:gs>
                <a:gs pos="54000">
                  <a:schemeClr val="accent2"/>
                </a:gs>
                <a:gs pos="100000">
                  <a:schemeClr val="accent1">
                    <a:lumMod val="30000"/>
                    <a:lumOff val="70000"/>
                  </a:schemeClr>
                </a:gs>
              </a:gsLst>
              <a:lin ang="0" scaled="0"/>
            </a:gradFill>
            <a:prstDash val="dash"/>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72C906EE-1306-469E-9B3A-03111095D817}"/>
              </a:ext>
            </a:extLst>
          </p:cNvPr>
          <p:cNvCxnSpPr>
            <a:cxnSpLocks/>
          </p:cNvCxnSpPr>
          <p:nvPr userDrawn="1"/>
        </p:nvCxnSpPr>
        <p:spPr>
          <a:xfrm>
            <a:off x="446181" y="4591845"/>
            <a:ext cx="11282172" cy="0"/>
          </a:xfrm>
          <a:prstGeom prst="line">
            <a:avLst/>
          </a:prstGeom>
          <a:ln w="12700">
            <a:gradFill>
              <a:gsLst>
                <a:gs pos="0">
                  <a:schemeClr val="accent1">
                    <a:lumMod val="5000"/>
                    <a:lumOff val="95000"/>
                  </a:schemeClr>
                </a:gs>
                <a:gs pos="54000">
                  <a:schemeClr val="accent2"/>
                </a:gs>
                <a:gs pos="100000">
                  <a:schemeClr val="accent1">
                    <a:lumMod val="30000"/>
                    <a:lumOff val="70000"/>
                  </a:schemeClr>
                </a:gs>
              </a:gsLst>
              <a:lin ang="0" scaled="0"/>
            </a:gradFill>
            <a:prstDash val="dash"/>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6" name="Content Placeholder 2">
            <a:extLst>
              <a:ext uri="{FF2B5EF4-FFF2-40B4-BE49-F238E27FC236}">
                <a16:creationId xmlns:a16="http://schemas.microsoft.com/office/drawing/2014/main" id="{8B054C7E-EC6C-4C07-AE9B-BE8CF5827384}"/>
              </a:ext>
            </a:extLst>
          </p:cNvPr>
          <p:cNvSpPr>
            <a:spLocks noGrp="1"/>
          </p:cNvSpPr>
          <p:nvPr>
            <p:ph sz="half" idx="1"/>
          </p:nvPr>
        </p:nvSpPr>
        <p:spPr>
          <a:xfrm>
            <a:off x="457200" y="1447800"/>
            <a:ext cx="11277600" cy="1377948"/>
          </a:xfrm>
          <a:prstGeom prst="rect">
            <a:avLst/>
          </a:prstGeom>
        </p:spPr>
        <p:txBody>
          <a:bodyPr lIns="0" rIns="0" anchor="ctr"/>
          <a:lstStyle>
            <a:lvl1pPr marL="225425" indent="-225425" algn="l" defTabSz="914400" rtl="0" eaLnBrk="1" latinLnBrk="0" hangingPunct="1">
              <a:lnSpc>
                <a:spcPct val="90000"/>
              </a:lnSpc>
              <a:spcBef>
                <a:spcPts val="1000"/>
              </a:spcBef>
              <a:buClr>
                <a:schemeClr val="bg2"/>
              </a:buClr>
              <a:buSzPct val="100000"/>
              <a:defRPr lang="en-US" sz="1600" kern="1200" dirty="0" smtClean="0">
                <a:solidFill>
                  <a:schemeClr val="tx1"/>
                </a:solidFill>
                <a:latin typeface="+mn-lt"/>
                <a:ea typeface="+mn-ea"/>
                <a:cs typeface="+mn-cs"/>
              </a:defRPr>
            </a:lvl1pPr>
            <a:lvl2pPr marL="910099" indent="-300543" algn="l" defTabSz="914400" rtl="0" eaLnBrk="1" latinLnBrk="0" hangingPunct="1">
              <a:lnSpc>
                <a:spcPct val="90000"/>
              </a:lnSpc>
              <a:spcBef>
                <a:spcPts val="800"/>
              </a:spcBef>
              <a:buClr>
                <a:schemeClr val="bg2"/>
              </a:buClr>
              <a:buSzPct val="100000"/>
              <a:buFont typeface="Arial" panose="020B0604020202020204" pitchFamily="34" charset="0"/>
              <a:buChar char="»"/>
              <a:defRPr lang="en-US" sz="1600" kern="1200" dirty="0" smtClean="0">
                <a:solidFill>
                  <a:schemeClr val="tx1"/>
                </a:solidFill>
                <a:latin typeface="+mn-lt"/>
                <a:ea typeface="+mn-ea"/>
                <a:cs typeface="+mn-cs"/>
              </a:defRPr>
            </a:lvl2pPr>
            <a:lvl3pPr algn="l" defTabSz="914400" rtl="0" eaLnBrk="1" latinLnBrk="0" hangingPunct="1">
              <a:lnSpc>
                <a:spcPct val="90000"/>
              </a:lnSpc>
              <a:buClr>
                <a:schemeClr val="bg2"/>
              </a:buClr>
              <a:buSzPct val="100000"/>
              <a:defRPr lang="en-US" sz="1600" kern="1200" dirty="0" smtClean="0">
                <a:solidFill>
                  <a:schemeClr val="tx1"/>
                </a:solidFill>
                <a:latin typeface="+mn-lt"/>
                <a:ea typeface="+mn-ea"/>
                <a:cs typeface="+mn-cs"/>
              </a:defRPr>
            </a:lvl3pPr>
            <a:lvl4pPr>
              <a:defRPr sz="1200"/>
            </a:lvl4pPr>
            <a:lvl5pPr>
              <a:defRPr sz="1200"/>
            </a:lvl5pPr>
            <a:lvl6pPr>
              <a:defRPr sz="1200"/>
            </a:lvl6pPr>
            <a:lvl7pPr>
              <a:defRPr sz="1200"/>
            </a:lvl7pPr>
            <a:lvl8pPr>
              <a:defRPr sz="1200"/>
            </a:lvl8pPr>
            <a:lvl9pPr>
              <a:defRPr sz="1200"/>
            </a:lvl9pPr>
          </a:lstStyle>
          <a:p>
            <a:pPr lvl="0"/>
            <a:r>
              <a:rPr lang="en-US" dirty="0"/>
              <a:t>Click to edit Master text styles</a:t>
            </a:r>
          </a:p>
          <a:p>
            <a:pPr lvl="1"/>
            <a:r>
              <a:rPr lang="en-US" dirty="0"/>
              <a:t>Second level</a:t>
            </a:r>
          </a:p>
          <a:p>
            <a:pPr lvl="2"/>
            <a:r>
              <a:rPr lang="en-US" dirty="0"/>
              <a:t>Third level</a:t>
            </a:r>
          </a:p>
        </p:txBody>
      </p:sp>
      <p:sp>
        <p:nvSpPr>
          <p:cNvPr id="22" name="Content Placeholder 2">
            <a:extLst>
              <a:ext uri="{FF2B5EF4-FFF2-40B4-BE49-F238E27FC236}">
                <a16:creationId xmlns:a16="http://schemas.microsoft.com/office/drawing/2014/main" id="{AE00503B-625A-40D6-A09F-268AABD4BA0D}"/>
              </a:ext>
            </a:extLst>
          </p:cNvPr>
          <p:cNvSpPr>
            <a:spLocks noGrp="1"/>
          </p:cNvSpPr>
          <p:nvPr>
            <p:ph sz="half" idx="10"/>
          </p:nvPr>
        </p:nvSpPr>
        <p:spPr>
          <a:xfrm>
            <a:off x="469743" y="3084514"/>
            <a:ext cx="11277600" cy="1377948"/>
          </a:xfrm>
          <a:prstGeom prst="rect">
            <a:avLst/>
          </a:prstGeom>
        </p:spPr>
        <p:txBody>
          <a:bodyPr lIns="0" rIns="0" anchor="ctr"/>
          <a:lstStyle>
            <a:lvl1pPr algn="l" defTabSz="914400" rtl="0" eaLnBrk="1" latinLnBrk="0" hangingPunct="1">
              <a:lnSpc>
                <a:spcPct val="90000"/>
              </a:lnSpc>
              <a:spcBef>
                <a:spcPts val="1000"/>
              </a:spcBef>
              <a:buClr>
                <a:schemeClr val="bg2"/>
              </a:buClr>
              <a:buSzPct val="100000"/>
              <a:defRPr lang="en-US" sz="1600" kern="1200" dirty="0" smtClean="0">
                <a:solidFill>
                  <a:schemeClr val="tx1"/>
                </a:solidFill>
                <a:latin typeface="+mn-lt"/>
                <a:ea typeface="+mn-ea"/>
                <a:cs typeface="+mn-cs"/>
              </a:defRPr>
            </a:lvl1pPr>
            <a:lvl2pPr marL="910099" indent="-300543" algn="l" defTabSz="914400" rtl="0" eaLnBrk="1" latinLnBrk="0" hangingPunct="1">
              <a:lnSpc>
                <a:spcPct val="90000"/>
              </a:lnSpc>
              <a:spcBef>
                <a:spcPts val="800"/>
              </a:spcBef>
              <a:buClr>
                <a:schemeClr val="bg2"/>
              </a:buClr>
              <a:buSzPct val="100000"/>
              <a:buFont typeface="Arial" panose="020B0604020202020204" pitchFamily="34" charset="0"/>
              <a:buChar char="»"/>
              <a:defRPr lang="en-US" sz="1600" kern="1200" dirty="0" smtClean="0">
                <a:solidFill>
                  <a:schemeClr val="tx1"/>
                </a:solidFill>
                <a:latin typeface="+mn-lt"/>
                <a:ea typeface="+mn-ea"/>
                <a:cs typeface="+mn-cs"/>
              </a:defRPr>
            </a:lvl2pPr>
            <a:lvl3pPr algn="l" defTabSz="914400" rtl="0" eaLnBrk="1" latinLnBrk="0" hangingPunct="1">
              <a:lnSpc>
                <a:spcPct val="90000"/>
              </a:lnSpc>
              <a:buClr>
                <a:schemeClr val="bg2"/>
              </a:buClr>
              <a:buSzPct val="100000"/>
              <a:defRPr lang="en-US" sz="1600" kern="1200" dirty="0" smtClean="0">
                <a:solidFill>
                  <a:schemeClr val="tx1"/>
                </a:solidFill>
                <a:latin typeface="+mn-lt"/>
                <a:ea typeface="+mn-ea"/>
                <a:cs typeface="+mn-cs"/>
              </a:defRPr>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p:txBody>
      </p:sp>
      <p:sp>
        <p:nvSpPr>
          <p:cNvPr id="23" name="Content Placeholder 2">
            <a:extLst>
              <a:ext uri="{FF2B5EF4-FFF2-40B4-BE49-F238E27FC236}">
                <a16:creationId xmlns:a16="http://schemas.microsoft.com/office/drawing/2014/main" id="{62085E28-D41A-4AB4-A103-F6E2760E09CD}"/>
              </a:ext>
            </a:extLst>
          </p:cNvPr>
          <p:cNvSpPr>
            <a:spLocks noGrp="1"/>
          </p:cNvSpPr>
          <p:nvPr>
            <p:ph sz="half" idx="11"/>
          </p:nvPr>
        </p:nvSpPr>
        <p:spPr>
          <a:xfrm>
            <a:off x="457200" y="4721227"/>
            <a:ext cx="11277600" cy="1377948"/>
          </a:xfrm>
          <a:prstGeom prst="rect">
            <a:avLst/>
          </a:prstGeom>
        </p:spPr>
        <p:txBody>
          <a:bodyPr lIns="0" rIns="0" anchor="ctr"/>
          <a:lstStyle>
            <a:lvl1pPr algn="l" defTabSz="914400" rtl="0" eaLnBrk="1" latinLnBrk="0" hangingPunct="1">
              <a:lnSpc>
                <a:spcPct val="90000"/>
              </a:lnSpc>
              <a:spcBef>
                <a:spcPts val="1000"/>
              </a:spcBef>
              <a:buClr>
                <a:schemeClr val="bg2"/>
              </a:buClr>
              <a:buSzPct val="100000"/>
              <a:defRPr lang="en-US" sz="1600" kern="1200" dirty="0" smtClean="0">
                <a:solidFill>
                  <a:schemeClr val="tx1"/>
                </a:solidFill>
                <a:latin typeface="+mn-lt"/>
                <a:ea typeface="+mn-ea"/>
                <a:cs typeface="+mn-cs"/>
              </a:defRPr>
            </a:lvl1pPr>
            <a:lvl2pPr marL="910099" indent="-300543" algn="l" defTabSz="914400" rtl="0" eaLnBrk="1" latinLnBrk="0" hangingPunct="1">
              <a:lnSpc>
                <a:spcPct val="90000"/>
              </a:lnSpc>
              <a:spcBef>
                <a:spcPts val="800"/>
              </a:spcBef>
              <a:buClr>
                <a:schemeClr val="bg2"/>
              </a:buClr>
              <a:buSzPct val="100000"/>
              <a:buFont typeface="Arial" panose="020B0604020202020204" pitchFamily="34" charset="0"/>
              <a:buChar char="»"/>
              <a:defRPr lang="en-US" sz="1600" kern="1200" dirty="0" smtClean="0">
                <a:solidFill>
                  <a:schemeClr val="tx1"/>
                </a:solidFill>
                <a:latin typeface="+mn-lt"/>
                <a:ea typeface="+mn-ea"/>
                <a:cs typeface="+mn-cs"/>
              </a:defRPr>
            </a:lvl2pPr>
            <a:lvl3pPr algn="l" defTabSz="914400" rtl="0" eaLnBrk="1" latinLnBrk="0" hangingPunct="1">
              <a:lnSpc>
                <a:spcPct val="90000"/>
              </a:lnSpc>
              <a:buClr>
                <a:schemeClr val="bg2"/>
              </a:buClr>
              <a:buSzPct val="100000"/>
              <a:defRPr lang="en-US" sz="1600" kern="1200" dirty="0" smtClean="0">
                <a:solidFill>
                  <a:schemeClr val="tx1"/>
                </a:solidFill>
                <a:latin typeface="+mn-lt"/>
                <a:ea typeface="+mn-ea"/>
                <a:cs typeface="+mn-cs"/>
              </a:defRPr>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p:txBody>
      </p:sp>
      <p:sp>
        <p:nvSpPr>
          <p:cNvPr id="12" name="Title 3">
            <a:extLst>
              <a:ext uri="{FF2B5EF4-FFF2-40B4-BE49-F238E27FC236}">
                <a16:creationId xmlns:a16="http://schemas.microsoft.com/office/drawing/2014/main" id="{DD620418-EEB2-4760-B008-A8F072EDD22B}"/>
              </a:ext>
            </a:extLst>
          </p:cNvPr>
          <p:cNvSpPr>
            <a:spLocks noGrp="1"/>
          </p:cNvSpPr>
          <p:nvPr>
            <p:ph type="title" hasCustomPrompt="1"/>
          </p:nvPr>
        </p:nvSpPr>
        <p:spPr>
          <a:xfrm>
            <a:off x="304800" y="640080"/>
            <a:ext cx="11582400" cy="552204"/>
          </a:xfrm>
          <a:prstGeom prst="rect">
            <a:avLst/>
          </a:prstGeom>
        </p:spPr>
        <p:txBody>
          <a:bodyPr lIns="0" tIns="0" rIns="0" bIns="0" anchor="t" anchorCtr="0"/>
          <a:lstStyle>
            <a:lvl1pPr marL="0" indent="0">
              <a:defRPr lang="en-US" dirty="0"/>
            </a:lvl1pPr>
          </a:lstStyle>
          <a:p>
            <a:r>
              <a:rPr lang="en-US" dirty="0"/>
              <a:t>[Title]</a:t>
            </a:r>
          </a:p>
        </p:txBody>
      </p:sp>
      <p:sp>
        <p:nvSpPr>
          <p:cNvPr id="10" name="Footer Placeholder 1">
            <a:extLst>
              <a:ext uri="{FF2B5EF4-FFF2-40B4-BE49-F238E27FC236}">
                <a16:creationId xmlns:a16="http://schemas.microsoft.com/office/drawing/2014/main" id="{39B2C728-A5A1-4484-A619-4E9E480843EA}"/>
              </a:ext>
            </a:extLst>
          </p:cNvPr>
          <p:cNvSpPr>
            <a:spLocks noGrp="1"/>
          </p:cNvSpPr>
          <p:nvPr>
            <p:ph type="ftr" sz="quarter" idx="12"/>
          </p:nvPr>
        </p:nvSpPr>
        <p:spPr>
          <a:xfrm>
            <a:off x="228600" y="6556248"/>
            <a:ext cx="2194560" cy="182880"/>
          </a:xfrm>
          <a:prstGeom prst="rect">
            <a:avLst/>
          </a:prstGeom>
        </p:spPr>
        <p:txBody>
          <a:bodyPr anchor="ctr"/>
          <a:lstStyle>
            <a:lvl1pPr>
              <a:defRPr sz="800">
                <a:solidFill>
                  <a:schemeClr val="accent2"/>
                </a:solidFill>
              </a:defRPr>
            </a:lvl1pPr>
          </a:lstStyle>
          <a:p>
            <a:pPr defTabSz="609555"/>
            <a:r>
              <a:rPr lang="en-US" dirty="0"/>
              <a:t>© 2020 NTT DATA, Inc. All rights reserved.</a:t>
            </a:r>
          </a:p>
        </p:txBody>
      </p:sp>
      <p:sp>
        <p:nvSpPr>
          <p:cNvPr id="11" name="Slide Number Placeholder 2">
            <a:extLst>
              <a:ext uri="{FF2B5EF4-FFF2-40B4-BE49-F238E27FC236}">
                <a16:creationId xmlns:a16="http://schemas.microsoft.com/office/drawing/2014/main" id="{EB014FE1-F0E6-4EE1-923A-906D66CBAB52}"/>
              </a:ext>
            </a:extLst>
          </p:cNvPr>
          <p:cNvSpPr>
            <a:spLocks noGrp="1"/>
          </p:cNvSpPr>
          <p:nvPr>
            <p:ph type="sldNum" sz="quarter" idx="13"/>
          </p:nvPr>
        </p:nvSpPr>
        <p:spPr>
          <a:xfrm>
            <a:off x="5762244" y="6556248"/>
            <a:ext cx="667512" cy="182880"/>
          </a:xfrm>
          <a:prstGeom prst="rect">
            <a:avLst/>
          </a:prstGeom>
        </p:spPr>
        <p:txBody>
          <a:bodyPr anchor="ctr"/>
          <a:lstStyle>
            <a:lvl1pPr>
              <a:defRPr sz="800">
                <a:solidFill>
                  <a:schemeClr val="accent2"/>
                </a:solidFill>
              </a:defRPr>
            </a:lvl1pPr>
          </a:lstStyle>
          <a:p>
            <a:pPr algn="ctr"/>
            <a:fld id="{92EA2340-BE12-4138-BE15-7C339B03EB4B}" type="slidenum">
              <a:rPr lang="en-US" smtClean="0"/>
              <a:pPr algn="ctr"/>
              <a:t>‹#›</a:t>
            </a:fld>
            <a:endParaRPr lang="en-US"/>
          </a:p>
        </p:txBody>
      </p:sp>
    </p:spTree>
    <p:extLst>
      <p:ext uri="{BB962C8B-B14F-4D97-AF65-F5344CB8AC3E}">
        <p14:creationId xmlns:p14="http://schemas.microsoft.com/office/powerpoint/2010/main" val="1723347329"/>
      </p:ext>
    </p:extLst>
  </p:cSld>
  <p:clrMapOvr>
    <a:masterClrMapping/>
  </p:clrMapOvr>
  <p:extLst>
    <p:ext uri="{DCECCB84-F9BA-43D5-87BE-67443E8EF086}">
      <p15:sldGuideLst xmlns:p15="http://schemas.microsoft.com/office/powerpoint/2012/main">
        <p15:guide id="1" pos="3840">
          <p15:clr>
            <a:srgbClr val="FBAE40"/>
          </p15:clr>
        </p15:guide>
        <p15:guide id="2" pos="7488">
          <p15:clr>
            <a:srgbClr val="FBAE40"/>
          </p15:clr>
        </p15:guide>
        <p15:guide id="3" pos="192">
          <p15:clr>
            <a:srgbClr val="FBAE40"/>
          </p15:clr>
        </p15:guide>
        <p15:guide id="4" orient="horz" pos="912">
          <p15:clr>
            <a:srgbClr val="FBAE40"/>
          </p15:clr>
        </p15:guide>
        <p15:guide id="5" orient="horz" pos="3840">
          <p15:clr>
            <a:srgbClr val="FBAE40"/>
          </p15:clr>
        </p15:guide>
      </p15:sldGuideLst>
    </p:ext>
  </p:extLst>
</p:sldLayout>
</file>

<file path=ppt/slideLayouts/slideLayout69.xml><?xml version="1.0" encoding="utf-8"?>
<p:sldLayout xmlns:a="http://schemas.openxmlformats.org/drawingml/2006/main" xmlns:r="http://schemas.openxmlformats.org/officeDocument/2006/relationships" xmlns:p="http://schemas.openxmlformats.org/presentationml/2006/main" preserve="1" userDrawn="1">
  <p:cSld name="Title w/Subtitle and Contents - BH-H">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5C3BFEB-E3E2-40B7-A253-8DF9A4ADA8FA}"/>
              </a:ext>
            </a:extLst>
          </p:cNvPr>
          <p:cNvSpPr>
            <a:spLocks noGrp="1"/>
          </p:cNvSpPr>
          <p:nvPr>
            <p:ph type="body" sz="quarter" idx="12" hasCustomPrompt="1"/>
          </p:nvPr>
        </p:nvSpPr>
        <p:spPr>
          <a:xfrm>
            <a:off x="304800" y="1347732"/>
            <a:ext cx="11582400" cy="404868"/>
          </a:xfrm>
          <a:prstGeom prst="rect">
            <a:avLst/>
          </a:prstGeom>
        </p:spPr>
        <p:txBody>
          <a:bodyPr lIns="0" rIns="0" anchor="t" anchorCtr="0"/>
          <a:lstStyle>
            <a:lvl1pPr marL="0" indent="0">
              <a:spcBef>
                <a:spcPts val="0"/>
              </a:spcBef>
              <a:buNone/>
              <a:defRPr sz="2000"/>
            </a:lvl1pPr>
          </a:lstStyle>
          <a:p>
            <a:pPr lvl="0"/>
            <a:r>
              <a:rPr lang="en-US" dirty="0"/>
              <a:t>[Subtitle]</a:t>
            </a:r>
          </a:p>
        </p:txBody>
      </p:sp>
      <p:sp>
        <p:nvSpPr>
          <p:cNvPr id="6" name="Content Placeholder 2">
            <a:extLst>
              <a:ext uri="{FF2B5EF4-FFF2-40B4-BE49-F238E27FC236}">
                <a16:creationId xmlns:a16="http://schemas.microsoft.com/office/drawing/2014/main" id="{0162BD97-CE5D-4353-8684-0E76CAC1F56F}"/>
              </a:ext>
            </a:extLst>
          </p:cNvPr>
          <p:cNvSpPr>
            <a:spLocks noGrp="1"/>
          </p:cNvSpPr>
          <p:nvPr>
            <p:ph idx="1"/>
          </p:nvPr>
        </p:nvSpPr>
        <p:spPr>
          <a:xfrm>
            <a:off x="304800" y="1828800"/>
            <a:ext cx="11582400" cy="4572000"/>
          </a:xfrm>
          <a:prstGeom prst="rect">
            <a:avLst/>
          </a:prstGeom>
        </p:spPr>
        <p:txBody>
          <a:bodyPr lIns="0" rIns="0"/>
          <a:lstStyle>
            <a:lvl1pPr algn="l" defTabSz="914400" rtl="0" eaLnBrk="1" latinLnBrk="0" hangingPunct="1">
              <a:lnSpc>
                <a:spcPct val="100000"/>
              </a:lnSpc>
              <a:buClr>
                <a:schemeClr val="bg2"/>
              </a:buClr>
              <a:buSzPct val="100000"/>
              <a:defRPr lang="en-US" sz="2000" kern="1200" dirty="0" smtClean="0">
                <a:solidFill>
                  <a:schemeClr val="tx1"/>
                </a:solidFill>
                <a:latin typeface="+mn-lt"/>
                <a:ea typeface="+mn-ea"/>
                <a:cs typeface="+mn-cs"/>
              </a:defRPr>
            </a:lvl1pPr>
            <a:lvl2pPr marL="910099" indent="-300543" algn="l" defTabSz="914400" rtl="0" eaLnBrk="1" latinLnBrk="0" hangingPunct="1">
              <a:lnSpc>
                <a:spcPct val="100000"/>
              </a:lnSpc>
              <a:buClr>
                <a:schemeClr val="bg2"/>
              </a:buClr>
              <a:buSzPct val="100000"/>
              <a:buFont typeface="Arial" panose="020B0604020202020204" pitchFamily="34" charset="0"/>
              <a:buChar char="»"/>
              <a:defRPr lang="en-US" sz="2000" kern="1200" dirty="0" smtClean="0">
                <a:solidFill>
                  <a:schemeClr val="tx1"/>
                </a:solidFill>
                <a:latin typeface="+mn-lt"/>
                <a:ea typeface="+mn-ea"/>
                <a:cs typeface="+mn-cs"/>
              </a:defRPr>
            </a:lvl2pPr>
            <a:lvl3pPr algn="l" defTabSz="914400" rtl="0" eaLnBrk="1" latinLnBrk="0" hangingPunct="1">
              <a:lnSpc>
                <a:spcPct val="100000"/>
              </a:lnSpc>
              <a:buClr>
                <a:schemeClr val="bg2"/>
              </a:buClr>
              <a:buSzPct val="100000"/>
              <a:defRPr lang="en-US" sz="2000" kern="1200" dirty="0" smtClean="0">
                <a:solidFill>
                  <a:schemeClr val="tx1"/>
                </a:solidFill>
                <a:latin typeface="+mn-lt"/>
                <a:ea typeface="+mn-ea"/>
                <a:cs typeface="+mn-cs"/>
              </a:defRPr>
            </a:lvl3pPr>
            <a:lvl4pPr marL="2059363" indent="-230701" algn="l" defTabSz="914400" rtl="0" eaLnBrk="1" latinLnBrk="0" hangingPunct="1">
              <a:lnSpc>
                <a:spcPct val="100000"/>
              </a:lnSpc>
              <a:buClr>
                <a:schemeClr val="bg2"/>
              </a:buClr>
              <a:buSzPct val="100000"/>
              <a:buFont typeface="Arial" panose="020B0604020202020204" pitchFamily="34" charset="0"/>
              <a:buChar char="»"/>
              <a:defRPr kumimoji="1" lang="en-US" sz="2000" kern="1200" dirty="0" smtClean="0">
                <a:solidFill>
                  <a:schemeClr val="tx1"/>
                </a:solidFill>
                <a:latin typeface="+mn-lt"/>
                <a:ea typeface="+mn-ea"/>
                <a:cs typeface="+mn-cs"/>
              </a:defRPr>
            </a:lvl4pPr>
            <a:lvl5pPr marL="2666800" indent="-228584" algn="l" defTabSz="914400" rtl="0" eaLnBrk="1" latinLnBrk="0" hangingPunct="1">
              <a:lnSpc>
                <a:spcPct val="100000"/>
              </a:lnSpc>
              <a:buClr>
                <a:schemeClr val="bg2"/>
              </a:buClr>
              <a:buSzPct val="100000"/>
              <a:buFont typeface="Arial" panose="020B0604020202020204" pitchFamily="34" charset="0"/>
              <a:buChar char="•"/>
              <a:defRPr sz="2000" kern="1200" dirty="0">
                <a:solidFill>
                  <a:schemeClr val="tx1"/>
                </a:solidFill>
                <a:latin typeface="+mn-lt"/>
                <a:ea typeface="+mn-ea"/>
                <a:cs typeface="+mn-cs"/>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dirty="0"/>
          </a:p>
        </p:txBody>
      </p:sp>
      <p:sp>
        <p:nvSpPr>
          <p:cNvPr id="10" name="Title 3">
            <a:extLst>
              <a:ext uri="{FF2B5EF4-FFF2-40B4-BE49-F238E27FC236}">
                <a16:creationId xmlns:a16="http://schemas.microsoft.com/office/drawing/2014/main" id="{76293CAC-E1C7-430F-9B47-1D1372474C26}"/>
              </a:ext>
            </a:extLst>
          </p:cNvPr>
          <p:cNvSpPr>
            <a:spLocks noGrp="1"/>
          </p:cNvSpPr>
          <p:nvPr>
            <p:ph type="title" hasCustomPrompt="1"/>
          </p:nvPr>
        </p:nvSpPr>
        <p:spPr>
          <a:xfrm>
            <a:off x="304800" y="640080"/>
            <a:ext cx="11582400" cy="552204"/>
          </a:xfrm>
          <a:prstGeom prst="rect">
            <a:avLst/>
          </a:prstGeom>
        </p:spPr>
        <p:txBody>
          <a:bodyPr lIns="0" tIns="0" rIns="0" bIns="0" anchor="t" anchorCtr="0"/>
          <a:lstStyle>
            <a:lvl1pPr marL="0" indent="0">
              <a:defRPr lang="en-US" dirty="0"/>
            </a:lvl1pPr>
          </a:lstStyle>
          <a:p>
            <a:r>
              <a:rPr lang="en-US" dirty="0"/>
              <a:t>[Title]</a:t>
            </a:r>
          </a:p>
        </p:txBody>
      </p:sp>
      <p:sp>
        <p:nvSpPr>
          <p:cNvPr id="7" name="Footer Placeholder 1">
            <a:extLst>
              <a:ext uri="{FF2B5EF4-FFF2-40B4-BE49-F238E27FC236}">
                <a16:creationId xmlns:a16="http://schemas.microsoft.com/office/drawing/2014/main" id="{9DBFC91C-8CCE-4BFA-A2DB-040D53241C3D}"/>
              </a:ext>
            </a:extLst>
          </p:cNvPr>
          <p:cNvSpPr>
            <a:spLocks noGrp="1"/>
          </p:cNvSpPr>
          <p:nvPr>
            <p:ph type="ftr" sz="quarter" idx="10"/>
          </p:nvPr>
        </p:nvSpPr>
        <p:spPr>
          <a:xfrm>
            <a:off x="228600" y="6556248"/>
            <a:ext cx="2194560" cy="182880"/>
          </a:xfrm>
          <a:prstGeom prst="rect">
            <a:avLst/>
          </a:prstGeom>
        </p:spPr>
        <p:txBody>
          <a:bodyPr anchor="ctr"/>
          <a:lstStyle>
            <a:lvl1pPr>
              <a:defRPr sz="800">
                <a:solidFill>
                  <a:schemeClr val="accent2"/>
                </a:solidFill>
              </a:defRPr>
            </a:lvl1pPr>
          </a:lstStyle>
          <a:p>
            <a:pPr defTabSz="609555"/>
            <a:r>
              <a:rPr lang="en-US" dirty="0"/>
              <a:t>© 2020 NTT DATA, Inc. All rights reserved.</a:t>
            </a:r>
          </a:p>
        </p:txBody>
      </p:sp>
      <p:sp>
        <p:nvSpPr>
          <p:cNvPr id="8" name="Slide Number Placeholder 2">
            <a:extLst>
              <a:ext uri="{FF2B5EF4-FFF2-40B4-BE49-F238E27FC236}">
                <a16:creationId xmlns:a16="http://schemas.microsoft.com/office/drawing/2014/main" id="{92BDF944-3173-46A4-AE85-8B2DF233C29F}"/>
              </a:ext>
            </a:extLst>
          </p:cNvPr>
          <p:cNvSpPr>
            <a:spLocks noGrp="1"/>
          </p:cNvSpPr>
          <p:nvPr>
            <p:ph type="sldNum" sz="quarter" idx="11"/>
          </p:nvPr>
        </p:nvSpPr>
        <p:spPr>
          <a:xfrm>
            <a:off x="5762244" y="6556248"/>
            <a:ext cx="667512" cy="182880"/>
          </a:xfrm>
          <a:prstGeom prst="rect">
            <a:avLst/>
          </a:prstGeom>
        </p:spPr>
        <p:txBody>
          <a:bodyPr anchor="ctr"/>
          <a:lstStyle>
            <a:lvl1pPr>
              <a:defRPr sz="800">
                <a:solidFill>
                  <a:schemeClr val="accent2"/>
                </a:solidFill>
              </a:defRPr>
            </a:lvl1pPr>
          </a:lstStyle>
          <a:p>
            <a:pPr algn="ctr"/>
            <a:fld id="{92EA2340-BE12-4138-BE15-7C339B03EB4B}" type="slidenum">
              <a:rPr lang="en-US" smtClean="0"/>
              <a:pPr algn="ctr"/>
              <a:t>‹#›</a:t>
            </a:fld>
            <a:endParaRPr lang="en-US"/>
          </a:p>
        </p:txBody>
      </p:sp>
    </p:spTree>
    <p:extLst>
      <p:ext uri="{BB962C8B-B14F-4D97-AF65-F5344CB8AC3E}">
        <p14:creationId xmlns:p14="http://schemas.microsoft.com/office/powerpoint/2010/main" val="137259610"/>
      </p:ext>
    </p:extLst>
  </p:cSld>
  <p:clrMapOvr>
    <a:masterClrMapping/>
  </p:clrMapOvr>
  <p:extLst>
    <p:ext uri="{DCECCB84-F9BA-43D5-87BE-67443E8EF086}">
      <p15:sldGuideLst xmlns:p15="http://schemas.microsoft.com/office/powerpoint/2012/main">
        <p15:guide id="1" pos="3840">
          <p15:clr>
            <a:srgbClr val="FBAE40"/>
          </p15:clr>
        </p15:guide>
        <p15:guide id="2" pos="7488">
          <p15:clr>
            <a:srgbClr val="FBAE40"/>
          </p15:clr>
        </p15:guide>
        <p15:guide id="3" pos="192">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Divider Slide - Smart Blue">
    <p:bg>
      <p:bgPr>
        <a:solidFill>
          <a:schemeClr val="bg2"/>
        </a:solidFill>
        <a:effectLst/>
      </p:bgPr>
    </p:bg>
    <p:spTree>
      <p:nvGrpSpPr>
        <p:cNvPr id="1" name=""/>
        <p:cNvGrpSpPr/>
        <p:nvPr/>
      </p:nvGrpSpPr>
      <p:grpSpPr>
        <a:xfrm>
          <a:off x="0" y="0"/>
          <a:ext cx="0" cy="0"/>
          <a:chOff x="0" y="0"/>
          <a:chExt cx="0" cy="0"/>
        </a:xfrm>
      </p:grpSpPr>
      <p:sp>
        <p:nvSpPr>
          <p:cNvPr id="11" name="Freeform 5">
            <a:extLst>
              <a:ext uri="{FF2B5EF4-FFF2-40B4-BE49-F238E27FC236}">
                <a16:creationId xmlns:a16="http://schemas.microsoft.com/office/drawing/2014/main" id="{998ED156-1AB5-4B96-BB64-69BB7DD751EA}"/>
              </a:ext>
            </a:extLst>
          </p:cNvPr>
          <p:cNvSpPr>
            <a:spLocks/>
          </p:cNvSpPr>
          <p:nvPr userDrawn="1"/>
        </p:nvSpPr>
        <p:spPr bwMode="auto">
          <a:xfrm>
            <a:off x="3175" y="0"/>
            <a:ext cx="5224380" cy="6858000"/>
          </a:xfrm>
          <a:custGeom>
            <a:avLst/>
            <a:gdLst>
              <a:gd name="T0" fmla="*/ 1111 w 1691"/>
              <a:gd name="T1" fmla="*/ 1108 h 2215"/>
              <a:gd name="T2" fmla="*/ 1108 w 1691"/>
              <a:gd name="T3" fmla="*/ 1108 h 2215"/>
              <a:gd name="T4" fmla="*/ 1108 w 1691"/>
              <a:gd name="T5" fmla="*/ 1102 h 2215"/>
              <a:gd name="T6" fmla="*/ 815 w 1691"/>
              <a:gd name="T7" fmla="*/ 569 h 2215"/>
              <a:gd name="T8" fmla="*/ 0 w 1691"/>
              <a:gd name="T9" fmla="*/ 0 h 2215"/>
              <a:gd name="T10" fmla="*/ 0 w 1691"/>
              <a:gd name="T11" fmla="*/ 1108 h 2215"/>
              <a:gd name="T12" fmla="*/ 0 w 1691"/>
              <a:gd name="T13" fmla="*/ 1213 h 2215"/>
              <a:gd name="T14" fmla="*/ 34 w 1691"/>
              <a:gd name="T15" fmla="*/ 1257 h 2215"/>
              <a:gd name="T16" fmla="*/ 522 w 1691"/>
              <a:gd name="T17" fmla="*/ 2215 h 2215"/>
              <a:gd name="T18" fmla="*/ 1108 w 1691"/>
              <a:gd name="T19" fmla="*/ 2215 h 2215"/>
              <a:gd name="T20" fmla="*/ 1691 w 1691"/>
              <a:gd name="T21" fmla="*/ 2215 h 2215"/>
              <a:gd name="T22" fmla="*/ 1111 w 1691"/>
              <a:gd name="T23" fmla="*/ 1108 h 22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691" h="2215">
                <a:moveTo>
                  <a:pt x="1111" y="1108"/>
                </a:moveTo>
                <a:cubicBezTo>
                  <a:pt x="1108" y="1108"/>
                  <a:pt x="1108" y="1108"/>
                  <a:pt x="1108" y="1108"/>
                </a:cubicBezTo>
                <a:cubicBezTo>
                  <a:pt x="1108" y="1102"/>
                  <a:pt x="1108" y="1102"/>
                  <a:pt x="1108" y="1102"/>
                </a:cubicBezTo>
                <a:cubicBezTo>
                  <a:pt x="965" y="833"/>
                  <a:pt x="857" y="635"/>
                  <a:pt x="815" y="569"/>
                </a:cubicBezTo>
                <a:cubicBezTo>
                  <a:pt x="624" y="269"/>
                  <a:pt x="397" y="50"/>
                  <a:pt x="0" y="0"/>
                </a:cubicBezTo>
                <a:cubicBezTo>
                  <a:pt x="0" y="1108"/>
                  <a:pt x="0" y="1108"/>
                  <a:pt x="0" y="1108"/>
                </a:cubicBezTo>
                <a:cubicBezTo>
                  <a:pt x="0" y="1213"/>
                  <a:pt x="0" y="1213"/>
                  <a:pt x="0" y="1213"/>
                </a:cubicBezTo>
                <a:cubicBezTo>
                  <a:pt x="13" y="1224"/>
                  <a:pt x="24" y="1239"/>
                  <a:pt x="34" y="1257"/>
                </a:cubicBezTo>
                <a:cubicBezTo>
                  <a:pt x="42" y="1273"/>
                  <a:pt x="250" y="1684"/>
                  <a:pt x="522" y="2215"/>
                </a:cubicBezTo>
                <a:cubicBezTo>
                  <a:pt x="1108" y="2215"/>
                  <a:pt x="1108" y="2215"/>
                  <a:pt x="1108" y="2215"/>
                </a:cubicBezTo>
                <a:cubicBezTo>
                  <a:pt x="1691" y="2215"/>
                  <a:pt x="1691" y="2215"/>
                  <a:pt x="1691" y="2215"/>
                </a:cubicBezTo>
                <a:cubicBezTo>
                  <a:pt x="1483" y="1814"/>
                  <a:pt x="1274" y="1415"/>
                  <a:pt x="1111" y="1108"/>
                </a:cubicBezTo>
                <a:close/>
              </a:path>
            </a:pathLst>
          </a:custGeom>
          <a:solidFill>
            <a:srgbClr val="006E9A"/>
          </a:solidFill>
          <a:ln>
            <a:noFill/>
          </a:ln>
        </p:spPr>
        <p:txBody>
          <a:bodyPr vert="horz" wrap="square" lIns="91440" tIns="45720" rIns="91440" bIns="45720" numCol="1" anchor="t" anchorCtr="0" compatLnSpc="1">
            <a:prstTxWarp prst="textNoShape">
              <a:avLst/>
            </a:prstTxWarp>
          </a:bodyPr>
          <a:lstStyle/>
          <a:p>
            <a:endParaRPr lang="en-US"/>
          </a:p>
        </p:txBody>
      </p:sp>
      <p:sp>
        <p:nvSpPr>
          <p:cNvPr id="7" name="Footer Placeholder 1">
            <a:extLst>
              <a:ext uri="{FF2B5EF4-FFF2-40B4-BE49-F238E27FC236}">
                <a16:creationId xmlns:a16="http://schemas.microsoft.com/office/drawing/2014/main" id="{7CA1AC40-D53C-4673-9DC3-B02402F9747E}"/>
              </a:ext>
            </a:extLst>
          </p:cNvPr>
          <p:cNvSpPr>
            <a:spLocks noGrp="1"/>
          </p:cNvSpPr>
          <p:nvPr>
            <p:ph type="ftr" sz="quarter" idx="10"/>
          </p:nvPr>
        </p:nvSpPr>
        <p:spPr>
          <a:xfrm>
            <a:off x="228600" y="6556248"/>
            <a:ext cx="2194560" cy="182880"/>
          </a:xfrm>
          <a:prstGeom prst="rect">
            <a:avLst/>
          </a:prstGeom>
        </p:spPr>
        <p:txBody>
          <a:bodyPr anchor="ctr"/>
          <a:lstStyle>
            <a:lvl1pPr>
              <a:defRPr sz="800">
                <a:solidFill>
                  <a:schemeClr val="bg1"/>
                </a:solidFill>
              </a:defRPr>
            </a:lvl1pPr>
          </a:lstStyle>
          <a:p>
            <a:pPr defTabSz="609555"/>
            <a:r>
              <a:rPr lang="en-US"/>
              <a:t>© 2019 NTT DATA, Inc. All rights reserved.</a:t>
            </a:r>
          </a:p>
        </p:txBody>
      </p:sp>
      <p:sp>
        <p:nvSpPr>
          <p:cNvPr id="8" name="Slide Number Placeholder 2">
            <a:extLst>
              <a:ext uri="{FF2B5EF4-FFF2-40B4-BE49-F238E27FC236}">
                <a16:creationId xmlns:a16="http://schemas.microsoft.com/office/drawing/2014/main" id="{6CDF98F7-BF4B-495B-85C0-8FAC45DA4E57}"/>
              </a:ext>
            </a:extLst>
          </p:cNvPr>
          <p:cNvSpPr>
            <a:spLocks noGrp="1"/>
          </p:cNvSpPr>
          <p:nvPr>
            <p:ph type="sldNum" sz="quarter" idx="11"/>
          </p:nvPr>
        </p:nvSpPr>
        <p:spPr>
          <a:xfrm>
            <a:off x="5762244" y="6556248"/>
            <a:ext cx="667512" cy="182880"/>
          </a:xfrm>
          <a:prstGeom prst="rect">
            <a:avLst/>
          </a:prstGeom>
        </p:spPr>
        <p:txBody>
          <a:bodyPr anchor="ctr"/>
          <a:lstStyle>
            <a:lvl1pPr>
              <a:defRPr sz="800">
                <a:solidFill>
                  <a:schemeClr val="bg1"/>
                </a:solidFill>
              </a:defRPr>
            </a:lvl1pPr>
          </a:lstStyle>
          <a:p>
            <a:pPr algn="ctr"/>
            <a:fld id="{92EA2340-BE12-4138-BE15-7C339B03EB4B}" type="slidenum">
              <a:rPr lang="en-US" smtClean="0"/>
              <a:pPr algn="ctr"/>
              <a:t>‹#›</a:t>
            </a:fld>
            <a:endParaRPr lang="en-US"/>
          </a:p>
        </p:txBody>
      </p:sp>
      <p:pic>
        <p:nvPicPr>
          <p:cNvPr id="9" name="図 3">
            <a:extLst>
              <a:ext uri="{FF2B5EF4-FFF2-40B4-BE49-F238E27FC236}">
                <a16:creationId xmlns:a16="http://schemas.microsoft.com/office/drawing/2014/main" id="{06188DEE-51DF-415F-8479-CBF2FFBD2AA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776520" y="6481775"/>
            <a:ext cx="1178351" cy="296174"/>
          </a:xfrm>
          <a:prstGeom prst="rect">
            <a:avLst/>
          </a:prstGeom>
        </p:spPr>
      </p:pic>
      <p:sp>
        <p:nvSpPr>
          <p:cNvPr id="10" name="Text Placeholder 2">
            <a:extLst>
              <a:ext uri="{FF2B5EF4-FFF2-40B4-BE49-F238E27FC236}">
                <a16:creationId xmlns:a16="http://schemas.microsoft.com/office/drawing/2014/main" id="{1A8203C1-F66F-4CD4-A085-98D0ECF26AE2}"/>
              </a:ext>
            </a:extLst>
          </p:cNvPr>
          <p:cNvSpPr>
            <a:spLocks noGrp="1"/>
          </p:cNvSpPr>
          <p:nvPr>
            <p:ph type="body" sz="quarter" idx="12" hasCustomPrompt="1"/>
          </p:nvPr>
        </p:nvSpPr>
        <p:spPr>
          <a:xfrm>
            <a:off x="3962400" y="1295400"/>
            <a:ext cx="7543800" cy="4343400"/>
          </a:xfrm>
          <a:prstGeom prst="rect">
            <a:avLst/>
          </a:prstGeom>
        </p:spPr>
        <p:txBody>
          <a:bodyPr anchor="ctr"/>
          <a:lstStyle>
            <a:lvl1pPr marL="0" indent="0" algn="ctr">
              <a:buNone/>
              <a:defRPr>
                <a:solidFill>
                  <a:schemeClr val="bg1"/>
                </a:solidFill>
              </a:defRPr>
            </a:lvl1pPr>
            <a:lvl2pPr marL="609556" indent="0">
              <a:buNone/>
              <a:defRPr>
                <a:solidFill>
                  <a:schemeClr val="bg1"/>
                </a:solidFill>
              </a:defRPr>
            </a:lvl2pPr>
            <a:lvl3pPr marL="1219109" indent="0">
              <a:buNone/>
              <a:defRPr>
                <a:solidFill>
                  <a:schemeClr val="bg1"/>
                </a:solidFill>
              </a:defRPr>
            </a:lvl3pPr>
            <a:lvl4pPr marL="1828662" indent="0">
              <a:buNone/>
              <a:defRPr>
                <a:solidFill>
                  <a:schemeClr val="bg1"/>
                </a:solidFill>
              </a:defRPr>
            </a:lvl4pPr>
            <a:lvl5pPr marL="2438216" indent="0">
              <a:buNone/>
              <a:defRPr>
                <a:solidFill>
                  <a:schemeClr val="bg1"/>
                </a:solidFill>
              </a:defRPr>
            </a:lvl5pPr>
          </a:lstStyle>
          <a:p>
            <a:pPr lvl="0"/>
            <a:r>
              <a:rPr lang="en-US"/>
              <a:t>[Middle Title Page]</a:t>
            </a:r>
          </a:p>
        </p:txBody>
      </p:sp>
    </p:spTree>
    <p:extLst>
      <p:ext uri="{BB962C8B-B14F-4D97-AF65-F5344CB8AC3E}">
        <p14:creationId xmlns:p14="http://schemas.microsoft.com/office/powerpoint/2010/main" val="3544353370"/>
      </p:ext>
    </p:extLst>
  </p:cSld>
  <p:clrMapOvr>
    <a:masterClrMapping/>
  </p:clrMapOvr>
  <p:extLst>
    <p:ext uri="{DCECCB84-F9BA-43D5-87BE-67443E8EF086}">
      <p15:sldGuideLst xmlns:p15="http://schemas.microsoft.com/office/powerpoint/2012/main">
        <p15:guide id="1" pos="192" userDrawn="1">
          <p15:clr>
            <a:srgbClr val="FBAE40"/>
          </p15:clr>
        </p15:guide>
        <p15:guide id="2" pos="7488" userDrawn="1">
          <p15:clr>
            <a:srgbClr val="FBAE40"/>
          </p15:clr>
        </p15:guide>
      </p15:sldGuideLst>
    </p:ext>
  </p:extLst>
</p:sldLayout>
</file>

<file path=ppt/slideLayouts/slideLayout70.xml><?xml version="1.0" encoding="utf-8"?>
<p:sldLayout xmlns:a="http://schemas.openxmlformats.org/drawingml/2006/main" xmlns:r="http://schemas.openxmlformats.org/officeDocument/2006/relationships" xmlns:p="http://schemas.openxmlformats.org/presentationml/2006/main" preserve="1" userDrawn="1">
  <p:cSld name="Company Profile - BH-H">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A133D873-0981-44B3-9F23-FE6A66F25CCB}"/>
              </a:ext>
            </a:extLst>
          </p:cNvPr>
          <p:cNvSpPr/>
          <p:nvPr userDrawn="1"/>
        </p:nvSpPr>
        <p:spPr bwMode="gray">
          <a:xfrm>
            <a:off x="4060824" y="1981200"/>
            <a:ext cx="4067176" cy="355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id-ID">
              <a:latin typeface="+mn-lt"/>
            </a:endParaRPr>
          </a:p>
        </p:txBody>
      </p:sp>
      <p:sp>
        <p:nvSpPr>
          <p:cNvPr id="6" name="Picture Placeholder 7">
            <a:extLst>
              <a:ext uri="{FF2B5EF4-FFF2-40B4-BE49-F238E27FC236}">
                <a16:creationId xmlns:a16="http://schemas.microsoft.com/office/drawing/2014/main" id="{7F5A84BC-8CC7-416E-9A02-8994A246FEE1}"/>
              </a:ext>
            </a:extLst>
          </p:cNvPr>
          <p:cNvSpPr>
            <a:spLocks noGrp="1"/>
          </p:cNvSpPr>
          <p:nvPr>
            <p:ph type="pic" sz="quarter" idx="13"/>
          </p:nvPr>
        </p:nvSpPr>
        <p:spPr>
          <a:xfrm>
            <a:off x="0" y="1981200"/>
            <a:ext cx="4060825" cy="3556000"/>
          </a:xfrm>
          <a:prstGeom prst="rect">
            <a:avLst/>
          </a:prstGeom>
        </p:spPr>
        <p:txBody>
          <a:bodyPr tIns="457200"/>
          <a:lstStyle>
            <a:lvl1pPr marL="0" indent="0" algn="ctr">
              <a:buNone/>
              <a:defRPr sz="2000"/>
            </a:lvl1pPr>
          </a:lstStyle>
          <a:p>
            <a:r>
              <a:rPr lang="en-US"/>
              <a:t>Click icon to add picture</a:t>
            </a:r>
            <a:endParaRPr dirty="0"/>
          </a:p>
        </p:txBody>
      </p:sp>
      <p:sp>
        <p:nvSpPr>
          <p:cNvPr id="7" name="Picture Placeholder 7">
            <a:extLst>
              <a:ext uri="{FF2B5EF4-FFF2-40B4-BE49-F238E27FC236}">
                <a16:creationId xmlns:a16="http://schemas.microsoft.com/office/drawing/2014/main" id="{24F236D9-79B7-45F4-A450-3A5A22D976BE}"/>
              </a:ext>
            </a:extLst>
          </p:cNvPr>
          <p:cNvSpPr>
            <a:spLocks noGrp="1"/>
          </p:cNvSpPr>
          <p:nvPr>
            <p:ph type="pic" sz="quarter" idx="14"/>
          </p:nvPr>
        </p:nvSpPr>
        <p:spPr>
          <a:xfrm>
            <a:off x="8128000" y="1981200"/>
            <a:ext cx="4060825" cy="3556000"/>
          </a:xfrm>
          <a:prstGeom prst="rect">
            <a:avLst/>
          </a:prstGeom>
        </p:spPr>
        <p:txBody>
          <a:bodyPr tIns="457200"/>
          <a:lstStyle>
            <a:lvl1pPr marL="0" indent="0" algn="ctr">
              <a:buNone/>
              <a:defRPr sz="2000"/>
            </a:lvl1pPr>
          </a:lstStyle>
          <a:p>
            <a:r>
              <a:rPr lang="en-US"/>
              <a:t>Click icon to add picture</a:t>
            </a:r>
            <a:endParaRPr/>
          </a:p>
        </p:txBody>
      </p:sp>
      <p:sp>
        <p:nvSpPr>
          <p:cNvPr id="8" name="Text Placeholder 10">
            <a:extLst>
              <a:ext uri="{FF2B5EF4-FFF2-40B4-BE49-F238E27FC236}">
                <a16:creationId xmlns:a16="http://schemas.microsoft.com/office/drawing/2014/main" id="{62C69F86-EB6F-4E6A-A481-EF2943D418E2}"/>
              </a:ext>
            </a:extLst>
          </p:cNvPr>
          <p:cNvSpPr>
            <a:spLocks noGrp="1"/>
          </p:cNvSpPr>
          <p:nvPr>
            <p:ph type="body" sz="quarter" idx="15" hasCustomPrompt="1"/>
          </p:nvPr>
        </p:nvSpPr>
        <p:spPr bwMode="white">
          <a:xfrm>
            <a:off x="4265612" y="3419022"/>
            <a:ext cx="3657600" cy="752020"/>
          </a:xfrm>
          <a:prstGeom prst="rect">
            <a:avLst/>
          </a:prstGeom>
        </p:spPr>
        <p:txBody>
          <a:bodyPr anchor="t">
            <a:normAutofit/>
          </a:bodyPr>
          <a:lstStyle>
            <a:lvl1pPr marL="0" indent="0" algn="ctr">
              <a:spcBef>
                <a:spcPts val="0"/>
              </a:spcBef>
              <a:buNone/>
              <a:defRPr sz="2400" b="1">
                <a:solidFill>
                  <a:srgbClr val="FFFFFF"/>
                </a:solidFill>
              </a:defRPr>
            </a:lvl1pPr>
            <a:lvl2pPr marL="0" indent="0" algn="ctr">
              <a:spcBef>
                <a:spcPts val="0"/>
              </a:spcBef>
              <a:buNone/>
              <a:defRPr sz="2400" b="1">
                <a:solidFill>
                  <a:srgbClr val="FFFFFF"/>
                </a:solidFill>
              </a:defRPr>
            </a:lvl2pPr>
            <a:lvl3pPr marL="0" indent="0" algn="ctr">
              <a:spcBef>
                <a:spcPts val="0"/>
              </a:spcBef>
              <a:buNone/>
              <a:defRPr sz="2400" b="1">
                <a:solidFill>
                  <a:srgbClr val="FFFFFF"/>
                </a:solidFill>
              </a:defRPr>
            </a:lvl3pPr>
            <a:lvl4pPr marL="0" indent="0" algn="ctr">
              <a:spcBef>
                <a:spcPts val="0"/>
              </a:spcBef>
              <a:buNone/>
              <a:defRPr sz="2400" b="1">
                <a:solidFill>
                  <a:srgbClr val="FFFFFF"/>
                </a:solidFill>
              </a:defRPr>
            </a:lvl4pPr>
            <a:lvl5pPr marL="0" indent="0" algn="ctr">
              <a:spcBef>
                <a:spcPts val="0"/>
              </a:spcBef>
              <a:buNone/>
              <a:defRPr sz="2400" b="1">
                <a:solidFill>
                  <a:srgbClr val="FFFFFF"/>
                </a:solidFill>
              </a:defRPr>
            </a:lvl5pPr>
            <a:lvl6pPr marL="0" indent="0" algn="ctr">
              <a:spcBef>
                <a:spcPts val="0"/>
              </a:spcBef>
              <a:buNone/>
              <a:defRPr sz="2400" b="1">
                <a:solidFill>
                  <a:srgbClr val="FFFFFF"/>
                </a:solidFill>
              </a:defRPr>
            </a:lvl6pPr>
            <a:lvl7pPr marL="0" indent="0" algn="ctr">
              <a:spcBef>
                <a:spcPts val="0"/>
              </a:spcBef>
              <a:buNone/>
              <a:defRPr sz="2400" b="1">
                <a:solidFill>
                  <a:srgbClr val="FFFFFF"/>
                </a:solidFill>
              </a:defRPr>
            </a:lvl7pPr>
            <a:lvl8pPr marL="0" indent="0" algn="ctr">
              <a:spcBef>
                <a:spcPts val="0"/>
              </a:spcBef>
              <a:buNone/>
              <a:defRPr sz="2400" b="1">
                <a:solidFill>
                  <a:srgbClr val="FFFFFF"/>
                </a:solidFill>
              </a:defRPr>
            </a:lvl8pPr>
            <a:lvl9pPr marL="0" indent="0" algn="ctr">
              <a:spcBef>
                <a:spcPts val="0"/>
              </a:spcBef>
              <a:buNone/>
              <a:defRPr sz="2400" b="1">
                <a:solidFill>
                  <a:srgbClr val="FFFFFF"/>
                </a:solidFill>
              </a:defRPr>
            </a:lvl9pPr>
          </a:lstStyle>
          <a:p>
            <a:pPr lvl="0"/>
            <a:r>
              <a:rPr dirty="0"/>
              <a:t>Click to add heading</a:t>
            </a:r>
          </a:p>
        </p:txBody>
      </p:sp>
      <p:sp>
        <p:nvSpPr>
          <p:cNvPr id="10" name="Text Placeholder 10">
            <a:extLst>
              <a:ext uri="{FF2B5EF4-FFF2-40B4-BE49-F238E27FC236}">
                <a16:creationId xmlns:a16="http://schemas.microsoft.com/office/drawing/2014/main" id="{72265DCB-702C-4B39-866D-759DBA9B8EFF}"/>
              </a:ext>
            </a:extLst>
          </p:cNvPr>
          <p:cNvSpPr>
            <a:spLocks noGrp="1"/>
          </p:cNvSpPr>
          <p:nvPr>
            <p:ph type="body" sz="quarter" idx="16"/>
          </p:nvPr>
        </p:nvSpPr>
        <p:spPr bwMode="white">
          <a:xfrm>
            <a:off x="4265612" y="4267200"/>
            <a:ext cx="3657600" cy="726620"/>
          </a:xfrm>
          <a:prstGeom prst="rect">
            <a:avLst/>
          </a:prstGeom>
        </p:spPr>
        <p:txBody>
          <a:bodyPr>
            <a:noAutofit/>
          </a:bodyPr>
          <a:lstStyle>
            <a:lvl1pPr marL="0" indent="0" algn="ctr">
              <a:spcBef>
                <a:spcPts val="0"/>
              </a:spcBef>
              <a:buNone/>
              <a:defRPr sz="1600" b="0">
                <a:solidFill>
                  <a:srgbClr val="FFFFFF"/>
                </a:solidFill>
              </a:defRPr>
            </a:lvl1pPr>
            <a:lvl2pPr marL="0" indent="0" algn="ctr">
              <a:spcBef>
                <a:spcPts val="0"/>
              </a:spcBef>
              <a:buNone/>
              <a:defRPr sz="1600" b="0">
                <a:solidFill>
                  <a:srgbClr val="FFFFFF"/>
                </a:solidFill>
              </a:defRPr>
            </a:lvl2pPr>
            <a:lvl3pPr marL="0" indent="0" algn="ctr">
              <a:spcBef>
                <a:spcPts val="0"/>
              </a:spcBef>
              <a:buNone/>
              <a:defRPr sz="1600" b="0">
                <a:solidFill>
                  <a:srgbClr val="FFFFFF"/>
                </a:solidFill>
              </a:defRPr>
            </a:lvl3pPr>
            <a:lvl4pPr marL="0" indent="0" algn="ctr">
              <a:spcBef>
                <a:spcPts val="0"/>
              </a:spcBef>
              <a:buNone/>
              <a:defRPr sz="1600" b="0">
                <a:solidFill>
                  <a:srgbClr val="FFFFFF"/>
                </a:solidFill>
              </a:defRPr>
            </a:lvl4pPr>
            <a:lvl5pPr marL="0" indent="0" algn="ctr">
              <a:spcBef>
                <a:spcPts val="0"/>
              </a:spcBef>
              <a:buNone/>
              <a:defRPr sz="1600" b="0">
                <a:solidFill>
                  <a:srgbClr val="FFFFFF"/>
                </a:solidFill>
              </a:defRPr>
            </a:lvl5pPr>
            <a:lvl6pPr marL="0" indent="0" algn="ctr">
              <a:spcBef>
                <a:spcPts val="0"/>
              </a:spcBef>
              <a:buNone/>
              <a:defRPr sz="1600" b="0">
                <a:solidFill>
                  <a:srgbClr val="FFFFFF"/>
                </a:solidFill>
              </a:defRPr>
            </a:lvl6pPr>
            <a:lvl7pPr marL="0" indent="0" algn="ctr">
              <a:spcBef>
                <a:spcPts val="0"/>
              </a:spcBef>
              <a:buNone/>
              <a:defRPr sz="1600" b="0">
                <a:solidFill>
                  <a:srgbClr val="FFFFFF"/>
                </a:solidFill>
              </a:defRPr>
            </a:lvl7pPr>
            <a:lvl8pPr marL="0" indent="0" algn="ctr">
              <a:spcBef>
                <a:spcPts val="0"/>
              </a:spcBef>
              <a:buNone/>
              <a:defRPr sz="1600" b="0">
                <a:solidFill>
                  <a:srgbClr val="FFFFFF"/>
                </a:solidFill>
              </a:defRPr>
            </a:lvl8pPr>
            <a:lvl9pPr marL="0" indent="0" algn="ctr">
              <a:spcBef>
                <a:spcPts val="0"/>
              </a:spcBef>
              <a:buNone/>
              <a:defRPr sz="1600" b="0">
                <a:solidFill>
                  <a:srgbClr val="FFFFFF"/>
                </a:solidFill>
              </a:defRPr>
            </a:lvl9pPr>
          </a:lstStyle>
          <a:p>
            <a:pPr lvl="0"/>
            <a:r>
              <a:rPr lang="en-US"/>
              <a:t>Click to edit Master text styles</a:t>
            </a:r>
          </a:p>
        </p:txBody>
      </p:sp>
      <p:sp>
        <p:nvSpPr>
          <p:cNvPr id="12" name="Title 3">
            <a:extLst>
              <a:ext uri="{FF2B5EF4-FFF2-40B4-BE49-F238E27FC236}">
                <a16:creationId xmlns:a16="http://schemas.microsoft.com/office/drawing/2014/main" id="{7229CF78-FD03-4D68-8B06-A070ACC258D5}"/>
              </a:ext>
            </a:extLst>
          </p:cNvPr>
          <p:cNvSpPr>
            <a:spLocks noGrp="1"/>
          </p:cNvSpPr>
          <p:nvPr>
            <p:ph type="title" hasCustomPrompt="1"/>
          </p:nvPr>
        </p:nvSpPr>
        <p:spPr>
          <a:xfrm>
            <a:off x="304800" y="640080"/>
            <a:ext cx="11582400" cy="552204"/>
          </a:xfrm>
          <a:prstGeom prst="rect">
            <a:avLst/>
          </a:prstGeom>
        </p:spPr>
        <p:txBody>
          <a:bodyPr lIns="0" tIns="0" rIns="0" bIns="0" anchor="t" anchorCtr="0"/>
          <a:lstStyle>
            <a:lvl1pPr marL="0" indent="0">
              <a:defRPr lang="en-US" dirty="0"/>
            </a:lvl1pPr>
          </a:lstStyle>
          <a:p>
            <a:r>
              <a:rPr lang="en-US" dirty="0"/>
              <a:t>[Title]</a:t>
            </a:r>
          </a:p>
        </p:txBody>
      </p:sp>
      <p:sp>
        <p:nvSpPr>
          <p:cNvPr id="11" name="Footer Placeholder 1">
            <a:extLst>
              <a:ext uri="{FF2B5EF4-FFF2-40B4-BE49-F238E27FC236}">
                <a16:creationId xmlns:a16="http://schemas.microsoft.com/office/drawing/2014/main" id="{F3E5A779-8138-44AD-8594-A3305B7734CF}"/>
              </a:ext>
            </a:extLst>
          </p:cNvPr>
          <p:cNvSpPr>
            <a:spLocks noGrp="1"/>
          </p:cNvSpPr>
          <p:nvPr>
            <p:ph type="ftr" sz="quarter" idx="10"/>
          </p:nvPr>
        </p:nvSpPr>
        <p:spPr>
          <a:xfrm>
            <a:off x="228600" y="6556248"/>
            <a:ext cx="2194560" cy="182880"/>
          </a:xfrm>
          <a:prstGeom prst="rect">
            <a:avLst/>
          </a:prstGeom>
        </p:spPr>
        <p:txBody>
          <a:bodyPr anchor="ctr"/>
          <a:lstStyle>
            <a:lvl1pPr>
              <a:defRPr sz="800">
                <a:solidFill>
                  <a:schemeClr val="accent2"/>
                </a:solidFill>
              </a:defRPr>
            </a:lvl1pPr>
          </a:lstStyle>
          <a:p>
            <a:pPr defTabSz="609555"/>
            <a:r>
              <a:rPr lang="en-US" dirty="0"/>
              <a:t>© 2020 NTT DATA, Inc. All rights reserved.</a:t>
            </a:r>
          </a:p>
        </p:txBody>
      </p:sp>
      <p:sp>
        <p:nvSpPr>
          <p:cNvPr id="13" name="Slide Number Placeholder 2">
            <a:extLst>
              <a:ext uri="{FF2B5EF4-FFF2-40B4-BE49-F238E27FC236}">
                <a16:creationId xmlns:a16="http://schemas.microsoft.com/office/drawing/2014/main" id="{C64B3573-DB9B-417D-84AB-8F4B046431B3}"/>
              </a:ext>
            </a:extLst>
          </p:cNvPr>
          <p:cNvSpPr>
            <a:spLocks noGrp="1"/>
          </p:cNvSpPr>
          <p:nvPr>
            <p:ph type="sldNum" sz="quarter" idx="11"/>
          </p:nvPr>
        </p:nvSpPr>
        <p:spPr>
          <a:xfrm>
            <a:off x="5762244" y="6556248"/>
            <a:ext cx="667512" cy="182880"/>
          </a:xfrm>
          <a:prstGeom prst="rect">
            <a:avLst/>
          </a:prstGeom>
        </p:spPr>
        <p:txBody>
          <a:bodyPr anchor="ctr"/>
          <a:lstStyle>
            <a:lvl1pPr>
              <a:defRPr sz="800">
                <a:solidFill>
                  <a:schemeClr val="accent2"/>
                </a:solidFill>
              </a:defRPr>
            </a:lvl1pPr>
          </a:lstStyle>
          <a:p>
            <a:pPr algn="ctr"/>
            <a:fld id="{92EA2340-BE12-4138-BE15-7C339B03EB4B}" type="slidenum">
              <a:rPr lang="en-US" smtClean="0"/>
              <a:pPr algn="ctr"/>
              <a:t>‹#›</a:t>
            </a:fld>
            <a:endParaRPr lang="en-US"/>
          </a:p>
        </p:txBody>
      </p:sp>
    </p:spTree>
    <p:extLst>
      <p:ext uri="{BB962C8B-B14F-4D97-AF65-F5344CB8AC3E}">
        <p14:creationId xmlns:p14="http://schemas.microsoft.com/office/powerpoint/2010/main" val="649105614"/>
      </p:ext>
    </p:extLst>
  </p:cSld>
  <p:clrMapOvr>
    <a:masterClrMapping/>
  </p:clrMapOvr>
  <p:extLst>
    <p:ext uri="{DCECCB84-F9BA-43D5-87BE-67443E8EF086}">
      <p15:sldGuideLst xmlns:p15="http://schemas.microsoft.com/office/powerpoint/2012/main">
        <p15:guide id="1" pos="3840">
          <p15:clr>
            <a:srgbClr val="FBAE40"/>
          </p15:clr>
        </p15:guide>
        <p15:guide id="2" pos="7488">
          <p15:clr>
            <a:srgbClr val="FBAE40"/>
          </p15:clr>
        </p15:guide>
        <p15:guide id="3" pos="192">
          <p15:clr>
            <a:srgbClr val="FBAE40"/>
          </p15:clr>
        </p15:guide>
      </p15:sldGuideLst>
    </p:ext>
  </p:extLst>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userDrawn="1">
  <p:cSld name="Title with Full Image - BH-H">
    <p:spTree>
      <p:nvGrpSpPr>
        <p:cNvPr id="1" name=""/>
        <p:cNvGrpSpPr/>
        <p:nvPr/>
      </p:nvGrpSpPr>
      <p:grpSpPr>
        <a:xfrm>
          <a:off x="0" y="0"/>
          <a:ext cx="0" cy="0"/>
          <a:chOff x="0" y="0"/>
          <a:chExt cx="0" cy="0"/>
        </a:xfrm>
      </p:grpSpPr>
      <p:sp>
        <p:nvSpPr>
          <p:cNvPr id="16" name="Picture Placeholder 15">
            <a:extLst>
              <a:ext uri="{FF2B5EF4-FFF2-40B4-BE49-F238E27FC236}">
                <a16:creationId xmlns:a16="http://schemas.microsoft.com/office/drawing/2014/main" id="{0E9BC70B-1571-475A-A3CC-BC50D4D7BFD0}"/>
              </a:ext>
            </a:extLst>
          </p:cNvPr>
          <p:cNvSpPr>
            <a:spLocks noGrp="1"/>
          </p:cNvSpPr>
          <p:nvPr>
            <p:ph type="pic" sz="quarter" idx="10"/>
          </p:nvPr>
        </p:nvSpPr>
        <p:spPr>
          <a:xfrm>
            <a:off x="0" y="457200"/>
            <a:ext cx="12192000" cy="6400800"/>
          </a:xfrm>
          <a:prstGeom prst="rect">
            <a:avLst/>
          </a:prstGeom>
        </p:spPr>
        <p:txBody>
          <a:bodyPr anchor="ctr"/>
          <a:lstStyle>
            <a:lvl1pPr marL="0" indent="0" algn="ctr">
              <a:buNone/>
              <a:defRPr/>
            </a:lvl1pPr>
          </a:lstStyle>
          <a:p>
            <a:r>
              <a:rPr lang="en-US"/>
              <a:t>Click icon to add picture</a:t>
            </a:r>
          </a:p>
        </p:txBody>
      </p:sp>
      <p:sp>
        <p:nvSpPr>
          <p:cNvPr id="5" name="Title 3">
            <a:extLst>
              <a:ext uri="{FF2B5EF4-FFF2-40B4-BE49-F238E27FC236}">
                <a16:creationId xmlns:a16="http://schemas.microsoft.com/office/drawing/2014/main" id="{9EF93357-ACE0-401E-B673-E62DD3B4B614}"/>
              </a:ext>
            </a:extLst>
          </p:cNvPr>
          <p:cNvSpPr>
            <a:spLocks noGrp="1"/>
          </p:cNvSpPr>
          <p:nvPr>
            <p:ph type="title" hasCustomPrompt="1"/>
          </p:nvPr>
        </p:nvSpPr>
        <p:spPr>
          <a:xfrm>
            <a:off x="304800" y="640080"/>
            <a:ext cx="11582400" cy="552204"/>
          </a:xfrm>
          <a:prstGeom prst="rect">
            <a:avLst/>
          </a:prstGeom>
        </p:spPr>
        <p:txBody>
          <a:bodyPr lIns="0" tIns="0" rIns="0" bIns="0" anchor="t" anchorCtr="0"/>
          <a:lstStyle>
            <a:lvl1pPr marL="0" indent="0">
              <a:defRPr lang="en-US" dirty="0"/>
            </a:lvl1pPr>
          </a:lstStyle>
          <a:p>
            <a:r>
              <a:rPr lang="en-US" dirty="0"/>
              <a:t>[Title]</a:t>
            </a:r>
          </a:p>
        </p:txBody>
      </p:sp>
      <p:sp>
        <p:nvSpPr>
          <p:cNvPr id="6" name="Footer Placeholder 1">
            <a:extLst>
              <a:ext uri="{FF2B5EF4-FFF2-40B4-BE49-F238E27FC236}">
                <a16:creationId xmlns:a16="http://schemas.microsoft.com/office/drawing/2014/main" id="{422B1381-D1EC-4B1F-A760-D0DE414C1F94}"/>
              </a:ext>
            </a:extLst>
          </p:cNvPr>
          <p:cNvSpPr>
            <a:spLocks noGrp="1"/>
          </p:cNvSpPr>
          <p:nvPr>
            <p:ph type="ftr" sz="quarter" idx="11"/>
          </p:nvPr>
        </p:nvSpPr>
        <p:spPr>
          <a:xfrm>
            <a:off x="228600" y="6556248"/>
            <a:ext cx="2194560" cy="182880"/>
          </a:xfrm>
          <a:prstGeom prst="rect">
            <a:avLst/>
          </a:prstGeom>
        </p:spPr>
        <p:txBody>
          <a:bodyPr anchor="ctr"/>
          <a:lstStyle>
            <a:lvl1pPr>
              <a:defRPr sz="800">
                <a:solidFill>
                  <a:schemeClr val="accent2"/>
                </a:solidFill>
              </a:defRPr>
            </a:lvl1pPr>
          </a:lstStyle>
          <a:p>
            <a:pPr defTabSz="609555"/>
            <a:r>
              <a:rPr lang="en-US" dirty="0"/>
              <a:t>© 2020 NTT DATA, Inc. All rights reserved.</a:t>
            </a:r>
          </a:p>
        </p:txBody>
      </p:sp>
      <p:sp>
        <p:nvSpPr>
          <p:cNvPr id="7" name="Slide Number Placeholder 2">
            <a:extLst>
              <a:ext uri="{FF2B5EF4-FFF2-40B4-BE49-F238E27FC236}">
                <a16:creationId xmlns:a16="http://schemas.microsoft.com/office/drawing/2014/main" id="{387C637C-368D-4D98-8DB5-ECF98C4A6203}"/>
              </a:ext>
            </a:extLst>
          </p:cNvPr>
          <p:cNvSpPr>
            <a:spLocks noGrp="1"/>
          </p:cNvSpPr>
          <p:nvPr>
            <p:ph type="sldNum" sz="quarter" idx="12"/>
          </p:nvPr>
        </p:nvSpPr>
        <p:spPr>
          <a:xfrm>
            <a:off x="5762244" y="6556248"/>
            <a:ext cx="667512" cy="182880"/>
          </a:xfrm>
          <a:prstGeom prst="rect">
            <a:avLst/>
          </a:prstGeom>
        </p:spPr>
        <p:txBody>
          <a:bodyPr anchor="ctr"/>
          <a:lstStyle>
            <a:lvl1pPr>
              <a:defRPr sz="800">
                <a:solidFill>
                  <a:schemeClr val="accent2"/>
                </a:solidFill>
              </a:defRPr>
            </a:lvl1pPr>
          </a:lstStyle>
          <a:p>
            <a:pPr algn="ctr"/>
            <a:fld id="{92EA2340-BE12-4138-BE15-7C339B03EB4B}" type="slidenum">
              <a:rPr lang="en-US" smtClean="0"/>
              <a:pPr algn="ctr"/>
              <a:t>‹#›</a:t>
            </a:fld>
            <a:endParaRPr lang="en-US"/>
          </a:p>
        </p:txBody>
      </p:sp>
    </p:spTree>
    <p:extLst>
      <p:ext uri="{BB962C8B-B14F-4D97-AF65-F5344CB8AC3E}">
        <p14:creationId xmlns:p14="http://schemas.microsoft.com/office/powerpoint/2010/main" val="2466190987"/>
      </p:ext>
    </p:extLst>
  </p:cSld>
  <p:clrMapOvr>
    <a:masterClrMapping/>
  </p:clrMapOvr>
  <p:extLst>
    <p:ext uri="{DCECCB84-F9BA-43D5-87BE-67443E8EF086}">
      <p15:sldGuideLst xmlns:p15="http://schemas.microsoft.com/office/powerpoint/2012/main">
        <p15:guide id="1" pos="3840">
          <p15:clr>
            <a:srgbClr val="FBAE40"/>
          </p15:clr>
        </p15:guide>
        <p15:guide id="2" pos="7488">
          <p15:clr>
            <a:srgbClr val="FBAE40"/>
          </p15:clr>
        </p15:guide>
        <p15:guide id="3" pos="192">
          <p15:clr>
            <a:srgbClr val="FBAE40"/>
          </p15:clr>
        </p15:guide>
      </p15:sldGuideLst>
    </p:ext>
  </p:extLst>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userDrawn="1">
  <p:cSld name="Title with Image Band - BH-H">
    <p:spTree>
      <p:nvGrpSpPr>
        <p:cNvPr id="1" name=""/>
        <p:cNvGrpSpPr/>
        <p:nvPr/>
      </p:nvGrpSpPr>
      <p:grpSpPr>
        <a:xfrm>
          <a:off x="0" y="0"/>
          <a:ext cx="0" cy="0"/>
          <a:chOff x="0" y="0"/>
          <a:chExt cx="0" cy="0"/>
        </a:xfrm>
      </p:grpSpPr>
      <p:sp>
        <p:nvSpPr>
          <p:cNvPr id="6" name="Picture Placeholder 15">
            <a:extLst>
              <a:ext uri="{FF2B5EF4-FFF2-40B4-BE49-F238E27FC236}">
                <a16:creationId xmlns:a16="http://schemas.microsoft.com/office/drawing/2014/main" id="{28220791-D495-4D87-90C8-E922F6083CCD}"/>
              </a:ext>
            </a:extLst>
          </p:cNvPr>
          <p:cNvSpPr>
            <a:spLocks noGrp="1"/>
          </p:cNvSpPr>
          <p:nvPr>
            <p:ph type="pic" sz="quarter" idx="10"/>
          </p:nvPr>
        </p:nvSpPr>
        <p:spPr>
          <a:xfrm>
            <a:off x="0" y="1752600"/>
            <a:ext cx="12192000" cy="3378200"/>
          </a:xfrm>
          <a:prstGeom prst="rect">
            <a:avLst/>
          </a:prstGeom>
        </p:spPr>
        <p:txBody>
          <a:bodyPr anchor="ctr"/>
          <a:lstStyle>
            <a:lvl1pPr marL="0" indent="0" algn="ctr">
              <a:buNone/>
              <a:defRPr/>
            </a:lvl1pPr>
          </a:lstStyle>
          <a:p>
            <a:r>
              <a:rPr lang="en-US"/>
              <a:t>Click icon to add picture</a:t>
            </a:r>
          </a:p>
        </p:txBody>
      </p:sp>
      <p:sp>
        <p:nvSpPr>
          <p:cNvPr id="5" name="Footer Placeholder 1">
            <a:extLst>
              <a:ext uri="{FF2B5EF4-FFF2-40B4-BE49-F238E27FC236}">
                <a16:creationId xmlns:a16="http://schemas.microsoft.com/office/drawing/2014/main" id="{982ECDED-16BD-46CC-9E54-CE94F6377953}"/>
              </a:ext>
            </a:extLst>
          </p:cNvPr>
          <p:cNvSpPr>
            <a:spLocks noGrp="1"/>
          </p:cNvSpPr>
          <p:nvPr>
            <p:ph type="ftr" sz="quarter" idx="11"/>
          </p:nvPr>
        </p:nvSpPr>
        <p:spPr>
          <a:xfrm>
            <a:off x="228600" y="6556248"/>
            <a:ext cx="2194560" cy="182880"/>
          </a:xfrm>
          <a:prstGeom prst="rect">
            <a:avLst/>
          </a:prstGeom>
        </p:spPr>
        <p:txBody>
          <a:bodyPr anchor="ctr"/>
          <a:lstStyle>
            <a:lvl1pPr>
              <a:defRPr sz="800">
                <a:solidFill>
                  <a:schemeClr val="accent2"/>
                </a:solidFill>
              </a:defRPr>
            </a:lvl1pPr>
          </a:lstStyle>
          <a:p>
            <a:pPr defTabSz="609555"/>
            <a:r>
              <a:rPr lang="en-US" dirty="0"/>
              <a:t>© 2020 NTT DATA, Inc. All rights reserved.</a:t>
            </a:r>
          </a:p>
        </p:txBody>
      </p:sp>
      <p:sp>
        <p:nvSpPr>
          <p:cNvPr id="7" name="Slide Number Placeholder 2">
            <a:extLst>
              <a:ext uri="{FF2B5EF4-FFF2-40B4-BE49-F238E27FC236}">
                <a16:creationId xmlns:a16="http://schemas.microsoft.com/office/drawing/2014/main" id="{E5BC33B8-03C1-47C6-B7A6-54A669710B80}"/>
              </a:ext>
            </a:extLst>
          </p:cNvPr>
          <p:cNvSpPr>
            <a:spLocks noGrp="1"/>
          </p:cNvSpPr>
          <p:nvPr>
            <p:ph type="sldNum" sz="quarter" idx="12"/>
          </p:nvPr>
        </p:nvSpPr>
        <p:spPr>
          <a:xfrm>
            <a:off x="5762244" y="6556248"/>
            <a:ext cx="667512" cy="182880"/>
          </a:xfrm>
          <a:prstGeom prst="rect">
            <a:avLst/>
          </a:prstGeom>
        </p:spPr>
        <p:txBody>
          <a:bodyPr anchor="ctr"/>
          <a:lstStyle>
            <a:lvl1pPr>
              <a:defRPr sz="800">
                <a:solidFill>
                  <a:schemeClr val="accent2"/>
                </a:solidFill>
              </a:defRPr>
            </a:lvl1pPr>
          </a:lstStyle>
          <a:p>
            <a:pPr algn="ctr"/>
            <a:fld id="{92EA2340-BE12-4138-BE15-7C339B03EB4B}" type="slidenum">
              <a:rPr lang="en-US" smtClean="0"/>
              <a:pPr algn="ctr"/>
              <a:t>‹#›</a:t>
            </a:fld>
            <a:endParaRPr lang="en-US"/>
          </a:p>
        </p:txBody>
      </p:sp>
    </p:spTree>
    <p:extLst>
      <p:ext uri="{BB962C8B-B14F-4D97-AF65-F5344CB8AC3E}">
        <p14:creationId xmlns:p14="http://schemas.microsoft.com/office/powerpoint/2010/main" val="1542149872"/>
      </p:ext>
    </p:extLst>
  </p:cSld>
  <p:clrMapOvr>
    <a:masterClrMapping/>
  </p:clrMapOvr>
  <p:extLst>
    <p:ext uri="{DCECCB84-F9BA-43D5-87BE-67443E8EF086}">
      <p15:sldGuideLst xmlns:p15="http://schemas.microsoft.com/office/powerpoint/2012/main">
        <p15:guide id="1" pos="3840">
          <p15:clr>
            <a:srgbClr val="FBAE40"/>
          </p15:clr>
        </p15:guide>
        <p15:guide id="2" pos="7488">
          <p15:clr>
            <a:srgbClr val="FBAE40"/>
          </p15:clr>
        </p15:guide>
        <p15:guide id="3" pos="192">
          <p15:clr>
            <a:srgbClr val="FBAE40"/>
          </p15:clr>
        </p15:guide>
      </p15:sldGuideLst>
    </p:ext>
  </p:extLst>
</p:sldLayout>
</file>

<file path=ppt/slideLayouts/slideLayout73.xml><?xml version="1.0" encoding="utf-8"?>
<p:sldLayout xmlns:a="http://schemas.openxmlformats.org/drawingml/2006/main" xmlns:r="http://schemas.openxmlformats.org/officeDocument/2006/relationships" xmlns:p="http://schemas.openxmlformats.org/presentationml/2006/main" preserve="1" userDrawn="1">
  <p:cSld name="Success Story (Unnamed)">
    <p:spTree>
      <p:nvGrpSpPr>
        <p:cNvPr id="1" name=""/>
        <p:cNvGrpSpPr/>
        <p:nvPr/>
      </p:nvGrpSpPr>
      <p:grpSpPr>
        <a:xfrm>
          <a:off x="0" y="0"/>
          <a:ext cx="0" cy="0"/>
          <a:chOff x="0" y="0"/>
          <a:chExt cx="0" cy="0"/>
        </a:xfrm>
      </p:grpSpPr>
      <p:sp>
        <p:nvSpPr>
          <p:cNvPr id="16" name="Picture Placeholder 15">
            <a:extLst>
              <a:ext uri="{FF2B5EF4-FFF2-40B4-BE49-F238E27FC236}">
                <a16:creationId xmlns:a16="http://schemas.microsoft.com/office/drawing/2014/main" id="{0E9BC70B-1571-475A-A3CC-BC50D4D7BFD0}"/>
              </a:ext>
            </a:extLst>
          </p:cNvPr>
          <p:cNvSpPr>
            <a:spLocks noGrp="1"/>
          </p:cNvSpPr>
          <p:nvPr>
            <p:ph type="pic" sz="quarter" idx="10" hasCustomPrompt="1"/>
          </p:nvPr>
        </p:nvSpPr>
        <p:spPr>
          <a:xfrm>
            <a:off x="0" y="457200"/>
            <a:ext cx="4114800" cy="6400800"/>
          </a:xfrm>
          <a:prstGeom prst="rect">
            <a:avLst/>
          </a:prstGeom>
        </p:spPr>
        <p:txBody>
          <a:bodyPr anchor="ctr"/>
          <a:lstStyle>
            <a:lvl1pPr marL="0" indent="0" algn="ctr">
              <a:buNone/>
              <a:defRPr sz="2000"/>
            </a:lvl1pPr>
          </a:lstStyle>
          <a:p>
            <a:r>
              <a:rPr lang="en-US" dirty="0"/>
              <a:t>7” x ‘ 4.5” @ 96dpi</a:t>
            </a:r>
          </a:p>
        </p:txBody>
      </p:sp>
      <p:sp>
        <p:nvSpPr>
          <p:cNvPr id="6" name="Footer Placeholder 1">
            <a:extLst>
              <a:ext uri="{FF2B5EF4-FFF2-40B4-BE49-F238E27FC236}">
                <a16:creationId xmlns:a16="http://schemas.microsoft.com/office/drawing/2014/main" id="{422B1381-D1EC-4B1F-A760-D0DE414C1F94}"/>
              </a:ext>
            </a:extLst>
          </p:cNvPr>
          <p:cNvSpPr>
            <a:spLocks noGrp="1"/>
          </p:cNvSpPr>
          <p:nvPr>
            <p:ph type="ftr" sz="quarter" idx="11"/>
          </p:nvPr>
        </p:nvSpPr>
        <p:spPr>
          <a:xfrm>
            <a:off x="228600" y="6556248"/>
            <a:ext cx="2194560" cy="182880"/>
          </a:xfrm>
          <a:prstGeom prst="rect">
            <a:avLst/>
          </a:prstGeom>
        </p:spPr>
        <p:txBody>
          <a:bodyPr anchor="ctr"/>
          <a:lstStyle>
            <a:lvl1pPr>
              <a:defRPr sz="800">
                <a:solidFill>
                  <a:schemeClr val="accent2"/>
                </a:solidFill>
              </a:defRPr>
            </a:lvl1pPr>
          </a:lstStyle>
          <a:p>
            <a:pPr defTabSz="609555"/>
            <a:r>
              <a:rPr lang="en-US" dirty="0"/>
              <a:t>© 2020 NTT DATA, Inc. All rights reserved.</a:t>
            </a:r>
          </a:p>
        </p:txBody>
      </p:sp>
      <p:sp>
        <p:nvSpPr>
          <p:cNvPr id="7" name="Slide Number Placeholder 2">
            <a:extLst>
              <a:ext uri="{FF2B5EF4-FFF2-40B4-BE49-F238E27FC236}">
                <a16:creationId xmlns:a16="http://schemas.microsoft.com/office/drawing/2014/main" id="{387C637C-368D-4D98-8DB5-ECF98C4A6203}"/>
              </a:ext>
            </a:extLst>
          </p:cNvPr>
          <p:cNvSpPr>
            <a:spLocks noGrp="1"/>
          </p:cNvSpPr>
          <p:nvPr>
            <p:ph type="sldNum" sz="quarter" idx="12"/>
          </p:nvPr>
        </p:nvSpPr>
        <p:spPr>
          <a:xfrm>
            <a:off x="5762244" y="6556248"/>
            <a:ext cx="667512" cy="182880"/>
          </a:xfrm>
          <a:prstGeom prst="rect">
            <a:avLst/>
          </a:prstGeom>
        </p:spPr>
        <p:txBody>
          <a:bodyPr anchor="ctr"/>
          <a:lstStyle>
            <a:lvl1pPr>
              <a:defRPr sz="800">
                <a:solidFill>
                  <a:schemeClr val="accent2"/>
                </a:solidFill>
              </a:defRPr>
            </a:lvl1pPr>
          </a:lstStyle>
          <a:p>
            <a:pPr algn="ctr"/>
            <a:fld id="{92EA2340-BE12-4138-BE15-7C339B03EB4B}" type="slidenum">
              <a:rPr lang="en-US" smtClean="0"/>
              <a:pPr algn="ctr"/>
              <a:t>‹#›</a:t>
            </a:fld>
            <a:endParaRPr lang="en-US"/>
          </a:p>
        </p:txBody>
      </p:sp>
      <p:graphicFrame>
        <p:nvGraphicFramePr>
          <p:cNvPr id="8" name="Body Copy">
            <a:extLst>
              <a:ext uri="{FF2B5EF4-FFF2-40B4-BE49-F238E27FC236}">
                <a16:creationId xmlns:a16="http://schemas.microsoft.com/office/drawing/2014/main" id="{97B60F81-633F-4646-AA98-205101671A2A}"/>
              </a:ext>
            </a:extLst>
          </p:cNvPr>
          <p:cNvGraphicFramePr>
            <a:graphicFrameLocks noGrp="1"/>
          </p:cNvGraphicFramePr>
          <p:nvPr userDrawn="1">
            <p:extLst>
              <p:ext uri="{D42A27DB-BD31-4B8C-83A1-F6EECF244321}">
                <p14:modId xmlns:p14="http://schemas.microsoft.com/office/powerpoint/2010/main" val="2935387527"/>
              </p:ext>
            </p:extLst>
          </p:nvPr>
        </p:nvGraphicFramePr>
        <p:xfrm>
          <a:off x="4419600" y="1855716"/>
          <a:ext cx="7467600" cy="416716"/>
        </p:xfrm>
        <a:graphic>
          <a:graphicData uri="http://schemas.openxmlformats.org/drawingml/2006/table">
            <a:tbl>
              <a:tblPr firstRow="1" bandRow="1">
                <a:tableStyleId>{5C22544A-7EE6-4342-B048-85BDC9FD1C3A}</a:tableStyleId>
              </a:tblPr>
              <a:tblGrid>
                <a:gridCol w="2360780">
                  <a:extLst>
                    <a:ext uri="{9D8B030D-6E8A-4147-A177-3AD203B41FA5}">
                      <a16:colId xmlns:a16="http://schemas.microsoft.com/office/drawing/2014/main" val="946091691"/>
                    </a:ext>
                  </a:extLst>
                </a:gridCol>
                <a:gridCol w="192630">
                  <a:extLst>
                    <a:ext uri="{9D8B030D-6E8A-4147-A177-3AD203B41FA5}">
                      <a16:colId xmlns:a16="http://schemas.microsoft.com/office/drawing/2014/main" val="1729550602"/>
                    </a:ext>
                  </a:extLst>
                </a:gridCol>
                <a:gridCol w="2360780">
                  <a:extLst>
                    <a:ext uri="{9D8B030D-6E8A-4147-A177-3AD203B41FA5}">
                      <a16:colId xmlns:a16="http://schemas.microsoft.com/office/drawing/2014/main" val="1614543895"/>
                    </a:ext>
                  </a:extLst>
                </a:gridCol>
                <a:gridCol w="192630">
                  <a:extLst>
                    <a:ext uri="{9D8B030D-6E8A-4147-A177-3AD203B41FA5}">
                      <a16:colId xmlns:a16="http://schemas.microsoft.com/office/drawing/2014/main" val="4208229438"/>
                    </a:ext>
                  </a:extLst>
                </a:gridCol>
                <a:gridCol w="2360780">
                  <a:extLst>
                    <a:ext uri="{9D8B030D-6E8A-4147-A177-3AD203B41FA5}">
                      <a16:colId xmlns:a16="http://schemas.microsoft.com/office/drawing/2014/main" val="1081490778"/>
                    </a:ext>
                  </a:extLst>
                </a:gridCol>
              </a:tblGrid>
              <a:tr h="416716">
                <a:tc>
                  <a:txBody>
                    <a:bodyPr/>
                    <a:lstStyle/>
                    <a:p>
                      <a:r>
                        <a:rPr kumimoji="1" lang="en-US" sz="1800" b="0" kern="1200" dirty="0">
                          <a:solidFill>
                            <a:schemeClr val="accent2">
                              <a:lumMod val="75000"/>
                            </a:schemeClr>
                          </a:solidFill>
                          <a:latin typeface="+mn-lt"/>
                          <a:ea typeface="+mn-ea"/>
                          <a:cs typeface="+mn-cs"/>
                        </a:rPr>
                        <a:t>Business need</a:t>
                      </a:r>
                      <a:r>
                        <a:rPr kumimoji="1" lang="en-US" sz="2000" b="0" kern="1200" dirty="0">
                          <a:solidFill>
                            <a:schemeClr val="accent2">
                              <a:lumMod val="75000"/>
                            </a:schemeClr>
                          </a:solidFill>
                          <a:latin typeface="+mn-lt"/>
                          <a:ea typeface="+mn-ea"/>
                          <a:cs typeface="+mn-cs"/>
                        </a:rPr>
                        <a:t> </a:t>
                      </a:r>
                    </a:p>
                  </a:txBody>
                  <a:tcPr marL="0" marR="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9525" cap="flat" cmpd="sng" algn="ctr">
                      <a:solidFill>
                        <a:schemeClr val="tx1">
                          <a:lumMod val="40000"/>
                          <a:lumOff val="60000"/>
                        </a:schemeClr>
                      </a:solidFill>
                      <a:prstDash val="solid"/>
                      <a:round/>
                      <a:headEnd type="none" w="med" len="med"/>
                      <a:tailEnd type="none" w="med" len="med"/>
                    </a:lnB>
                    <a:noFill/>
                  </a:tcPr>
                </a:tc>
                <a:tc>
                  <a:txBody>
                    <a:bodyPr/>
                    <a:lstStyle/>
                    <a:p>
                      <a:endParaRPr kumimoji="1" lang="en-US" sz="2000" b="0" kern="1200" dirty="0">
                        <a:solidFill>
                          <a:schemeClr val="accent2">
                            <a:lumMod val="75000"/>
                          </a:schemeClr>
                        </a:solidFill>
                        <a:latin typeface="+mn-lt"/>
                        <a:ea typeface="+mn-ea"/>
                        <a:cs typeface="+mn-cs"/>
                      </a:endParaRPr>
                    </a:p>
                  </a:txBody>
                  <a:tcPr marL="0" marR="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sz="1800" b="0" kern="1200" dirty="0">
                          <a:solidFill>
                            <a:schemeClr val="accent2">
                              <a:lumMod val="75000"/>
                            </a:schemeClr>
                          </a:solidFill>
                          <a:latin typeface="+mn-lt"/>
                          <a:ea typeface="+mn-ea"/>
                          <a:cs typeface="+mn-cs"/>
                        </a:rPr>
                        <a:t>Solution</a:t>
                      </a:r>
                    </a:p>
                  </a:txBody>
                  <a:tcPr marL="0" marR="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9525" cap="flat" cmpd="sng" algn="ctr">
                      <a:solidFill>
                        <a:schemeClr val="tx1">
                          <a:lumMod val="40000"/>
                          <a:lumOff val="60000"/>
                        </a:schemeClr>
                      </a:solidFill>
                      <a:prstDash val="solid"/>
                      <a:round/>
                      <a:headEnd type="none" w="med" len="med"/>
                      <a:tailEnd type="none" w="med" len="med"/>
                    </a:lnB>
                    <a:noFill/>
                  </a:tcPr>
                </a:tc>
                <a:tc>
                  <a:txBody>
                    <a:bodyPr/>
                    <a:lstStyle/>
                    <a:p>
                      <a:endParaRPr kumimoji="1" lang="en-US" sz="2000" b="0" kern="1200" dirty="0">
                        <a:solidFill>
                          <a:schemeClr val="accent2">
                            <a:lumMod val="75000"/>
                          </a:schemeClr>
                        </a:solidFill>
                        <a:latin typeface="+mn-lt"/>
                        <a:ea typeface="+mn-ea"/>
                        <a:cs typeface="+mn-cs"/>
                      </a:endParaRPr>
                    </a:p>
                  </a:txBody>
                  <a:tcPr marL="0" marR="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sz="1800" b="0" kern="1200" dirty="0">
                          <a:solidFill>
                            <a:schemeClr val="accent2">
                              <a:lumMod val="75000"/>
                            </a:schemeClr>
                          </a:solidFill>
                          <a:latin typeface="+mn-lt"/>
                          <a:ea typeface="+mn-ea"/>
                          <a:cs typeface="+mn-cs"/>
                        </a:rPr>
                        <a:t>Outcomes</a:t>
                      </a:r>
                    </a:p>
                  </a:txBody>
                  <a:tcPr marL="0" marR="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9525" cap="flat" cmpd="sng" algn="ctr">
                      <a:solidFill>
                        <a:schemeClr val="tx1">
                          <a:lumMod val="40000"/>
                          <a:lumOff val="60000"/>
                        </a:schemeClr>
                      </a:solidFill>
                      <a:prstDash val="solid"/>
                      <a:round/>
                      <a:headEnd type="none" w="med" len="med"/>
                      <a:tailEnd type="none" w="med" len="med"/>
                    </a:lnB>
                    <a:noFill/>
                  </a:tcPr>
                </a:tc>
                <a:extLst>
                  <a:ext uri="{0D108BD9-81ED-4DB2-BD59-A6C34878D82A}">
                    <a16:rowId xmlns:a16="http://schemas.microsoft.com/office/drawing/2014/main" val="4164790786"/>
                  </a:ext>
                </a:extLst>
              </a:tr>
            </a:tbl>
          </a:graphicData>
        </a:graphic>
      </p:graphicFrame>
      <p:sp>
        <p:nvSpPr>
          <p:cNvPr id="9" name="Title 3">
            <a:extLst>
              <a:ext uri="{FF2B5EF4-FFF2-40B4-BE49-F238E27FC236}">
                <a16:creationId xmlns:a16="http://schemas.microsoft.com/office/drawing/2014/main" id="{4403474F-4C11-4C2F-9EC3-2AA63BBDF25F}"/>
              </a:ext>
            </a:extLst>
          </p:cNvPr>
          <p:cNvSpPr>
            <a:spLocks noGrp="1"/>
          </p:cNvSpPr>
          <p:nvPr>
            <p:ph type="title" hasCustomPrompt="1"/>
          </p:nvPr>
        </p:nvSpPr>
        <p:spPr>
          <a:xfrm>
            <a:off x="4419600" y="640080"/>
            <a:ext cx="7467600" cy="552204"/>
          </a:xfrm>
          <a:prstGeom prst="rect">
            <a:avLst/>
          </a:prstGeom>
        </p:spPr>
        <p:txBody>
          <a:bodyPr lIns="0" tIns="0" rIns="0" bIns="0" anchor="ctr" anchorCtr="0"/>
          <a:lstStyle>
            <a:lvl1pPr marL="0" indent="0">
              <a:defRPr lang="en-US" b="1" dirty="0">
                <a:solidFill>
                  <a:schemeClr val="accent2">
                    <a:lumMod val="75000"/>
                  </a:schemeClr>
                </a:solidFill>
              </a:defRPr>
            </a:lvl1pPr>
          </a:lstStyle>
          <a:p>
            <a:r>
              <a:rPr lang="en-US" dirty="0"/>
              <a:t>Generic Description of Client (Title Case)</a:t>
            </a:r>
          </a:p>
        </p:txBody>
      </p:sp>
      <p:sp>
        <p:nvSpPr>
          <p:cNvPr id="4" name="Text Placeholder 3">
            <a:extLst>
              <a:ext uri="{FF2B5EF4-FFF2-40B4-BE49-F238E27FC236}">
                <a16:creationId xmlns:a16="http://schemas.microsoft.com/office/drawing/2014/main" id="{B72E2D38-5330-481A-8A2D-27515EAB606D}"/>
              </a:ext>
            </a:extLst>
          </p:cNvPr>
          <p:cNvSpPr>
            <a:spLocks noGrp="1"/>
          </p:cNvSpPr>
          <p:nvPr>
            <p:ph type="body" sz="quarter" idx="13" hasCustomPrompt="1"/>
          </p:nvPr>
        </p:nvSpPr>
        <p:spPr>
          <a:xfrm>
            <a:off x="4419600" y="1295400"/>
            <a:ext cx="7467600" cy="457200"/>
          </a:xfrm>
          <a:prstGeom prst="rect">
            <a:avLst/>
          </a:prstGeom>
        </p:spPr>
        <p:txBody>
          <a:bodyPr lIns="0"/>
          <a:lstStyle>
            <a:lvl1pPr marL="0" indent="0">
              <a:buNone/>
              <a:defRPr sz="1800">
                <a:solidFill>
                  <a:schemeClr val="bg1">
                    <a:lumMod val="50000"/>
                  </a:schemeClr>
                </a:solidFill>
              </a:defRPr>
            </a:lvl1pPr>
            <a:lvl2pPr marL="609556" indent="0">
              <a:buNone/>
              <a:defRPr sz="1800">
                <a:solidFill>
                  <a:schemeClr val="bg1">
                    <a:lumMod val="50000"/>
                  </a:schemeClr>
                </a:solidFill>
              </a:defRPr>
            </a:lvl2pPr>
            <a:lvl3pPr marL="1219109" indent="0">
              <a:buNone/>
              <a:defRPr sz="1800">
                <a:solidFill>
                  <a:schemeClr val="bg1">
                    <a:lumMod val="50000"/>
                  </a:schemeClr>
                </a:solidFill>
              </a:defRPr>
            </a:lvl3pPr>
            <a:lvl4pPr marL="1828662" indent="0">
              <a:buNone/>
              <a:defRPr sz="1800">
                <a:solidFill>
                  <a:schemeClr val="bg1">
                    <a:lumMod val="50000"/>
                  </a:schemeClr>
                </a:solidFill>
              </a:defRPr>
            </a:lvl4pPr>
            <a:lvl5pPr marL="2438216" indent="0">
              <a:buNone/>
              <a:defRPr sz="1800">
                <a:solidFill>
                  <a:schemeClr val="bg1">
                    <a:lumMod val="50000"/>
                  </a:schemeClr>
                </a:solidFill>
              </a:defRPr>
            </a:lvl5pPr>
          </a:lstStyle>
          <a:p>
            <a:pPr lvl="0"/>
            <a:r>
              <a:rPr lang="en-US" dirty="0"/>
              <a:t>Subhead (Sentence case, no punctuation)</a:t>
            </a:r>
          </a:p>
        </p:txBody>
      </p:sp>
      <p:sp>
        <p:nvSpPr>
          <p:cNvPr id="11" name="Text Placeholder 10">
            <a:extLst>
              <a:ext uri="{FF2B5EF4-FFF2-40B4-BE49-F238E27FC236}">
                <a16:creationId xmlns:a16="http://schemas.microsoft.com/office/drawing/2014/main" id="{0C834197-400F-446C-8C06-80562BDF75A9}"/>
              </a:ext>
            </a:extLst>
          </p:cNvPr>
          <p:cNvSpPr>
            <a:spLocks noGrp="1"/>
          </p:cNvSpPr>
          <p:nvPr>
            <p:ph type="body" sz="quarter" idx="14" hasCustomPrompt="1"/>
          </p:nvPr>
        </p:nvSpPr>
        <p:spPr>
          <a:xfrm>
            <a:off x="4419599" y="2341245"/>
            <a:ext cx="2359152" cy="3886200"/>
          </a:xfrm>
          <a:prstGeom prst="rect">
            <a:avLst/>
          </a:prstGeom>
        </p:spPr>
        <p:txBody>
          <a:bodyPr lIns="0"/>
          <a:lstStyle>
            <a:lvl1pPr marL="0" indent="0" fontAlgn="base">
              <a:spcBef>
                <a:spcPct val="0"/>
              </a:spcBef>
              <a:spcAft>
                <a:spcPct val="0"/>
              </a:spcAft>
              <a:buNone/>
              <a:defRPr sz="1050"/>
            </a:lvl1pPr>
            <a:lvl2pPr marL="609556" indent="0">
              <a:buNone/>
              <a:defRPr sz="1050"/>
            </a:lvl2pPr>
            <a:lvl3pPr marL="1219109" indent="0">
              <a:buNone/>
              <a:defRPr sz="1050"/>
            </a:lvl3pPr>
            <a:lvl4pPr marL="1828662" indent="0">
              <a:buNone/>
              <a:defRPr sz="1050"/>
            </a:lvl4pPr>
            <a:lvl5pPr marL="2438216" indent="0">
              <a:buNone/>
              <a:defRPr sz="1050"/>
            </a:lvl5pPr>
          </a:lstStyle>
          <a:p>
            <a:r>
              <a:rPr lang="en-GB" sz="1050" dirty="0"/>
              <a:t>Example: The client needed to boost operational efficiency, flexibility and agility so it could continuously respond to customer demand.</a:t>
            </a:r>
          </a:p>
        </p:txBody>
      </p:sp>
      <p:sp>
        <p:nvSpPr>
          <p:cNvPr id="13" name="Text Placeholder 10">
            <a:extLst>
              <a:ext uri="{FF2B5EF4-FFF2-40B4-BE49-F238E27FC236}">
                <a16:creationId xmlns:a16="http://schemas.microsoft.com/office/drawing/2014/main" id="{E09CAB2B-0D59-4F3A-8262-32034F757D11}"/>
              </a:ext>
            </a:extLst>
          </p:cNvPr>
          <p:cNvSpPr>
            <a:spLocks noGrp="1"/>
          </p:cNvSpPr>
          <p:nvPr>
            <p:ph type="body" sz="quarter" idx="15" hasCustomPrompt="1"/>
          </p:nvPr>
        </p:nvSpPr>
        <p:spPr>
          <a:xfrm>
            <a:off x="6981825" y="2341245"/>
            <a:ext cx="2359152" cy="3886200"/>
          </a:xfrm>
          <a:prstGeom prst="rect">
            <a:avLst/>
          </a:prstGeom>
        </p:spPr>
        <p:txBody>
          <a:bodyPr lIns="0"/>
          <a:lstStyle>
            <a:lvl1pPr marL="0" indent="0" fontAlgn="base">
              <a:spcBef>
                <a:spcPct val="0"/>
              </a:spcBef>
              <a:spcAft>
                <a:spcPct val="0"/>
              </a:spcAft>
              <a:buNone/>
              <a:defRPr kumimoji="1" lang="en-GB" sz="1200" b="0" i="0" u="none" strike="noStrike" kern="1200" cap="none" spc="0" normalizeH="0" baseline="0" noProof="0" smtClean="0">
                <a:ln>
                  <a:noFill/>
                </a:ln>
                <a:solidFill>
                  <a:srgbClr val="404040"/>
                </a:solidFill>
                <a:effectLst/>
                <a:uLnTx/>
                <a:uFillTx/>
              </a:defRPr>
            </a:lvl1pPr>
            <a:lvl2pPr marL="609556" indent="0">
              <a:buNone/>
              <a:defRPr sz="1050"/>
            </a:lvl2pPr>
            <a:lvl3pPr marL="1219109" indent="0">
              <a:buNone/>
              <a:defRPr sz="1050"/>
            </a:lvl3pPr>
            <a:lvl4pPr marL="1828662" indent="0">
              <a:buNone/>
              <a:defRPr sz="1050"/>
            </a:lvl4pPr>
            <a:lvl5pPr marL="2438216" indent="0">
              <a:buNone/>
              <a:defRPr sz="1050"/>
            </a:lvl5pPr>
          </a:lstStyle>
          <a:p>
            <a:r>
              <a:rPr kumimoji="1" lang="en-GB" sz="1050" b="0" i="0" u="none" strike="noStrike" kern="1200" cap="none" spc="0" normalizeH="0" baseline="0" noProof="0" dirty="0">
                <a:ln>
                  <a:noFill/>
                </a:ln>
                <a:solidFill>
                  <a:srgbClr val="404040"/>
                </a:solidFill>
                <a:effectLst/>
                <a:uLnTx/>
                <a:uFillTx/>
                <a:latin typeface="+mn-lt"/>
                <a:cs typeface="+mn-cs"/>
              </a:rPr>
              <a:t>The client partners with </a:t>
            </a:r>
            <a:br>
              <a:rPr kumimoji="1" lang="en-GB" sz="1050" b="0" i="0" u="none" strike="noStrike" kern="1200" cap="none" spc="0" normalizeH="0" baseline="0" noProof="0" dirty="0">
                <a:ln>
                  <a:noFill/>
                </a:ln>
                <a:solidFill>
                  <a:srgbClr val="404040"/>
                </a:solidFill>
                <a:effectLst/>
                <a:uLnTx/>
                <a:uFillTx/>
                <a:latin typeface="+mn-lt"/>
                <a:cs typeface="+mn-cs"/>
              </a:rPr>
            </a:br>
            <a:r>
              <a:rPr kumimoji="1" lang="en-GB" sz="1050" b="0" i="0" u="none" strike="noStrike" kern="1200" cap="none" spc="0" normalizeH="0" baseline="0" noProof="0" dirty="0">
                <a:ln>
                  <a:noFill/>
                </a:ln>
                <a:solidFill>
                  <a:srgbClr val="404040"/>
                </a:solidFill>
                <a:effectLst/>
                <a:uLnTx/>
                <a:uFillTx/>
                <a:latin typeface="+mn-lt"/>
                <a:cs typeface="+mn-cs"/>
              </a:rPr>
              <a:t>NTT DATA to manage IT infrastructure services — covering data </a:t>
            </a:r>
            <a:r>
              <a:rPr kumimoji="1" lang="en-US" sz="1050" b="0" i="0" u="none" strike="noStrike" kern="1200" cap="none" spc="0" normalizeH="0" baseline="0" noProof="0" dirty="0">
                <a:ln>
                  <a:noFill/>
                </a:ln>
                <a:solidFill>
                  <a:srgbClr val="404040"/>
                </a:solidFill>
                <a:effectLst/>
                <a:uLnTx/>
                <a:uFillTx/>
                <a:latin typeface="+mn-lt"/>
                <a:cs typeface="+mn-cs"/>
              </a:rPr>
              <a:t>center</a:t>
            </a:r>
            <a:r>
              <a:rPr kumimoji="1" lang="en-GB" sz="1050" b="0" i="0" u="none" strike="noStrike" kern="1200" cap="none" spc="0" normalizeH="0" baseline="0" noProof="0" dirty="0">
                <a:ln>
                  <a:noFill/>
                </a:ln>
                <a:solidFill>
                  <a:srgbClr val="404040"/>
                </a:solidFill>
                <a:effectLst/>
                <a:uLnTx/>
                <a:uFillTx/>
                <a:latin typeface="+mn-lt"/>
                <a:cs typeface="+mn-cs"/>
              </a:rPr>
              <a:t> and help desk operations, security, servers, networking and messaging — so staff can focus on the core business.</a:t>
            </a:r>
            <a:endParaRPr lang="en-US" sz="1050" dirty="0"/>
          </a:p>
        </p:txBody>
      </p:sp>
      <p:sp>
        <p:nvSpPr>
          <p:cNvPr id="14" name="Text Placeholder 10">
            <a:extLst>
              <a:ext uri="{FF2B5EF4-FFF2-40B4-BE49-F238E27FC236}">
                <a16:creationId xmlns:a16="http://schemas.microsoft.com/office/drawing/2014/main" id="{04C75FEB-4BF0-4940-9459-71F22DCD8AD5}"/>
              </a:ext>
            </a:extLst>
          </p:cNvPr>
          <p:cNvSpPr>
            <a:spLocks noGrp="1"/>
          </p:cNvSpPr>
          <p:nvPr>
            <p:ph type="body" sz="quarter" idx="16" hasCustomPrompt="1"/>
          </p:nvPr>
        </p:nvSpPr>
        <p:spPr>
          <a:xfrm>
            <a:off x="9528048" y="2341245"/>
            <a:ext cx="2359152" cy="3886200"/>
          </a:xfrm>
          <a:prstGeom prst="rect">
            <a:avLst/>
          </a:prstGeom>
        </p:spPr>
        <p:txBody>
          <a:bodyPr lIns="0"/>
          <a:lstStyle>
            <a:lvl1pPr marL="227013" indent="-171450" fontAlgn="base">
              <a:spcBef>
                <a:spcPct val="0"/>
              </a:spcBef>
              <a:spcAft>
                <a:spcPts val="600"/>
              </a:spcAft>
              <a:buClr>
                <a:schemeClr val="accent2"/>
              </a:buClr>
              <a:buFont typeface="Arial" panose="020B0604020202020204" pitchFamily="34" charset="0"/>
              <a:buChar char="•"/>
              <a:defRPr kumimoji="1" lang="en-GB" sz="1200" b="0" i="0" u="none" strike="noStrike" kern="1200" cap="none" spc="0" normalizeH="0" baseline="0" noProof="0" smtClean="0">
                <a:ln>
                  <a:noFill/>
                </a:ln>
                <a:solidFill>
                  <a:srgbClr val="404040"/>
                </a:solidFill>
                <a:effectLst/>
                <a:uLnTx/>
                <a:uFillTx/>
              </a:defRPr>
            </a:lvl1pPr>
            <a:lvl2pPr marL="609556" indent="0">
              <a:buNone/>
              <a:defRPr sz="1050"/>
            </a:lvl2pPr>
            <a:lvl3pPr marL="1219109" indent="0">
              <a:buNone/>
              <a:defRPr sz="1050"/>
            </a:lvl3pPr>
            <a:lvl4pPr marL="1828662" indent="0">
              <a:buNone/>
              <a:defRPr sz="1050"/>
            </a:lvl4pPr>
            <a:lvl5pPr marL="2438216" indent="0">
              <a:buNone/>
              <a:defRPr sz="1050"/>
            </a:lvl5pPr>
          </a:lstStyle>
          <a:p>
            <a:pPr marL="227013" lvl="0" indent="-171450" fontAlgn="base">
              <a:spcBef>
                <a:spcPct val="0"/>
              </a:spcBef>
              <a:spcAft>
                <a:spcPts val="600"/>
              </a:spcAft>
              <a:buClr>
                <a:schemeClr val="accent2"/>
              </a:buClr>
              <a:buFont typeface="Arial" panose="020B0604020202020204" pitchFamily="34" charset="0"/>
              <a:buChar char="•"/>
            </a:pPr>
            <a:r>
              <a:rPr lang="en-US" sz="1050" dirty="0">
                <a:solidFill>
                  <a:srgbClr val="444444"/>
                </a:solidFill>
                <a:ea typeface="Museo Sans For Dell" pitchFamily="2" charset="0"/>
              </a:rPr>
              <a:t>Bullets</a:t>
            </a:r>
            <a:endParaRPr kumimoji="1" lang="en-US" sz="1050" dirty="0">
              <a:solidFill>
                <a:srgbClr val="444444"/>
              </a:solidFill>
              <a:ea typeface="Museo Sans For Dell" pitchFamily="2" charset="0"/>
            </a:endParaRPr>
          </a:p>
        </p:txBody>
      </p:sp>
      <p:sp>
        <p:nvSpPr>
          <p:cNvPr id="18" name="Text Placeholder 17">
            <a:extLst>
              <a:ext uri="{FF2B5EF4-FFF2-40B4-BE49-F238E27FC236}">
                <a16:creationId xmlns:a16="http://schemas.microsoft.com/office/drawing/2014/main" id="{F10DB331-BCC2-4933-82DD-8532EA7B4DB7}"/>
              </a:ext>
            </a:extLst>
          </p:cNvPr>
          <p:cNvSpPr>
            <a:spLocks noGrp="1"/>
          </p:cNvSpPr>
          <p:nvPr>
            <p:ph type="body" sz="quarter" idx="17" hasCustomPrompt="1"/>
          </p:nvPr>
        </p:nvSpPr>
        <p:spPr>
          <a:xfrm>
            <a:off x="4419600" y="4876800"/>
            <a:ext cx="7467600" cy="1060839"/>
          </a:xfrm>
          <a:prstGeom prst="rect">
            <a:avLst/>
          </a:prstGeom>
          <a:solidFill>
            <a:schemeClr val="accent4"/>
          </a:solidFill>
        </p:spPr>
        <p:txBody>
          <a:bodyPr anchor="ctr"/>
          <a:lstStyle>
            <a:lvl1pPr marL="0" indent="0" algn="ctr">
              <a:buNone/>
              <a:defRPr sz="1800" b="0">
                <a:solidFill>
                  <a:schemeClr val="bg1"/>
                </a:solidFill>
              </a:defRPr>
            </a:lvl1pPr>
          </a:lstStyle>
          <a:p>
            <a:pPr lvl="0"/>
            <a:r>
              <a:rPr lang="en-US" dirty="0"/>
              <a:t>-- Remove Before Presenting -- For the Development of “Success Stories” Only (unnamed or anonymous case studies)</a:t>
            </a:r>
          </a:p>
        </p:txBody>
      </p:sp>
    </p:spTree>
    <p:extLst>
      <p:ext uri="{BB962C8B-B14F-4D97-AF65-F5344CB8AC3E}">
        <p14:creationId xmlns:p14="http://schemas.microsoft.com/office/powerpoint/2010/main" val="2000803673"/>
      </p:ext>
    </p:extLst>
  </p:cSld>
  <p:clrMapOvr>
    <a:masterClrMapping/>
  </p:clrMapOvr>
  <p:extLst>
    <p:ext uri="{DCECCB84-F9BA-43D5-87BE-67443E8EF086}">
      <p15:sldGuideLst xmlns:p15="http://schemas.microsoft.com/office/powerpoint/2012/main">
        <p15:guide id="1" pos="3840">
          <p15:clr>
            <a:srgbClr val="FBAE40"/>
          </p15:clr>
        </p15:guide>
        <p15:guide id="2" pos="7488">
          <p15:clr>
            <a:srgbClr val="FBAE40"/>
          </p15:clr>
        </p15:guide>
        <p15:guide id="3" pos="192">
          <p15:clr>
            <a:srgbClr val="FBAE40"/>
          </p15:clr>
        </p15:guide>
      </p15:sldGuideLst>
    </p:ext>
  </p:extLst>
</p:sldLayout>
</file>

<file path=ppt/slideLayouts/slideLayout74.xml><?xml version="1.0" encoding="utf-8"?>
<p:sldLayout xmlns:a="http://schemas.openxmlformats.org/drawingml/2006/main" xmlns:r="http://schemas.openxmlformats.org/officeDocument/2006/relationships" xmlns:p="http://schemas.openxmlformats.org/presentationml/2006/main" showMasterSp="0" preserve="1" userDrawn="1">
  <p:cSld name="Agenda Slide - BH-H">
    <p:bg>
      <p:bgPr>
        <a:solidFill>
          <a:schemeClr val="bg1"/>
        </a:solidFill>
        <a:effectLst/>
      </p:bgPr>
    </p:bg>
    <p:spTree>
      <p:nvGrpSpPr>
        <p:cNvPr id="1" name=""/>
        <p:cNvGrpSpPr/>
        <p:nvPr/>
      </p:nvGrpSpPr>
      <p:grpSpPr>
        <a:xfrm>
          <a:off x="0" y="0"/>
          <a:ext cx="0" cy="0"/>
          <a:chOff x="0" y="0"/>
          <a:chExt cx="0" cy="0"/>
        </a:xfrm>
      </p:grpSpPr>
      <p:pic>
        <p:nvPicPr>
          <p:cNvPr id="9" name="図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3113690"/>
            <a:ext cx="2080171" cy="3744310"/>
          </a:xfrm>
          <a:prstGeom prst="rect">
            <a:avLst/>
          </a:prstGeom>
        </p:spPr>
      </p:pic>
      <p:sp>
        <p:nvSpPr>
          <p:cNvPr id="2" name="Footer Placeholder 1">
            <a:extLst>
              <a:ext uri="{FF2B5EF4-FFF2-40B4-BE49-F238E27FC236}">
                <a16:creationId xmlns:a16="http://schemas.microsoft.com/office/drawing/2014/main" id="{D12832EA-CDD3-468B-986D-C2A74387AB5D}"/>
              </a:ext>
            </a:extLst>
          </p:cNvPr>
          <p:cNvSpPr>
            <a:spLocks noGrp="1"/>
          </p:cNvSpPr>
          <p:nvPr>
            <p:ph type="ftr" sz="quarter" idx="10"/>
          </p:nvPr>
        </p:nvSpPr>
        <p:spPr>
          <a:xfrm>
            <a:off x="1752600" y="6556248"/>
            <a:ext cx="2194560" cy="182880"/>
          </a:xfrm>
          <a:prstGeom prst="rect">
            <a:avLst/>
          </a:prstGeom>
        </p:spPr>
        <p:txBody>
          <a:bodyPr anchor="ctr"/>
          <a:lstStyle>
            <a:lvl1pPr>
              <a:defRPr sz="800">
                <a:solidFill>
                  <a:schemeClr val="accent2"/>
                </a:solidFill>
              </a:defRPr>
            </a:lvl1pPr>
          </a:lstStyle>
          <a:p>
            <a:pPr defTabSz="609555"/>
            <a:r>
              <a:rPr lang="en-US" dirty="0"/>
              <a:t>© 2022 NTT DATA, Inc. All rights reserved.</a:t>
            </a:r>
          </a:p>
        </p:txBody>
      </p:sp>
      <p:sp>
        <p:nvSpPr>
          <p:cNvPr id="3" name="Slide Number Placeholder 2">
            <a:extLst>
              <a:ext uri="{FF2B5EF4-FFF2-40B4-BE49-F238E27FC236}">
                <a16:creationId xmlns:a16="http://schemas.microsoft.com/office/drawing/2014/main" id="{094DD751-D7CE-4A02-94D3-1F2D41366F01}"/>
              </a:ext>
            </a:extLst>
          </p:cNvPr>
          <p:cNvSpPr>
            <a:spLocks noGrp="1"/>
          </p:cNvSpPr>
          <p:nvPr>
            <p:ph type="sldNum" sz="quarter" idx="11"/>
          </p:nvPr>
        </p:nvSpPr>
        <p:spPr>
          <a:xfrm>
            <a:off x="5762244" y="6556248"/>
            <a:ext cx="667512" cy="182880"/>
          </a:xfrm>
          <a:prstGeom prst="rect">
            <a:avLst/>
          </a:prstGeom>
        </p:spPr>
        <p:txBody>
          <a:bodyPr anchor="ctr"/>
          <a:lstStyle>
            <a:lvl1pPr>
              <a:defRPr sz="800">
                <a:solidFill>
                  <a:schemeClr val="accent2"/>
                </a:solidFill>
              </a:defRPr>
            </a:lvl1pPr>
          </a:lstStyle>
          <a:p>
            <a:pPr algn="ctr"/>
            <a:fld id="{92EA2340-BE12-4138-BE15-7C339B03EB4B}" type="slidenum">
              <a:rPr lang="en-US" smtClean="0"/>
              <a:pPr algn="ctr"/>
              <a:t>‹#›</a:t>
            </a:fld>
            <a:endParaRPr lang="en-US"/>
          </a:p>
        </p:txBody>
      </p:sp>
      <p:sp>
        <p:nvSpPr>
          <p:cNvPr id="8" name="Content Placeholder 2">
            <a:extLst>
              <a:ext uri="{FF2B5EF4-FFF2-40B4-BE49-F238E27FC236}">
                <a16:creationId xmlns:a16="http://schemas.microsoft.com/office/drawing/2014/main" id="{16E4D8CF-0D05-45F7-8EE6-FF44BB9F9B97}"/>
              </a:ext>
            </a:extLst>
          </p:cNvPr>
          <p:cNvSpPr>
            <a:spLocks noGrp="1"/>
          </p:cNvSpPr>
          <p:nvPr>
            <p:ph idx="1"/>
          </p:nvPr>
        </p:nvSpPr>
        <p:spPr>
          <a:xfrm>
            <a:off x="3352800" y="1371600"/>
            <a:ext cx="8229600" cy="4495800"/>
          </a:xfrm>
          <a:prstGeom prst="rect">
            <a:avLst/>
          </a:prstGeom>
        </p:spPr>
        <p:txBody>
          <a:bodyPr/>
          <a:lstStyle>
            <a:lvl1pPr marL="457200" indent="-457200" algn="l" defTabSz="914400" rtl="0" eaLnBrk="1" latinLnBrk="0" hangingPunct="1">
              <a:lnSpc>
                <a:spcPct val="100000"/>
              </a:lnSpc>
              <a:buClr>
                <a:schemeClr val="bg2"/>
              </a:buClr>
              <a:buSzPct val="100000"/>
              <a:buFont typeface="+mj-lt"/>
              <a:buAutoNum type="arabicPeriod"/>
              <a:defRPr lang="en-US" sz="2000" kern="1200" dirty="0" smtClean="0">
                <a:solidFill>
                  <a:schemeClr val="tx1"/>
                </a:solidFill>
                <a:latin typeface="+mn-lt"/>
                <a:ea typeface="+mn-ea"/>
                <a:cs typeface="+mn-cs"/>
              </a:defRPr>
            </a:lvl1pPr>
            <a:lvl2pPr marL="910099" indent="-300543" algn="l" defTabSz="914400" rtl="0" eaLnBrk="1" latinLnBrk="0" hangingPunct="1">
              <a:lnSpc>
                <a:spcPct val="100000"/>
              </a:lnSpc>
              <a:buClr>
                <a:schemeClr val="bg2"/>
              </a:buClr>
              <a:buSzPct val="100000"/>
              <a:buFont typeface="Arial" panose="020B0604020202020204" pitchFamily="34" charset="0"/>
              <a:buChar char="»"/>
              <a:defRPr lang="en-US" sz="2000" kern="1200" dirty="0" smtClean="0">
                <a:solidFill>
                  <a:schemeClr val="tx1"/>
                </a:solidFill>
                <a:latin typeface="+mn-lt"/>
                <a:ea typeface="+mn-ea"/>
                <a:cs typeface="+mn-cs"/>
              </a:defRPr>
            </a:lvl2pPr>
            <a:lvl3pPr algn="l" defTabSz="914400" rtl="0" eaLnBrk="1" latinLnBrk="0" hangingPunct="1">
              <a:lnSpc>
                <a:spcPct val="100000"/>
              </a:lnSpc>
              <a:buClr>
                <a:schemeClr val="bg2"/>
              </a:buClr>
              <a:buSzPct val="100000"/>
              <a:defRPr lang="en-US" sz="2000" kern="1200" dirty="0" smtClean="0">
                <a:solidFill>
                  <a:schemeClr val="tx1"/>
                </a:solidFill>
                <a:latin typeface="+mn-lt"/>
                <a:ea typeface="+mn-ea"/>
                <a:cs typeface="+mn-cs"/>
              </a:defRPr>
            </a:lvl3pPr>
            <a:lvl4pPr marL="2059363" indent="-230701" algn="l" defTabSz="914400" rtl="0" eaLnBrk="1" latinLnBrk="0" hangingPunct="1">
              <a:lnSpc>
                <a:spcPct val="100000"/>
              </a:lnSpc>
              <a:buClr>
                <a:schemeClr val="bg2"/>
              </a:buClr>
              <a:buSzPct val="100000"/>
              <a:buFont typeface="Arial" panose="020B0604020202020204" pitchFamily="34" charset="0"/>
              <a:buChar char="»"/>
              <a:defRPr kumimoji="1" lang="en-US" sz="2000" kern="1200" dirty="0" smtClean="0">
                <a:solidFill>
                  <a:schemeClr val="tx1"/>
                </a:solidFill>
                <a:latin typeface="+mn-lt"/>
                <a:ea typeface="+mn-ea"/>
                <a:cs typeface="+mn-cs"/>
              </a:defRPr>
            </a:lvl4pPr>
            <a:lvl5pPr marL="2666800" indent="-228584" algn="l" defTabSz="914400" rtl="0" eaLnBrk="1" latinLnBrk="0" hangingPunct="1">
              <a:lnSpc>
                <a:spcPct val="100000"/>
              </a:lnSpc>
              <a:buClr>
                <a:schemeClr val="bg2"/>
              </a:buClr>
              <a:buSzPct val="100000"/>
              <a:buFont typeface="Arial" panose="020B0604020202020204" pitchFamily="34" charset="0"/>
              <a:buChar char="•"/>
              <a:defRPr sz="2000" kern="1200" dirty="0">
                <a:solidFill>
                  <a:schemeClr val="tx1"/>
                </a:solidFill>
                <a:latin typeface="+mn-lt"/>
                <a:ea typeface="+mn-ea"/>
                <a:cs typeface="+mn-cs"/>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dirty="0"/>
          </a:p>
        </p:txBody>
      </p:sp>
      <p:sp>
        <p:nvSpPr>
          <p:cNvPr id="11" name="Title 3">
            <a:extLst>
              <a:ext uri="{FF2B5EF4-FFF2-40B4-BE49-F238E27FC236}">
                <a16:creationId xmlns:a16="http://schemas.microsoft.com/office/drawing/2014/main" id="{0BA10AE1-3D57-4205-BB6A-E3BB463E32A5}"/>
              </a:ext>
            </a:extLst>
          </p:cNvPr>
          <p:cNvSpPr>
            <a:spLocks noGrp="1"/>
          </p:cNvSpPr>
          <p:nvPr>
            <p:ph type="title" hasCustomPrompt="1"/>
          </p:nvPr>
        </p:nvSpPr>
        <p:spPr>
          <a:xfrm>
            <a:off x="304800" y="381000"/>
            <a:ext cx="11582400" cy="811284"/>
          </a:xfrm>
          <a:prstGeom prst="rect">
            <a:avLst/>
          </a:prstGeom>
        </p:spPr>
        <p:txBody>
          <a:bodyPr lIns="0" tIns="0" rIns="0" bIns="0" anchor="t" anchorCtr="0">
            <a:noAutofit/>
          </a:bodyPr>
          <a:lstStyle>
            <a:lvl1pPr marL="0" indent="0">
              <a:defRPr lang="en-US" dirty="0"/>
            </a:lvl1pPr>
          </a:lstStyle>
          <a:p>
            <a:r>
              <a:rPr lang="en-US" dirty="0"/>
              <a:t>[Title]</a:t>
            </a:r>
          </a:p>
        </p:txBody>
      </p:sp>
      <p:sp>
        <p:nvSpPr>
          <p:cNvPr id="12" name="Freeform 5">
            <a:extLst>
              <a:ext uri="{FF2B5EF4-FFF2-40B4-BE49-F238E27FC236}">
                <a16:creationId xmlns:a16="http://schemas.microsoft.com/office/drawing/2014/main" id="{6FD1BB08-7F92-4AC5-95F5-578AB569465F}"/>
              </a:ext>
            </a:extLst>
          </p:cNvPr>
          <p:cNvSpPr>
            <a:spLocks noEditPoints="1"/>
          </p:cNvSpPr>
          <p:nvPr userDrawn="1"/>
        </p:nvSpPr>
        <p:spPr bwMode="auto">
          <a:xfrm>
            <a:off x="10853738" y="6554313"/>
            <a:ext cx="1021556" cy="151287"/>
          </a:xfrm>
          <a:custGeom>
            <a:avLst/>
            <a:gdLst>
              <a:gd name="T0" fmla="*/ 375 w 1361"/>
              <a:gd name="T1" fmla="*/ 43 h 199"/>
              <a:gd name="T2" fmla="*/ 313 w 1361"/>
              <a:gd name="T3" fmla="*/ 196 h 199"/>
              <a:gd name="T4" fmla="*/ 269 w 1361"/>
              <a:gd name="T5" fmla="*/ 43 h 199"/>
              <a:gd name="T6" fmla="*/ 207 w 1361"/>
              <a:gd name="T7" fmla="*/ 2 h 199"/>
              <a:gd name="T8" fmla="*/ 995 w 1361"/>
              <a:gd name="T9" fmla="*/ 69 h 199"/>
              <a:gd name="T10" fmla="*/ 864 w 1361"/>
              <a:gd name="T11" fmla="*/ 196 h 199"/>
              <a:gd name="T12" fmla="*/ 811 w 1361"/>
              <a:gd name="T13" fmla="*/ 132 h 199"/>
              <a:gd name="T14" fmla="*/ 951 w 1361"/>
              <a:gd name="T15" fmla="*/ 76 h 199"/>
              <a:gd name="T16" fmla="*/ 929 w 1361"/>
              <a:gd name="T17" fmla="*/ 44 h 199"/>
              <a:gd name="T18" fmla="*/ 821 w 1361"/>
              <a:gd name="T19" fmla="*/ 2 h 199"/>
              <a:gd name="T20" fmla="*/ 995 w 1361"/>
              <a:gd name="T21" fmla="*/ 69 h 199"/>
              <a:gd name="T22" fmla="*/ 951 w 1361"/>
              <a:gd name="T23" fmla="*/ 115 h 199"/>
              <a:gd name="T24" fmla="*/ 854 w 1361"/>
              <a:gd name="T25" fmla="*/ 135 h 199"/>
              <a:gd name="T26" fmla="*/ 951 w 1361"/>
              <a:gd name="T27" fmla="*/ 155 h 199"/>
              <a:gd name="T28" fmla="*/ 1361 w 1361"/>
              <a:gd name="T29" fmla="*/ 196 h 199"/>
              <a:gd name="T30" fmla="*/ 1177 w 1361"/>
              <a:gd name="T31" fmla="*/ 141 h 199"/>
              <a:gd name="T32" fmla="*/ 1228 w 1361"/>
              <a:gd name="T33" fmla="*/ 76 h 199"/>
              <a:gd name="T34" fmla="*/ 1317 w 1361"/>
              <a:gd name="T35" fmla="*/ 69 h 199"/>
              <a:gd name="T36" fmla="*/ 1187 w 1361"/>
              <a:gd name="T37" fmla="*/ 44 h 199"/>
              <a:gd name="T38" fmla="*/ 1298 w 1361"/>
              <a:gd name="T39" fmla="*/ 2 h 199"/>
              <a:gd name="T40" fmla="*/ 1317 w 1361"/>
              <a:gd name="T41" fmla="*/ 155 h 199"/>
              <a:gd name="T42" fmla="*/ 1234 w 1361"/>
              <a:gd name="T43" fmla="*/ 115 h 199"/>
              <a:gd name="T44" fmla="*/ 1234 w 1361"/>
              <a:gd name="T45" fmla="*/ 155 h 199"/>
              <a:gd name="T46" fmla="*/ 389 w 1361"/>
              <a:gd name="T47" fmla="*/ 2 h 199"/>
              <a:gd name="T48" fmla="*/ 452 w 1361"/>
              <a:gd name="T49" fmla="*/ 43 h 199"/>
              <a:gd name="T50" fmla="*/ 496 w 1361"/>
              <a:gd name="T51" fmla="*/ 196 h 199"/>
              <a:gd name="T52" fmla="*/ 558 w 1361"/>
              <a:gd name="T53" fmla="*/ 43 h 199"/>
              <a:gd name="T54" fmla="*/ 389 w 1361"/>
              <a:gd name="T55" fmla="*/ 2 h 199"/>
              <a:gd name="T56" fmla="*/ 1004 w 1361"/>
              <a:gd name="T57" fmla="*/ 43 h 199"/>
              <a:gd name="T58" fmla="*/ 1066 w 1361"/>
              <a:gd name="T59" fmla="*/ 196 h 199"/>
              <a:gd name="T60" fmla="*/ 1110 w 1361"/>
              <a:gd name="T61" fmla="*/ 43 h 199"/>
              <a:gd name="T62" fmla="*/ 1173 w 1361"/>
              <a:gd name="T63" fmla="*/ 2 h 199"/>
              <a:gd name="T64" fmla="*/ 732 w 1361"/>
              <a:gd name="T65" fmla="*/ 196 h 199"/>
              <a:gd name="T66" fmla="*/ 612 w 1361"/>
              <a:gd name="T67" fmla="*/ 2 h 199"/>
              <a:gd name="T68" fmla="*/ 794 w 1361"/>
              <a:gd name="T69" fmla="*/ 70 h 199"/>
              <a:gd name="T70" fmla="*/ 732 w 1361"/>
              <a:gd name="T71" fmla="*/ 196 h 199"/>
              <a:gd name="T72" fmla="*/ 727 w 1361"/>
              <a:gd name="T73" fmla="*/ 44 h 199"/>
              <a:gd name="T74" fmla="*/ 656 w 1361"/>
              <a:gd name="T75" fmla="*/ 155 h 199"/>
              <a:gd name="T76" fmla="*/ 749 w 1361"/>
              <a:gd name="T77" fmla="*/ 129 h 199"/>
              <a:gd name="T78" fmla="*/ 145 w 1361"/>
              <a:gd name="T79" fmla="*/ 150 h 199"/>
              <a:gd name="T80" fmla="*/ 40 w 1361"/>
              <a:gd name="T81" fmla="*/ 0 h 199"/>
              <a:gd name="T82" fmla="*/ 0 w 1361"/>
              <a:gd name="T83" fmla="*/ 197 h 199"/>
              <a:gd name="T84" fmla="*/ 44 w 1361"/>
              <a:gd name="T85" fmla="*/ 76 h 199"/>
              <a:gd name="T86" fmla="*/ 44 w 1361"/>
              <a:gd name="T87" fmla="*/ 47 h 199"/>
              <a:gd name="T88" fmla="*/ 115 w 1361"/>
              <a:gd name="T89" fmla="*/ 177 h 199"/>
              <a:gd name="T90" fmla="*/ 192 w 1361"/>
              <a:gd name="T91" fmla="*/ 147 h 199"/>
              <a:gd name="T92" fmla="*/ 148 w 1361"/>
              <a:gd name="T93" fmla="*/ 2 h 199"/>
              <a:gd name="T94" fmla="*/ 149 w 1361"/>
              <a:gd name="T95" fmla="*/ 148 h 199"/>
              <a:gd name="T96" fmla="*/ 145 w 1361"/>
              <a:gd name="T97" fmla="*/ 150 h 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361" h="199">
                <a:moveTo>
                  <a:pt x="375" y="2"/>
                </a:moveTo>
                <a:cubicBezTo>
                  <a:pt x="375" y="43"/>
                  <a:pt x="375" y="43"/>
                  <a:pt x="375" y="43"/>
                </a:cubicBezTo>
                <a:cubicBezTo>
                  <a:pt x="375" y="43"/>
                  <a:pt x="318" y="43"/>
                  <a:pt x="313" y="43"/>
                </a:cubicBezTo>
                <a:cubicBezTo>
                  <a:pt x="313" y="48"/>
                  <a:pt x="313" y="196"/>
                  <a:pt x="313" y="196"/>
                </a:cubicBezTo>
                <a:cubicBezTo>
                  <a:pt x="269" y="196"/>
                  <a:pt x="269" y="196"/>
                  <a:pt x="269" y="196"/>
                </a:cubicBezTo>
                <a:cubicBezTo>
                  <a:pt x="269" y="196"/>
                  <a:pt x="269" y="48"/>
                  <a:pt x="269" y="43"/>
                </a:cubicBezTo>
                <a:cubicBezTo>
                  <a:pt x="265" y="43"/>
                  <a:pt x="207" y="43"/>
                  <a:pt x="207" y="43"/>
                </a:cubicBezTo>
                <a:cubicBezTo>
                  <a:pt x="207" y="2"/>
                  <a:pt x="207" y="2"/>
                  <a:pt x="207" y="2"/>
                </a:cubicBezTo>
                <a:lnTo>
                  <a:pt x="375" y="2"/>
                </a:lnTo>
                <a:close/>
                <a:moveTo>
                  <a:pt x="995" y="69"/>
                </a:moveTo>
                <a:cubicBezTo>
                  <a:pt x="995" y="196"/>
                  <a:pt x="995" y="196"/>
                  <a:pt x="995" y="196"/>
                </a:cubicBezTo>
                <a:cubicBezTo>
                  <a:pt x="864" y="196"/>
                  <a:pt x="864" y="196"/>
                  <a:pt x="864" y="196"/>
                </a:cubicBezTo>
                <a:cubicBezTo>
                  <a:pt x="828" y="196"/>
                  <a:pt x="811" y="181"/>
                  <a:pt x="811" y="141"/>
                </a:cubicBezTo>
                <a:cubicBezTo>
                  <a:pt x="811" y="132"/>
                  <a:pt x="811" y="132"/>
                  <a:pt x="811" y="132"/>
                </a:cubicBezTo>
                <a:cubicBezTo>
                  <a:pt x="811" y="93"/>
                  <a:pt x="828" y="76"/>
                  <a:pt x="862" y="76"/>
                </a:cubicBezTo>
                <a:cubicBezTo>
                  <a:pt x="862" y="76"/>
                  <a:pt x="947" y="76"/>
                  <a:pt x="951" y="76"/>
                </a:cubicBezTo>
                <a:cubicBezTo>
                  <a:pt x="951" y="75"/>
                  <a:pt x="951" y="69"/>
                  <a:pt x="951" y="69"/>
                </a:cubicBezTo>
                <a:cubicBezTo>
                  <a:pt x="951" y="51"/>
                  <a:pt x="945" y="44"/>
                  <a:pt x="929" y="44"/>
                </a:cubicBezTo>
                <a:cubicBezTo>
                  <a:pt x="821" y="44"/>
                  <a:pt x="821" y="44"/>
                  <a:pt x="821" y="44"/>
                </a:cubicBezTo>
                <a:cubicBezTo>
                  <a:pt x="821" y="2"/>
                  <a:pt x="821" y="2"/>
                  <a:pt x="821" y="2"/>
                </a:cubicBezTo>
                <a:cubicBezTo>
                  <a:pt x="932" y="2"/>
                  <a:pt x="932" y="2"/>
                  <a:pt x="932" y="2"/>
                </a:cubicBezTo>
                <a:cubicBezTo>
                  <a:pt x="979" y="2"/>
                  <a:pt x="995" y="20"/>
                  <a:pt x="995" y="69"/>
                </a:cubicBezTo>
                <a:close/>
                <a:moveTo>
                  <a:pt x="951" y="155"/>
                </a:moveTo>
                <a:cubicBezTo>
                  <a:pt x="951" y="115"/>
                  <a:pt x="951" y="115"/>
                  <a:pt x="951" y="115"/>
                </a:cubicBezTo>
                <a:cubicBezTo>
                  <a:pt x="947" y="115"/>
                  <a:pt x="868" y="115"/>
                  <a:pt x="868" y="115"/>
                </a:cubicBezTo>
                <a:cubicBezTo>
                  <a:pt x="862" y="115"/>
                  <a:pt x="854" y="118"/>
                  <a:pt x="854" y="135"/>
                </a:cubicBezTo>
                <a:cubicBezTo>
                  <a:pt x="854" y="152"/>
                  <a:pt x="862" y="155"/>
                  <a:pt x="868" y="155"/>
                </a:cubicBezTo>
                <a:cubicBezTo>
                  <a:pt x="868" y="155"/>
                  <a:pt x="947" y="155"/>
                  <a:pt x="951" y="155"/>
                </a:cubicBezTo>
                <a:close/>
                <a:moveTo>
                  <a:pt x="1361" y="69"/>
                </a:moveTo>
                <a:cubicBezTo>
                  <a:pt x="1361" y="196"/>
                  <a:pt x="1361" y="196"/>
                  <a:pt x="1361" y="196"/>
                </a:cubicBezTo>
                <a:cubicBezTo>
                  <a:pt x="1230" y="196"/>
                  <a:pt x="1230" y="196"/>
                  <a:pt x="1230" y="196"/>
                </a:cubicBezTo>
                <a:cubicBezTo>
                  <a:pt x="1194" y="196"/>
                  <a:pt x="1177" y="181"/>
                  <a:pt x="1177" y="141"/>
                </a:cubicBezTo>
                <a:cubicBezTo>
                  <a:pt x="1177" y="132"/>
                  <a:pt x="1177" y="132"/>
                  <a:pt x="1177" y="132"/>
                </a:cubicBezTo>
                <a:cubicBezTo>
                  <a:pt x="1177" y="93"/>
                  <a:pt x="1194" y="76"/>
                  <a:pt x="1228" y="76"/>
                </a:cubicBezTo>
                <a:cubicBezTo>
                  <a:pt x="1228" y="76"/>
                  <a:pt x="1313" y="76"/>
                  <a:pt x="1317" y="76"/>
                </a:cubicBezTo>
                <a:cubicBezTo>
                  <a:pt x="1317" y="75"/>
                  <a:pt x="1317" y="69"/>
                  <a:pt x="1317" y="69"/>
                </a:cubicBezTo>
                <a:cubicBezTo>
                  <a:pt x="1317" y="51"/>
                  <a:pt x="1311" y="44"/>
                  <a:pt x="1295" y="44"/>
                </a:cubicBezTo>
                <a:cubicBezTo>
                  <a:pt x="1187" y="44"/>
                  <a:pt x="1187" y="44"/>
                  <a:pt x="1187" y="44"/>
                </a:cubicBezTo>
                <a:cubicBezTo>
                  <a:pt x="1187" y="2"/>
                  <a:pt x="1187" y="2"/>
                  <a:pt x="1187" y="2"/>
                </a:cubicBezTo>
                <a:cubicBezTo>
                  <a:pt x="1298" y="2"/>
                  <a:pt x="1298" y="2"/>
                  <a:pt x="1298" y="2"/>
                </a:cubicBezTo>
                <a:cubicBezTo>
                  <a:pt x="1345" y="2"/>
                  <a:pt x="1361" y="20"/>
                  <a:pt x="1361" y="69"/>
                </a:cubicBezTo>
                <a:close/>
                <a:moveTo>
                  <a:pt x="1317" y="155"/>
                </a:moveTo>
                <a:cubicBezTo>
                  <a:pt x="1317" y="115"/>
                  <a:pt x="1317" y="115"/>
                  <a:pt x="1317" y="115"/>
                </a:cubicBezTo>
                <a:cubicBezTo>
                  <a:pt x="1313" y="115"/>
                  <a:pt x="1234" y="115"/>
                  <a:pt x="1234" y="115"/>
                </a:cubicBezTo>
                <a:cubicBezTo>
                  <a:pt x="1228" y="115"/>
                  <a:pt x="1220" y="118"/>
                  <a:pt x="1220" y="135"/>
                </a:cubicBezTo>
                <a:cubicBezTo>
                  <a:pt x="1220" y="152"/>
                  <a:pt x="1228" y="155"/>
                  <a:pt x="1234" y="155"/>
                </a:cubicBezTo>
                <a:cubicBezTo>
                  <a:pt x="1234" y="155"/>
                  <a:pt x="1313" y="155"/>
                  <a:pt x="1317" y="155"/>
                </a:cubicBezTo>
                <a:close/>
                <a:moveTo>
                  <a:pt x="389" y="2"/>
                </a:moveTo>
                <a:cubicBezTo>
                  <a:pt x="389" y="43"/>
                  <a:pt x="389" y="43"/>
                  <a:pt x="389" y="43"/>
                </a:cubicBezTo>
                <a:cubicBezTo>
                  <a:pt x="389" y="43"/>
                  <a:pt x="447" y="43"/>
                  <a:pt x="452" y="43"/>
                </a:cubicBezTo>
                <a:cubicBezTo>
                  <a:pt x="452" y="48"/>
                  <a:pt x="452" y="196"/>
                  <a:pt x="452" y="196"/>
                </a:cubicBezTo>
                <a:cubicBezTo>
                  <a:pt x="496" y="196"/>
                  <a:pt x="496" y="196"/>
                  <a:pt x="496" y="196"/>
                </a:cubicBezTo>
                <a:cubicBezTo>
                  <a:pt x="496" y="196"/>
                  <a:pt x="496" y="48"/>
                  <a:pt x="496" y="43"/>
                </a:cubicBezTo>
                <a:cubicBezTo>
                  <a:pt x="500" y="43"/>
                  <a:pt x="558" y="43"/>
                  <a:pt x="558" y="43"/>
                </a:cubicBezTo>
                <a:cubicBezTo>
                  <a:pt x="558" y="2"/>
                  <a:pt x="558" y="2"/>
                  <a:pt x="558" y="2"/>
                </a:cubicBezTo>
                <a:lnTo>
                  <a:pt x="389" y="2"/>
                </a:lnTo>
                <a:close/>
                <a:moveTo>
                  <a:pt x="1004" y="2"/>
                </a:moveTo>
                <a:cubicBezTo>
                  <a:pt x="1004" y="43"/>
                  <a:pt x="1004" y="43"/>
                  <a:pt x="1004" y="43"/>
                </a:cubicBezTo>
                <a:cubicBezTo>
                  <a:pt x="1004" y="43"/>
                  <a:pt x="1062" y="43"/>
                  <a:pt x="1066" y="43"/>
                </a:cubicBezTo>
                <a:cubicBezTo>
                  <a:pt x="1066" y="48"/>
                  <a:pt x="1066" y="196"/>
                  <a:pt x="1066" y="196"/>
                </a:cubicBezTo>
                <a:cubicBezTo>
                  <a:pt x="1110" y="196"/>
                  <a:pt x="1110" y="196"/>
                  <a:pt x="1110" y="196"/>
                </a:cubicBezTo>
                <a:cubicBezTo>
                  <a:pt x="1110" y="196"/>
                  <a:pt x="1110" y="48"/>
                  <a:pt x="1110" y="43"/>
                </a:cubicBezTo>
                <a:cubicBezTo>
                  <a:pt x="1115" y="43"/>
                  <a:pt x="1173" y="43"/>
                  <a:pt x="1173" y="43"/>
                </a:cubicBezTo>
                <a:cubicBezTo>
                  <a:pt x="1173" y="2"/>
                  <a:pt x="1173" y="2"/>
                  <a:pt x="1173" y="2"/>
                </a:cubicBezTo>
                <a:lnTo>
                  <a:pt x="1004" y="2"/>
                </a:lnTo>
                <a:close/>
                <a:moveTo>
                  <a:pt x="732" y="196"/>
                </a:moveTo>
                <a:cubicBezTo>
                  <a:pt x="612" y="196"/>
                  <a:pt x="612" y="196"/>
                  <a:pt x="612" y="196"/>
                </a:cubicBezTo>
                <a:cubicBezTo>
                  <a:pt x="612" y="2"/>
                  <a:pt x="612" y="2"/>
                  <a:pt x="612" y="2"/>
                </a:cubicBezTo>
                <a:cubicBezTo>
                  <a:pt x="730" y="2"/>
                  <a:pt x="730" y="2"/>
                  <a:pt x="730" y="2"/>
                </a:cubicBezTo>
                <a:cubicBezTo>
                  <a:pt x="774" y="2"/>
                  <a:pt x="794" y="20"/>
                  <a:pt x="794" y="70"/>
                </a:cubicBezTo>
                <a:cubicBezTo>
                  <a:pt x="794" y="128"/>
                  <a:pt x="794" y="128"/>
                  <a:pt x="794" y="128"/>
                </a:cubicBezTo>
                <a:cubicBezTo>
                  <a:pt x="794" y="173"/>
                  <a:pt x="779" y="196"/>
                  <a:pt x="732" y="196"/>
                </a:cubicBezTo>
                <a:close/>
                <a:moveTo>
                  <a:pt x="749" y="70"/>
                </a:moveTo>
                <a:cubicBezTo>
                  <a:pt x="749" y="51"/>
                  <a:pt x="743" y="44"/>
                  <a:pt x="727" y="44"/>
                </a:cubicBezTo>
                <a:cubicBezTo>
                  <a:pt x="727" y="44"/>
                  <a:pt x="660" y="44"/>
                  <a:pt x="656" y="44"/>
                </a:cubicBezTo>
                <a:cubicBezTo>
                  <a:pt x="656" y="155"/>
                  <a:pt x="656" y="155"/>
                  <a:pt x="656" y="155"/>
                </a:cubicBezTo>
                <a:cubicBezTo>
                  <a:pt x="660" y="155"/>
                  <a:pt x="727" y="155"/>
                  <a:pt x="727" y="155"/>
                </a:cubicBezTo>
                <a:cubicBezTo>
                  <a:pt x="743" y="155"/>
                  <a:pt x="749" y="148"/>
                  <a:pt x="749" y="129"/>
                </a:cubicBezTo>
                <a:cubicBezTo>
                  <a:pt x="749" y="129"/>
                  <a:pt x="749" y="70"/>
                  <a:pt x="749" y="70"/>
                </a:cubicBezTo>
                <a:close/>
                <a:moveTo>
                  <a:pt x="145" y="150"/>
                </a:moveTo>
                <a:cubicBezTo>
                  <a:pt x="144" y="148"/>
                  <a:pt x="85" y="34"/>
                  <a:pt x="78" y="22"/>
                </a:cubicBezTo>
                <a:cubicBezTo>
                  <a:pt x="69" y="9"/>
                  <a:pt x="59" y="0"/>
                  <a:pt x="40" y="0"/>
                </a:cubicBezTo>
                <a:cubicBezTo>
                  <a:pt x="22" y="0"/>
                  <a:pt x="0" y="8"/>
                  <a:pt x="0" y="51"/>
                </a:cubicBezTo>
                <a:cubicBezTo>
                  <a:pt x="0" y="197"/>
                  <a:pt x="0" y="197"/>
                  <a:pt x="0" y="197"/>
                </a:cubicBezTo>
                <a:cubicBezTo>
                  <a:pt x="44" y="197"/>
                  <a:pt x="44" y="197"/>
                  <a:pt x="44" y="197"/>
                </a:cubicBezTo>
                <a:cubicBezTo>
                  <a:pt x="44" y="197"/>
                  <a:pt x="44" y="84"/>
                  <a:pt x="44" y="76"/>
                </a:cubicBezTo>
                <a:cubicBezTo>
                  <a:pt x="44" y="67"/>
                  <a:pt x="43" y="54"/>
                  <a:pt x="43" y="51"/>
                </a:cubicBezTo>
                <a:cubicBezTo>
                  <a:pt x="43" y="49"/>
                  <a:pt x="43" y="47"/>
                  <a:pt x="44" y="47"/>
                </a:cubicBezTo>
                <a:cubicBezTo>
                  <a:pt x="46" y="46"/>
                  <a:pt x="47" y="47"/>
                  <a:pt x="48" y="49"/>
                </a:cubicBezTo>
                <a:cubicBezTo>
                  <a:pt x="49" y="50"/>
                  <a:pt x="103" y="158"/>
                  <a:pt x="115" y="177"/>
                </a:cubicBezTo>
                <a:cubicBezTo>
                  <a:pt x="123" y="190"/>
                  <a:pt x="133" y="199"/>
                  <a:pt x="153" y="199"/>
                </a:cubicBezTo>
                <a:cubicBezTo>
                  <a:pt x="171" y="199"/>
                  <a:pt x="192" y="191"/>
                  <a:pt x="192" y="147"/>
                </a:cubicBezTo>
                <a:cubicBezTo>
                  <a:pt x="192" y="2"/>
                  <a:pt x="192" y="2"/>
                  <a:pt x="192" y="2"/>
                </a:cubicBezTo>
                <a:cubicBezTo>
                  <a:pt x="148" y="2"/>
                  <a:pt x="148" y="2"/>
                  <a:pt x="148" y="2"/>
                </a:cubicBezTo>
                <a:cubicBezTo>
                  <a:pt x="148" y="2"/>
                  <a:pt x="148" y="115"/>
                  <a:pt x="148" y="123"/>
                </a:cubicBezTo>
                <a:cubicBezTo>
                  <a:pt x="148" y="132"/>
                  <a:pt x="149" y="145"/>
                  <a:pt x="149" y="148"/>
                </a:cubicBezTo>
                <a:cubicBezTo>
                  <a:pt x="149" y="150"/>
                  <a:pt x="149" y="152"/>
                  <a:pt x="148" y="152"/>
                </a:cubicBezTo>
                <a:cubicBezTo>
                  <a:pt x="147" y="153"/>
                  <a:pt x="145" y="152"/>
                  <a:pt x="145" y="150"/>
                </a:cubicBezTo>
                <a:close/>
              </a:path>
            </a:pathLst>
          </a:custGeom>
          <a:solidFill>
            <a:srgbClr val="6785C1"/>
          </a:solidFill>
          <a:ln>
            <a:noFill/>
          </a:ln>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1108893272"/>
      </p:ext>
    </p:extLst>
  </p:cSld>
  <p:clrMapOvr>
    <a:masterClrMapping/>
  </p:clrMapOvr>
  <p:extLst>
    <p:ext uri="{DCECCB84-F9BA-43D5-87BE-67443E8EF086}">
      <p15:sldGuideLst xmlns:p15="http://schemas.microsoft.com/office/powerpoint/2012/main">
        <p15:guide id="1" pos="3840">
          <p15:clr>
            <a:srgbClr val="FBAE40"/>
          </p15:clr>
        </p15:guide>
        <p15:guide id="2" pos="192">
          <p15:clr>
            <a:srgbClr val="FBAE40"/>
          </p15:clr>
        </p15:guide>
        <p15:guide id="3" pos="7488">
          <p15:clr>
            <a:srgbClr val="FBAE40"/>
          </p15:clr>
        </p15:guide>
      </p15:sldGuideLst>
    </p:ext>
  </p:extLst>
</p:sldLayout>
</file>

<file path=ppt/slideLayouts/slideLayout75.xml><?xml version="1.0" encoding="utf-8"?>
<p:sldLayout xmlns:a="http://schemas.openxmlformats.org/drawingml/2006/main" xmlns:r="http://schemas.openxmlformats.org/officeDocument/2006/relationships" xmlns:p="http://schemas.openxmlformats.org/presentationml/2006/main" showMasterSp="0" preserve="1" userDrawn="1">
  <p:cSld name="Human Agenda Slide - BH-H">
    <p:bg>
      <p:bgPr>
        <a:solidFill>
          <a:schemeClr val="accent2"/>
        </a:solidFill>
        <a:effectLst/>
      </p:bgPr>
    </p:bg>
    <p:spTree>
      <p:nvGrpSpPr>
        <p:cNvPr id="1" name=""/>
        <p:cNvGrpSpPr/>
        <p:nvPr/>
      </p:nvGrpSpPr>
      <p:grpSpPr>
        <a:xfrm>
          <a:off x="0" y="0"/>
          <a:ext cx="0" cy="0"/>
          <a:chOff x="0" y="0"/>
          <a:chExt cx="0" cy="0"/>
        </a:xfrm>
      </p:grpSpPr>
      <p:pic>
        <p:nvPicPr>
          <p:cNvPr id="9" name="図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3113690"/>
            <a:ext cx="2080171" cy="3744310"/>
          </a:xfrm>
          <a:prstGeom prst="rect">
            <a:avLst/>
          </a:prstGeom>
        </p:spPr>
      </p:pic>
      <p:sp>
        <p:nvSpPr>
          <p:cNvPr id="17" name="Content Placeholder 2">
            <a:extLst>
              <a:ext uri="{FF2B5EF4-FFF2-40B4-BE49-F238E27FC236}">
                <a16:creationId xmlns:a16="http://schemas.microsoft.com/office/drawing/2014/main" id="{A97DDC82-36D5-4738-989D-30338EA824B8}"/>
              </a:ext>
            </a:extLst>
          </p:cNvPr>
          <p:cNvSpPr>
            <a:spLocks noGrp="1"/>
          </p:cNvSpPr>
          <p:nvPr>
            <p:ph idx="1"/>
          </p:nvPr>
        </p:nvSpPr>
        <p:spPr>
          <a:xfrm>
            <a:off x="3352800" y="1371600"/>
            <a:ext cx="8153400" cy="4800600"/>
          </a:xfrm>
          <a:prstGeom prst="rect">
            <a:avLst/>
          </a:prstGeom>
        </p:spPr>
        <p:txBody>
          <a:bodyPr/>
          <a:lstStyle>
            <a:lvl1pPr marL="457200" indent="-457200" algn="l" defTabSz="914400" rtl="0" eaLnBrk="1" latinLnBrk="0" hangingPunct="1">
              <a:lnSpc>
                <a:spcPct val="100000"/>
              </a:lnSpc>
              <a:buClr>
                <a:schemeClr val="bg1"/>
              </a:buClr>
              <a:buSzPct val="100000"/>
              <a:buFont typeface="+mj-lt"/>
              <a:buAutoNum type="arabicPeriod"/>
              <a:defRPr lang="en-US" sz="2000" kern="1200" dirty="0" smtClean="0">
                <a:solidFill>
                  <a:schemeClr val="bg1"/>
                </a:solidFill>
                <a:latin typeface="+mn-lt"/>
                <a:ea typeface="+mn-ea"/>
                <a:cs typeface="+mn-cs"/>
              </a:defRPr>
            </a:lvl1pPr>
            <a:lvl2pPr marL="910099" indent="-300543" algn="l" defTabSz="914400" rtl="0" eaLnBrk="1" latinLnBrk="0" hangingPunct="1">
              <a:lnSpc>
                <a:spcPct val="100000"/>
              </a:lnSpc>
              <a:buClr>
                <a:schemeClr val="bg1"/>
              </a:buClr>
              <a:buSzPct val="100000"/>
              <a:buFont typeface="Arial" panose="020B0604020202020204" pitchFamily="34" charset="0"/>
              <a:buChar char="»"/>
              <a:defRPr lang="en-US" sz="2000" kern="1200" dirty="0" smtClean="0">
                <a:solidFill>
                  <a:schemeClr val="bg1"/>
                </a:solidFill>
                <a:latin typeface="+mn-lt"/>
                <a:ea typeface="+mn-ea"/>
                <a:cs typeface="+mn-cs"/>
              </a:defRPr>
            </a:lvl2pPr>
            <a:lvl3pPr algn="l" defTabSz="914400" rtl="0" eaLnBrk="1" latinLnBrk="0" hangingPunct="1">
              <a:lnSpc>
                <a:spcPct val="100000"/>
              </a:lnSpc>
              <a:buClr>
                <a:schemeClr val="bg1"/>
              </a:buClr>
              <a:buSzPct val="100000"/>
              <a:defRPr lang="en-US" sz="2000" kern="1200" dirty="0" smtClean="0">
                <a:solidFill>
                  <a:schemeClr val="bg1"/>
                </a:solidFill>
                <a:latin typeface="+mn-lt"/>
                <a:ea typeface="+mn-ea"/>
                <a:cs typeface="+mn-cs"/>
              </a:defRPr>
            </a:lvl3pPr>
            <a:lvl4pPr marL="2059363" indent="-230701" algn="l" defTabSz="914400" rtl="0" eaLnBrk="1" latinLnBrk="0" hangingPunct="1">
              <a:lnSpc>
                <a:spcPct val="100000"/>
              </a:lnSpc>
              <a:buClr>
                <a:schemeClr val="bg1"/>
              </a:buClr>
              <a:buSzPct val="100000"/>
              <a:buFont typeface="Arial" panose="020B0604020202020204" pitchFamily="34" charset="0"/>
              <a:buChar char="»"/>
              <a:defRPr kumimoji="1" lang="en-US" sz="2000" kern="1200" dirty="0" smtClean="0">
                <a:solidFill>
                  <a:schemeClr val="bg1"/>
                </a:solidFill>
                <a:latin typeface="+mn-lt"/>
                <a:ea typeface="+mn-ea"/>
                <a:cs typeface="+mn-cs"/>
              </a:defRPr>
            </a:lvl4pPr>
            <a:lvl5pPr marL="2666800" indent="-228584" algn="l" defTabSz="914400" rtl="0" eaLnBrk="1" latinLnBrk="0" hangingPunct="1">
              <a:lnSpc>
                <a:spcPct val="100000"/>
              </a:lnSpc>
              <a:buClr>
                <a:schemeClr val="bg1"/>
              </a:buClr>
              <a:buSzPct val="100000"/>
              <a:buFont typeface="Arial" panose="020B0604020202020204" pitchFamily="34" charset="0"/>
              <a:buChar char="•"/>
              <a:defRPr sz="2000" kern="1200" dirty="0">
                <a:solidFill>
                  <a:schemeClr val="bg1"/>
                </a:solidFill>
                <a:latin typeface="+mn-lt"/>
                <a:ea typeface="+mn-ea"/>
                <a:cs typeface="+mn-cs"/>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dirty="0"/>
          </a:p>
        </p:txBody>
      </p:sp>
      <p:sp>
        <p:nvSpPr>
          <p:cNvPr id="2" name="Footer Placeholder 1">
            <a:extLst>
              <a:ext uri="{FF2B5EF4-FFF2-40B4-BE49-F238E27FC236}">
                <a16:creationId xmlns:a16="http://schemas.microsoft.com/office/drawing/2014/main" id="{D12832EA-CDD3-468B-986D-C2A74387AB5D}"/>
              </a:ext>
            </a:extLst>
          </p:cNvPr>
          <p:cNvSpPr>
            <a:spLocks noGrp="1"/>
          </p:cNvSpPr>
          <p:nvPr>
            <p:ph type="ftr" sz="quarter" idx="10"/>
          </p:nvPr>
        </p:nvSpPr>
        <p:spPr>
          <a:xfrm>
            <a:off x="1752600" y="6556248"/>
            <a:ext cx="3017520" cy="182880"/>
          </a:xfrm>
          <a:prstGeom prst="rect">
            <a:avLst/>
          </a:prstGeom>
        </p:spPr>
        <p:txBody>
          <a:bodyPr anchor="ctr"/>
          <a:lstStyle>
            <a:lvl1pPr>
              <a:defRPr sz="800">
                <a:solidFill>
                  <a:schemeClr val="bg1"/>
                </a:solidFill>
              </a:defRPr>
            </a:lvl1pPr>
          </a:lstStyle>
          <a:p>
            <a:pPr defTabSz="609555"/>
            <a:r>
              <a:rPr lang="en-US" dirty="0"/>
              <a:t>© 2022 NTT DATA, Inc. All rights reserved.</a:t>
            </a:r>
          </a:p>
        </p:txBody>
      </p:sp>
      <p:sp>
        <p:nvSpPr>
          <p:cNvPr id="3" name="Slide Number Placeholder 2">
            <a:extLst>
              <a:ext uri="{FF2B5EF4-FFF2-40B4-BE49-F238E27FC236}">
                <a16:creationId xmlns:a16="http://schemas.microsoft.com/office/drawing/2014/main" id="{094DD751-D7CE-4A02-94D3-1F2D41366F01}"/>
              </a:ext>
            </a:extLst>
          </p:cNvPr>
          <p:cNvSpPr>
            <a:spLocks noGrp="1"/>
          </p:cNvSpPr>
          <p:nvPr>
            <p:ph type="sldNum" sz="quarter" idx="11"/>
          </p:nvPr>
        </p:nvSpPr>
        <p:spPr>
          <a:xfrm>
            <a:off x="5762244" y="6556248"/>
            <a:ext cx="667512" cy="182880"/>
          </a:xfrm>
          <a:prstGeom prst="rect">
            <a:avLst/>
          </a:prstGeom>
        </p:spPr>
        <p:txBody>
          <a:bodyPr anchor="ctr"/>
          <a:lstStyle>
            <a:lvl1pPr>
              <a:defRPr sz="800">
                <a:solidFill>
                  <a:schemeClr val="bg1"/>
                </a:solidFill>
              </a:defRPr>
            </a:lvl1pPr>
          </a:lstStyle>
          <a:p>
            <a:pPr algn="ctr"/>
            <a:fld id="{92EA2340-BE12-4138-BE15-7C339B03EB4B}" type="slidenum">
              <a:rPr lang="en-US" smtClean="0"/>
              <a:pPr algn="ctr"/>
              <a:t>‹#›</a:t>
            </a:fld>
            <a:endParaRPr lang="en-US"/>
          </a:p>
        </p:txBody>
      </p:sp>
      <p:sp>
        <p:nvSpPr>
          <p:cNvPr id="10" name="Title 3">
            <a:extLst>
              <a:ext uri="{FF2B5EF4-FFF2-40B4-BE49-F238E27FC236}">
                <a16:creationId xmlns:a16="http://schemas.microsoft.com/office/drawing/2014/main" id="{1084B5D6-E13F-49DD-9723-965CD01789C5}"/>
              </a:ext>
            </a:extLst>
          </p:cNvPr>
          <p:cNvSpPr>
            <a:spLocks noGrp="1"/>
          </p:cNvSpPr>
          <p:nvPr>
            <p:ph type="title" hasCustomPrompt="1"/>
          </p:nvPr>
        </p:nvSpPr>
        <p:spPr>
          <a:xfrm>
            <a:off x="304800" y="381000"/>
            <a:ext cx="11582400" cy="811284"/>
          </a:xfrm>
          <a:prstGeom prst="rect">
            <a:avLst/>
          </a:prstGeom>
        </p:spPr>
        <p:txBody>
          <a:bodyPr lIns="0" tIns="0" rIns="0" bIns="0" anchor="t" anchorCtr="0">
            <a:noAutofit/>
          </a:bodyPr>
          <a:lstStyle>
            <a:lvl1pPr marL="0" indent="0">
              <a:defRPr lang="en-US" dirty="0">
                <a:solidFill>
                  <a:schemeClr val="bg1"/>
                </a:solidFill>
              </a:defRPr>
            </a:lvl1pPr>
          </a:lstStyle>
          <a:p>
            <a:r>
              <a:rPr lang="en-US" dirty="0"/>
              <a:t>[Title]</a:t>
            </a:r>
          </a:p>
        </p:txBody>
      </p:sp>
      <p:sp>
        <p:nvSpPr>
          <p:cNvPr id="8" name="Freeform 5">
            <a:extLst>
              <a:ext uri="{FF2B5EF4-FFF2-40B4-BE49-F238E27FC236}">
                <a16:creationId xmlns:a16="http://schemas.microsoft.com/office/drawing/2014/main" id="{FC4CCBF6-B1C3-46CC-A9D2-020E4383864E}"/>
              </a:ext>
            </a:extLst>
          </p:cNvPr>
          <p:cNvSpPr>
            <a:spLocks noEditPoints="1"/>
          </p:cNvSpPr>
          <p:nvPr userDrawn="1"/>
        </p:nvSpPr>
        <p:spPr bwMode="auto">
          <a:xfrm>
            <a:off x="10853738" y="6554313"/>
            <a:ext cx="1021556" cy="151287"/>
          </a:xfrm>
          <a:custGeom>
            <a:avLst/>
            <a:gdLst>
              <a:gd name="T0" fmla="*/ 375 w 1361"/>
              <a:gd name="T1" fmla="*/ 43 h 199"/>
              <a:gd name="T2" fmla="*/ 313 w 1361"/>
              <a:gd name="T3" fmla="*/ 196 h 199"/>
              <a:gd name="T4" fmla="*/ 269 w 1361"/>
              <a:gd name="T5" fmla="*/ 43 h 199"/>
              <a:gd name="T6" fmla="*/ 207 w 1361"/>
              <a:gd name="T7" fmla="*/ 2 h 199"/>
              <a:gd name="T8" fmla="*/ 995 w 1361"/>
              <a:gd name="T9" fmla="*/ 69 h 199"/>
              <a:gd name="T10" fmla="*/ 864 w 1361"/>
              <a:gd name="T11" fmla="*/ 196 h 199"/>
              <a:gd name="T12" fmla="*/ 811 w 1361"/>
              <a:gd name="T13" fmla="*/ 132 h 199"/>
              <a:gd name="T14" fmla="*/ 951 w 1361"/>
              <a:gd name="T15" fmla="*/ 76 h 199"/>
              <a:gd name="T16" fmla="*/ 929 w 1361"/>
              <a:gd name="T17" fmla="*/ 44 h 199"/>
              <a:gd name="T18" fmla="*/ 821 w 1361"/>
              <a:gd name="T19" fmla="*/ 2 h 199"/>
              <a:gd name="T20" fmla="*/ 995 w 1361"/>
              <a:gd name="T21" fmla="*/ 69 h 199"/>
              <a:gd name="T22" fmla="*/ 951 w 1361"/>
              <a:gd name="T23" fmla="*/ 115 h 199"/>
              <a:gd name="T24" fmla="*/ 854 w 1361"/>
              <a:gd name="T25" fmla="*/ 135 h 199"/>
              <a:gd name="T26" fmla="*/ 951 w 1361"/>
              <a:gd name="T27" fmla="*/ 155 h 199"/>
              <a:gd name="T28" fmla="*/ 1361 w 1361"/>
              <a:gd name="T29" fmla="*/ 196 h 199"/>
              <a:gd name="T30" fmla="*/ 1177 w 1361"/>
              <a:gd name="T31" fmla="*/ 141 h 199"/>
              <a:gd name="T32" fmla="*/ 1228 w 1361"/>
              <a:gd name="T33" fmla="*/ 76 h 199"/>
              <a:gd name="T34" fmla="*/ 1317 w 1361"/>
              <a:gd name="T35" fmla="*/ 69 h 199"/>
              <a:gd name="T36" fmla="*/ 1187 w 1361"/>
              <a:gd name="T37" fmla="*/ 44 h 199"/>
              <a:gd name="T38" fmla="*/ 1298 w 1361"/>
              <a:gd name="T39" fmla="*/ 2 h 199"/>
              <a:gd name="T40" fmla="*/ 1317 w 1361"/>
              <a:gd name="T41" fmla="*/ 155 h 199"/>
              <a:gd name="T42" fmla="*/ 1234 w 1361"/>
              <a:gd name="T43" fmla="*/ 115 h 199"/>
              <a:gd name="T44" fmla="*/ 1234 w 1361"/>
              <a:gd name="T45" fmla="*/ 155 h 199"/>
              <a:gd name="T46" fmla="*/ 389 w 1361"/>
              <a:gd name="T47" fmla="*/ 2 h 199"/>
              <a:gd name="T48" fmla="*/ 452 w 1361"/>
              <a:gd name="T49" fmla="*/ 43 h 199"/>
              <a:gd name="T50" fmla="*/ 496 w 1361"/>
              <a:gd name="T51" fmla="*/ 196 h 199"/>
              <a:gd name="T52" fmla="*/ 558 w 1361"/>
              <a:gd name="T53" fmla="*/ 43 h 199"/>
              <a:gd name="T54" fmla="*/ 389 w 1361"/>
              <a:gd name="T55" fmla="*/ 2 h 199"/>
              <a:gd name="T56" fmla="*/ 1004 w 1361"/>
              <a:gd name="T57" fmla="*/ 43 h 199"/>
              <a:gd name="T58" fmla="*/ 1066 w 1361"/>
              <a:gd name="T59" fmla="*/ 196 h 199"/>
              <a:gd name="T60" fmla="*/ 1110 w 1361"/>
              <a:gd name="T61" fmla="*/ 43 h 199"/>
              <a:gd name="T62" fmla="*/ 1173 w 1361"/>
              <a:gd name="T63" fmla="*/ 2 h 199"/>
              <a:gd name="T64" fmla="*/ 732 w 1361"/>
              <a:gd name="T65" fmla="*/ 196 h 199"/>
              <a:gd name="T66" fmla="*/ 612 w 1361"/>
              <a:gd name="T67" fmla="*/ 2 h 199"/>
              <a:gd name="T68" fmla="*/ 794 w 1361"/>
              <a:gd name="T69" fmla="*/ 70 h 199"/>
              <a:gd name="T70" fmla="*/ 732 w 1361"/>
              <a:gd name="T71" fmla="*/ 196 h 199"/>
              <a:gd name="T72" fmla="*/ 727 w 1361"/>
              <a:gd name="T73" fmla="*/ 44 h 199"/>
              <a:gd name="T74" fmla="*/ 656 w 1361"/>
              <a:gd name="T75" fmla="*/ 155 h 199"/>
              <a:gd name="T76" fmla="*/ 749 w 1361"/>
              <a:gd name="T77" fmla="*/ 129 h 199"/>
              <a:gd name="T78" fmla="*/ 145 w 1361"/>
              <a:gd name="T79" fmla="*/ 150 h 199"/>
              <a:gd name="T80" fmla="*/ 40 w 1361"/>
              <a:gd name="T81" fmla="*/ 0 h 199"/>
              <a:gd name="T82" fmla="*/ 0 w 1361"/>
              <a:gd name="T83" fmla="*/ 197 h 199"/>
              <a:gd name="T84" fmla="*/ 44 w 1361"/>
              <a:gd name="T85" fmla="*/ 76 h 199"/>
              <a:gd name="T86" fmla="*/ 44 w 1361"/>
              <a:gd name="T87" fmla="*/ 47 h 199"/>
              <a:gd name="T88" fmla="*/ 115 w 1361"/>
              <a:gd name="T89" fmla="*/ 177 h 199"/>
              <a:gd name="T90" fmla="*/ 192 w 1361"/>
              <a:gd name="T91" fmla="*/ 147 h 199"/>
              <a:gd name="T92" fmla="*/ 148 w 1361"/>
              <a:gd name="T93" fmla="*/ 2 h 199"/>
              <a:gd name="T94" fmla="*/ 149 w 1361"/>
              <a:gd name="T95" fmla="*/ 148 h 199"/>
              <a:gd name="T96" fmla="*/ 145 w 1361"/>
              <a:gd name="T97" fmla="*/ 150 h 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361" h="199">
                <a:moveTo>
                  <a:pt x="375" y="2"/>
                </a:moveTo>
                <a:cubicBezTo>
                  <a:pt x="375" y="43"/>
                  <a:pt x="375" y="43"/>
                  <a:pt x="375" y="43"/>
                </a:cubicBezTo>
                <a:cubicBezTo>
                  <a:pt x="375" y="43"/>
                  <a:pt x="318" y="43"/>
                  <a:pt x="313" y="43"/>
                </a:cubicBezTo>
                <a:cubicBezTo>
                  <a:pt x="313" y="48"/>
                  <a:pt x="313" y="196"/>
                  <a:pt x="313" y="196"/>
                </a:cubicBezTo>
                <a:cubicBezTo>
                  <a:pt x="269" y="196"/>
                  <a:pt x="269" y="196"/>
                  <a:pt x="269" y="196"/>
                </a:cubicBezTo>
                <a:cubicBezTo>
                  <a:pt x="269" y="196"/>
                  <a:pt x="269" y="48"/>
                  <a:pt x="269" y="43"/>
                </a:cubicBezTo>
                <a:cubicBezTo>
                  <a:pt x="265" y="43"/>
                  <a:pt x="207" y="43"/>
                  <a:pt x="207" y="43"/>
                </a:cubicBezTo>
                <a:cubicBezTo>
                  <a:pt x="207" y="2"/>
                  <a:pt x="207" y="2"/>
                  <a:pt x="207" y="2"/>
                </a:cubicBezTo>
                <a:lnTo>
                  <a:pt x="375" y="2"/>
                </a:lnTo>
                <a:close/>
                <a:moveTo>
                  <a:pt x="995" y="69"/>
                </a:moveTo>
                <a:cubicBezTo>
                  <a:pt x="995" y="196"/>
                  <a:pt x="995" y="196"/>
                  <a:pt x="995" y="196"/>
                </a:cubicBezTo>
                <a:cubicBezTo>
                  <a:pt x="864" y="196"/>
                  <a:pt x="864" y="196"/>
                  <a:pt x="864" y="196"/>
                </a:cubicBezTo>
                <a:cubicBezTo>
                  <a:pt x="828" y="196"/>
                  <a:pt x="811" y="181"/>
                  <a:pt x="811" y="141"/>
                </a:cubicBezTo>
                <a:cubicBezTo>
                  <a:pt x="811" y="132"/>
                  <a:pt x="811" y="132"/>
                  <a:pt x="811" y="132"/>
                </a:cubicBezTo>
                <a:cubicBezTo>
                  <a:pt x="811" y="93"/>
                  <a:pt x="828" y="76"/>
                  <a:pt x="862" y="76"/>
                </a:cubicBezTo>
                <a:cubicBezTo>
                  <a:pt x="862" y="76"/>
                  <a:pt x="947" y="76"/>
                  <a:pt x="951" y="76"/>
                </a:cubicBezTo>
                <a:cubicBezTo>
                  <a:pt x="951" y="75"/>
                  <a:pt x="951" y="69"/>
                  <a:pt x="951" y="69"/>
                </a:cubicBezTo>
                <a:cubicBezTo>
                  <a:pt x="951" y="51"/>
                  <a:pt x="945" y="44"/>
                  <a:pt x="929" y="44"/>
                </a:cubicBezTo>
                <a:cubicBezTo>
                  <a:pt x="821" y="44"/>
                  <a:pt x="821" y="44"/>
                  <a:pt x="821" y="44"/>
                </a:cubicBezTo>
                <a:cubicBezTo>
                  <a:pt x="821" y="2"/>
                  <a:pt x="821" y="2"/>
                  <a:pt x="821" y="2"/>
                </a:cubicBezTo>
                <a:cubicBezTo>
                  <a:pt x="932" y="2"/>
                  <a:pt x="932" y="2"/>
                  <a:pt x="932" y="2"/>
                </a:cubicBezTo>
                <a:cubicBezTo>
                  <a:pt x="979" y="2"/>
                  <a:pt x="995" y="20"/>
                  <a:pt x="995" y="69"/>
                </a:cubicBezTo>
                <a:close/>
                <a:moveTo>
                  <a:pt x="951" y="155"/>
                </a:moveTo>
                <a:cubicBezTo>
                  <a:pt x="951" y="115"/>
                  <a:pt x="951" y="115"/>
                  <a:pt x="951" y="115"/>
                </a:cubicBezTo>
                <a:cubicBezTo>
                  <a:pt x="947" y="115"/>
                  <a:pt x="868" y="115"/>
                  <a:pt x="868" y="115"/>
                </a:cubicBezTo>
                <a:cubicBezTo>
                  <a:pt x="862" y="115"/>
                  <a:pt x="854" y="118"/>
                  <a:pt x="854" y="135"/>
                </a:cubicBezTo>
                <a:cubicBezTo>
                  <a:pt x="854" y="152"/>
                  <a:pt x="862" y="155"/>
                  <a:pt x="868" y="155"/>
                </a:cubicBezTo>
                <a:cubicBezTo>
                  <a:pt x="868" y="155"/>
                  <a:pt x="947" y="155"/>
                  <a:pt x="951" y="155"/>
                </a:cubicBezTo>
                <a:close/>
                <a:moveTo>
                  <a:pt x="1361" y="69"/>
                </a:moveTo>
                <a:cubicBezTo>
                  <a:pt x="1361" y="196"/>
                  <a:pt x="1361" y="196"/>
                  <a:pt x="1361" y="196"/>
                </a:cubicBezTo>
                <a:cubicBezTo>
                  <a:pt x="1230" y="196"/>
                  <a:pt x="1230" y="196"/>
                  <a:pt x="1230" y="196"/>
                </a:cubicBezTo>
                <a:cubicBezTo>
                  <a:pt x="1194" y="196"/>
                  <a:pt x="1177" y="181"/>
                  <a:pt x="1177" y="141"/>
                </a:cubicBezTo>
                <a:cubicBezTo>
                  <a:pt x="1177" y="132"/>
                  <a:pt x="1177" y="132"/>
                  <a:pt x="1177" y="132"/>
                </a:cubicBezTo>
                <a:cubicBezTo>
                  <a:pt x="1177" y="93"/>
                  <a:pt x="1194" y="76"/>
                  <a:pt x="1228" y="76"/>
                </a:cubicBezTo>
                <a:cubicBezTo>
                  <a:pt x="1228" y="76"/>
                  <a:pt x="1313" y="76"/>
                  <a:pt x="1317" y="76"/>
                </a:cubicBezTo>
                <a:cubicBezTo>
                  <a:pt x="1317" y="75"/>
                  <a:pt x="1317" y="69"/>
                  <a:pt x="1317" y="69"/>
                </a:cubicBezTo>
                <a:cubicBezTo>
                  <a:pt x="1317" y="51"/>
                  <a:pt x="1311" y="44"/>
                  <a:pt x="1295" y="44"/>
                </a:cubicBezTo>
                <a:cubicBezTo>
                  <a:pt x="1187" y="44"/>
                  <a:pt x="1187" y="44"/>
                  <a:pt x="1187" y="44"/>
                </a:cubicBezTo>
                <a:cubicBezTo>
                  <a:pt x="1187" y="2"/>
                  <a:pt x="1187" y="2"/>
                  <a:pt x="1187" y="2"/>
                </a:cubicBezTo>
                <a:cubicBezTo>
                  <a:pt x="1298" y="2"/>
                  <a:pt x="1298" y="2"/>
                  <a:pt x="1298" y="2"/>
                </a:cubicBezTo>
                <a:cubicBezTo>
                  <a:pt x="1345" y="2"/>
                  <a:pt x="1361" y="20"/>
                  <a:pt x="1361" y="69"/>
                </a:cubicBezTo>
                <a:close/>
                <a:moveTo>
                  <a:pt x="1317" y="155"/>
                </a:moveTo>
                <a:cubicBezTo>
                  <a:pt x="1317" y="115"/>
                  <a:pt x="1317" y="115"/>
                  <a:pt x="1317" y="115"/>
                </a:cubicBezTo>
                <a:cubicBezTo>
                  <a:pt x="1313" y="115"/>
                  <a:pt x="1234" y="115"/>
                  <a:pt x="1234" y="115"/>
                </a:cubicBezTo>
                <a:cubicBezTo>
                  <a:pt x="1228" y="115"/>
                  <a:pt x="1220" y="118"/>
                  <a:pt x="1220" y="135"/>
                </a:cubicBezTo>
                <a:cubicBezTo>
                  <a:pt x="1220" y="152"/>
                  <a:pt x="1228" y="155"/>
                  <a:pt x="1234" y="155"/>
                </a:cubicBezTo>
                <a:cubicBezTo>
                  <a:pt x="1234" y="155"/>
                  <a:pt x="1313" y="155"/>
                  <a:pt x="1317" y="155"/>
                </a:cubicBezTo>
                <a:close/>
                <a:moveTo>
                  <a:pt x="389" y="2"/>
                </a:moveTo>
                <a:cubicBezTo>
                  <a:pt x="389" y="43"/>
                  <a:pt x="389" y="43"/>
                  <a:pt x="389" y="43"/>
                </a:cubicBezTo>
                <a:cubicBezTo>
                  <a:pt x="389" y="43"/>
                  <a:pt x="447" y="43"/>
                  <a:pt x="452" y="43"/>
                </a:cubicBezTo>
                <a:cubicBezTo>
                  <a:pt x="452" y="48"/>
                  <a:pt x="452" y="196"/>
                  <a:pt x="452" y="196"/>
                </a:cubicBezTo>
                <a:cubicBezTo>
                  <a:pt x="496" y="196"/>
                  <a:pt x="496" y="196"/>
                  <a:pt x="496" y="196"/>
                </a:cubicBezTo>
                <a:cubicBezTo>
                  <a:pt x="496" y="196"/>
                  <a:pt x="496" y="48"/>
                  <a:pt x="496" y="43"/>
                </a:cubicBezTo>
                <a:cubicBezTo>
                  <a:pt x="500" y="43"/>
                  <a:pt x="558" y="43"/>
                  <a:pt x="558" y="43"/>
                </a:cubicBezTo>
                <a:cubicBezTo>
                  <a:pt x="558" y="2"/>
                  <a:pt x="558" y="2"/>
                  <a:pt x="558" y="2"/>
                </a:cubicBezTo>
                <a:lnTo>
                  <a:pt x="389" y="2"/>
                </a:lnTo>
                <a:close/>
                <a:moveTo>
                  <a:pt x="1004" y="2"/>
                </a:moveTo>
                <a:cubicBezTo>
                  <a:pt x="1004" y="43"/>
                  <a:pt x="1004" y="43"/>
                  <a:pt x="1004" y="43"/>
                </a:cubicBezTo>
                <a:cubicBezTo>
                  <a:pt x="1004" y="43"/>
                  <a:pt x="1062" y="43"/>
                  <a:pt x="1066" y="43"/>
                </a:cubicBezTo>
                <a:cubicBezTo>
                  <a:pt x="1066" y="48"/>
                  <a:pt x="1066" y="196"/>
                  <a:pt x="1066" y="196"/>
                </a:cubicBezTo>
                <a:cubicBezTo>
                  <a:pt x="1110" y="196"/>
                  <a:pt x="1110" y="196"/>
                  <a:pt x="1110" y="196"/>
                </a:cubicBezTo>
                <a:cubicBezTo>
                  <a:pt x="1110" y="196"/>
                  <a:pt x="1110" y="48"/>
                  <a:pt x="1110" y="43"/>
                </a:cubicBezTo>
                <a:cubicBezTo>
                  <a:pt x="1115" y="43"/>
                  <a:pt x="1173" y="43"/>
                  <a:pt x="1173" y="43"/>
                </a:cubicBezTo>
                <a:cubicBezTo>
                  <a:pt x="1173" y="2"/>
                  <a:pt x="1173" y="2"/>
                  <a:pt x="1173" y="2"/>
                </a:cubicBezTo>
                <a:lnTo>
                  <a:pt x="1004" y="2"/>
                </a:lnTo>
                <a:close/>
                <a:moveTo>
                  <a:pt x="732" y="196"/>
                </a:moveTo>
                <a:cubicBezTo>
                  <a:pt x="612" y="196"/>
                  <a:pt x="612" y="196"/>
                  <a:pt x="612" y="196"/>
                </a:cubicBezTo>
                <a:cubicBezTo>
                  <a:pt x="612" y="2"/>
                  <a:pt x="612" y="2"/>
                  <a:pt x="612" y="2"/>
                </a:cubicBezTo>
                <a:cubicBezTo>
                  <a:pt x="730" y="2"/>
                  <a:pt x="730" y="2"/>
                  <a:pt x="730" y="2"/>
                </a:cubicBezTo>
                <a:cubicBezTo>
                  <a:pt x="774" y="2"/>
                  <a:pt x="794" y="20"/>
                  <a:pt x="794" y="70"/>
                </a:cubicBezTo>
                <a:cubicBezTo>
                  <a:pt x="794" y="128"/>
                  <a:pt x="794" y="128"/>
                  <a:pt x="794" y="128"/>
                </a:cubicBezTo>
                <a:cubicBezTo>
                  <a:pt x="794" y="173"/>
                  <a:pt x="779" y="196"/>
                  <a:pt x="732" y="196"/>
                </a:cubicBezTo>
                <a:close/>
                <a:moveTo>
                  <a:pt x="749" y="70"/>
                </a:moveTo>
                <a:cubicBezTo>
                  <a:pt x="749" y="51"/>
                  <a:pt x="743" y="44"/>
                  <a:pt x="727" y="44"/>
                </a:cubicBezTo>
                <a:cubicBezTo>
                  <a:pt x="727" y="44"/>
                  <a:pt x="660" y="44"/>
                  <a:pt x="656" y="44"/>
                </a:cubicBezTo>
                <a:cubicBezTo>
                  <a:pt x="656" y="155"/>
                  <a:pt x="656" y="155"/>
                  <a:pt x="656" y="155"/>
                </a:cubicBezTo>
                <a:cubicBezTo>
                  <a:pt x="660" y="155"/>
                  <a:pt x="727" y="155"/>
                  <a:pt x="727" y="155"/>
                </a:cubicBezTo>
                <a:cubicBezTo>
                  <a:pt x="743" y="155"/>
                  <a:pt x="749" y="148"/>
                  <a:pt x="749" y="129"/>
                </a:cubicBezTo>
                <a:cubicBezTo>
                  <a:pt x="749" y="129"/>
                  <a:pt x="749" y="70"/>
                  <a:pt x="749" y="70"/>
                </a:cubicBezTo>
                <a:close/>
                <a:moveTo>
                  <a:pt x="145" y="150"/>
                </a:moveTo>
                <a:cubicBezTo>
                  <a:pt x="144" y="148"/>
                  <a:pt x="85" y="34"/>
                  <a:pt x="78" y="22"/>
                </a:cubicBezTo>
                <a:cubicBezTo>
                  <a:pt x="69" y="9"/>
                  <a:pt x="59" y="0"/>
                  <a:pt x="40" y="0"/>
                </a:cubicBezTo>
                <a:cubicBezTo>
                  <a:pt x="22" y="0"/>
                  <a:pt x="0" y="8"/>
                  <a:pt x="0" y="51"/>
                </a:cubicBezTo>
                <a:cubicBezTo>
                  <a:pt x="0" y="197"/>
                  <a:pt x="0" y="197"/>
                  <a:pt x="0" y="197"/>
                </a:cubicBezTo>
                <a:cubicBezTo>
                  <a:pt x="44" y="197"/>
                  <a:pt x="44" y="197"/>
                  <a:pt x="44" y="197"/>
                </a:cubicBezTo>
                <a:cubicBezTo>
                  <a:pt x="44" y="197"/>
                  <a:pt x="44" y="84"/>
                  <a:pt x="44" y="76"/>
                </a:cubicBezTo>
                <a:cubicBezTo>
                  <a:pt x="44" y="67"/>
                  <a:pt x="43" y="54"/>
                  <a:pt x="43" y="51"/>
                </a:cubicBezTo>
                <a:cubicBezTo>
                  <a:pt x="43" y="49"/>
                  <a:pt x="43" y="47"/>
                  <a:pt x="44" y="47"/>
                </a:cubicBezTo>
                <a:cubicBezTo>
                  <a:pt x="46" y="46"/>
                  <a:pt x="47" y="47"/>
                  <a:pt x="48" y="49"/>
                </a:cubicBezTo>
                <a:cubicBezTo>
                  <a:pt x="49" y="50"/>
                  <a:pt x="103" y="158"/>
                  <a:pt x="115" y="177"/>
                </a:cubicBezTo>
                <a:cubicBezTo>
                  <a:pt x="123" y="190"/>
                  <a:pt x="133" y="199"/>
                  <a:pt x="153" y="199"/>
                </a:cubicBezTo>
                <a:cubicBezTo>
                  <a:pt x="171" y="199"/>
                  <a:pt x="192" y="191"/>
                  <a:pt x="192" y="147"/>
                </a:cubicBezTo>
                <a:cubicBezTo>
                  <a:pt x="192" y="2"/>
                  <a:pt x="192" y="2"/>
                  <a:pt x="192" y="2"/>
                </a:cubicBezTo>
                <a:cubicBezTo>
                  <a:pt x="148" y="2"/>
                  <a:pt x="148" y="2"/>
                  <a:pt x="148" y="2"/>
                </a:cubicBezTo>
                <a:cubicBezTo>
                  <a:pt x="148" y="2"/>
                  <a:pt x="148" y="115"/>
                  <a:pt x="148" y="123"/>
                </a:cubicBezTo>
                <a:cubicBezTo>
                  <a:pt x="148" y="132"/>
                  <a:pt x="149" y="145"/>
                  <a:pt x="149" y="148"/>
                </a:cubicBezTo>
                <a:cubicBezTo>
                  <a:pt x="149" y="150"/>
                  <a:pt x="149" y="152"/>
                  <a:pt x="148" y="152"/>
                </a:cubicBezTo>
                <a:cubicBezTo>
                  <a:pt x="147" y="153"/>
                  <a:pt x="145" y="152"/>
                  <a:pt x="145" y="15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3611508465"/>
      </p:ext>
    </p:extLst>
  </p:cSld>
  <p:clrMapOvr>
    <a:masterClrMapping/>
  </p:clrMapOvr>
  <p:extLst>
    <p:ext uri="{DCECCB84-F9BA-43D5-87BE-67443E8EF086}">
      <p15:sldGuideLst xmlns:p15="http://schemas.microsoft.com/office/powerpoint/2012/main">
        <p15:guide id="1" pos="3840">
          <p15:clr>
            <a:srgbClr val="FBAE40"/>
          </p15:clr>
        </p15:guide>
        <p15:guide id="2" pos="192">
          <p15:clr>
            <a:srgbClr val="FBAE40"/>
          </p15:clr>
        </p15:guide>
        <p15:guide id="3" pos="7488">
          <p15:clr>
            <a:srgbClr val="FBAE40"/>
          </p15:clr>
        </p15:guide>
      </p15:sldGuideLst>
    </p:ext>
  </p:extLst>
</p:sldLayout>
</file>

<file path=ppt/slideLayouts/slideLayout76.xml><?xml version="1.0" encoding="utf-8"?>
<p:sldLayout xmlns:a="http://schemas.openxmlformats.org/drawingml/2006/main" xmlns:r="http://schemas.openxmlformats.org/officeDocument/2006/relationships" xmlns:p="http://schemas.openxmlformats.org/presentationml/2006/main" preserve="1" userDrawn="1">
  <p:cSld name="Title and Contents - BH-H">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409FEE01-6D38-4AFF-8E39-8403A0C9ED3A}"/>
              </a:ext>
            </a:extLst>
          </p:cNvPr>
          <p:cNvSpPr>
            <a:spLocks noGrp="1"/>
          </p:cNvSpPr>
          <p:nvPr>
            <p:ph idx="1"/>
          </p:nvPr>
        </p:nvSpPr>
        <p:spPr>
          <a:xfrm>
            <a:off x="304800" y="1447800"/>
            <a:ext cx="11582400" cy="4770120"/>
          </a:xfrm>
          <a:prstGeom prst="rect">
            <a:avLst/>
          </a:prstGeom>
        </p:spPr>
        <p:txBody>
          <a:bodyPr lIns="0" rIns="0"/>
          <a:lstStyle>
            <a:lvl1pPr algn="l" defTabSz="914400" rtl="0" eaLnBrk="1" latinLnBrk="0" hangingPunct="1">
              <a:lnSpc>
                <a:spcPct val="100000"/>
              </a:lnSpc>
              <a:buClr>
                <a:schemeClr val="bg2"/>
              </a:buClr>
              <a:buSzPct val="100000"/>
              <a:defRPr lang="en-US" sz="2000" kern="1200" dirty="0" smtClean="0">
                <a:solidFill>
                  <a:schemeClr val="tx1"/>
                </a:solidFill>
                <a:latin typeface="+mn-lt"/>
                <a:ea typeface="+mn-ea"/>
                <a:cs typeface="+mn-cs"/>
              </a:defRPr>
            </a:lvl1pPr>
            <a:lvl2pPr marL="910099" indent="-300543" algn="l" defTabSz="914400" rtl="0" eaLnBrk="1" latinLnBrk="0" hangingPunct="1">
              <a:lnSpc>
                <a:spcPct val="100000"/>
              </a:lnSpc>
              <a:buClr>
                <a:schemeClr val="bg2"/>
              </a:buClr>
              <a:buSzPct val="100000"/>
              <a:buFont typeface="Arial" panose="020B0604020202020204" pitchFamily="34" charset="0"/>
              <a:buChar char="»"/>
              <a:defRPr lang="en-US" sz="2000" kern="1200" dirty="0" smtClean="0">
                <a:solidFill>
                  <a:schemeClr val="tx1"/>
                </a:solidFill>
                <a:latin typeface="+mn-lt"/>
                <a:ea typeface="+mn-ea"/>
                <a:cs typeface="+mn-cs"/>
              </a:defRPr>
            </a:lvl2pPr>
            <a:lvl3pPr algn="l" defTabSz="914400" rtl="0" eaLnBrk="1" latinLnBrk="0" hangingPunct="1">
              <a:lnSpc>
                <a:spcPct val="100000"/>
              </a:lnSpc>
              <a:buClr>
                <a:schemeClr val="bg2"/>
              </a:buClr>
              <a:buSzPct val="100000"/>
              <a:defRPr lang="en-US" sz="2000" kern="1200" dirty="0" smtClean="0">
                <a:solidFill>
                  <a:schemeClr val="tx1"/>
                </a:solidFill>
                <a:latin typeface="+mn-lt"/>
                <a:ea typeface="+mn-ea"/>
                <a:cs typeface="+mn-cs"/>
              </a:defRPr>
            </a:lvl3pPr>
            <a:lvl4pPr marL="2059363" indent="-230701" algn="l" defTabSz="914400" rtl="0" eaLnBrk="1" latinLnBrk="0" hangingPunct="1">
              <a:lnSpc>
                <a:spcPct val="100000"/>
              </a:lnSpc>
              <a:buClr>
                <a:schemeClr val="bg2"/>
              </a:buClr>
              <a:buSzPct val="100000"/>
              <a:buFont typeface="Arial" panose="020B0604020202020204" pitchFamily="34" charset="0"/>
              <a:buChar char="»"/>
              <a:defRPr kumimoji="1" lang="en-US" sz="2000" kern="1200" dirty="0" smtClean="0">
                <a:solidFill>
                  <a:schemeClr val="tx1"/>
                </a:solidFill>
                <a:latin typeface="+mn-lt"/>
                <a:ea typeface="+mn-ea"/>
                <a:cs typeface="+mn-cs"/>
              </a:defRPr>
            </a:lvl4pPr>
            <a:lvl5pPr marL="2666800" indent="-228584" algn="l" defTabSz="914400" rtl="0" eaLnBrk="1" latinLnBrk="0" hangingPunct="1">
              <a:lnSpc>
                <a:spcPct val="100000"/>
              </a:lnSpc>
              <a:buClr>
                <a:schemeClr val="bg2"/>
              </a:buClr>
              <a:buSzPct val="100000"/>
              <a:buFont typeface="Arial" panose="020B0604020202020204" pitchFamily="34" charset="0"/>
              <a:buChar char="•"/>
              <a:defRPr sz="2000" kern="1200" dirty="0">
                <a:solidFill>
                  <a:schemeClr val="tx1"/>
                </a:solidFill>
                <a:latin typeface="+mn-lt"/>
                <a:ea typeface="+mn-ea"/>
                <a:cs typeface="+mn-cs"/>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2" name="Footer Placeholder 1">
            <a:extLst>
              <a:ext uri="{FF2B5EF4-FFF2-40B4-BE49-F238E27FC236}">
                <a16:creationId xmlns:a16="http://schemas.microsoft.com/office/drawing/2014/main" id="{50BA91AD-94D7-45DB-9DC0-AA0B54CD6909}"/>
              </a:ext>
            </a:extLst>
          </p:cNvPr>
          <p:cNvSpPr>
            <a:spLocks noGrp="1"/>
          </p:cNvSpPr>
          <p:nvPr>
            <p:ph type="ftr" sz="quarter" idx="10"/>
          </p:nvPr>
        </p:nvSpPr>
        <p:spPr>
          <a:xfrm>
            <a:off x="228600" y="6556248"/>
            <a:ext cx="2194560" cy="182880"/>
          </a:xfrm>
          <a:prstGeom prst="rect">
            <a:avLst/>
          </a:prstGeom>
        </p:spPr>
        <p:txBody>
          <a:bodyPr anchor="ctr"/>
          <a:lstStyle>
            <a:lvl1pPr>
              <a:defRPr sz="800">
                <a:solidFill>
                  <a:schemeClr val="accent2"/>
                </a:solidFill>
              </a:defRPr>
            </a:lvl1pPr>
          </a:lstStyle>
          <a:p>
            <a:pPr defTabSz="609555"/>
            <a:r>
              <a:rPr lang="en-US" dirty="0"/>
              <a:t>© 2022 NTT DATA, Inc. All rights reserved.</a:t>
            </a:r>
          </a:p>
        </p:txBody>
      </p:sp>
      <p:sp>
        <p:nvSpPr>
          <p:cNvPr id="3" name="Slide Number Placeholder 2">
            <a:extLst>
              <a:ext uri="{FF2B5EF4-FFF2-40B4-BE49-F238E27FC236}">
                <a16:creationId xmlns:a16="http://schemas.microsoft.com/office/drawing/2014/main" id="{D2875DB9-62CF-4691-983F-E0B1CA6CEBD8}"/>
              </a:ext>
            </a:extLst>
          </p:cNvPr>
          <p:cNvSpPr>
            <a:spLocks noGrp="1"/>
          </p:cNvSpPr>
          <p:nvPr>
            <p:ph type="sldNum" sz="quarter" idx="11"/>
          </p:nvPr>
        </p:nvSpPr>
        <p:spPr>
          <a:xfrm>
            <a:off x="5762244" y="6556248"/>
            <a:ext cx="667512" cy="182880"/>
          </a:xfrm>
          <a:prstGeom prst="rect">
            <a:avLst/>
          </a:prstGeom>
        </p:spPr>
        <p:txBody>
          <a:bodyPr anchor="ctr"/>
          <a:lstStyle>
            <a:lvl1pPr>
              <a:defRPr sz="800">
                <a:solidFill>
                  <a:schemeClr val="accent2"/>
                </a:solidFill>
              </a:defRPr>
            </a:lvl1pPr>
          </a:lstStyle>
          <a:p>
            <a:pPr algn="ctr"/>
            <a:fld id="{92EA2340-BE12-4138-BE15-7C339B03EB4B}" type="slidenum">
              <a:rPr lang="en-US" smtClean="0"/>
              <a:pPr algn="ctr"/>
              <a:t>‹#›</a:t>
            </a:fld>
            <a:endParaRPr lang="en-US"/>
          </a:p>
        </p:txBody>
      </p:sp>
      <p:sp>
        <p:nvSpPr>
          <p:cNvPr id="7" name="Title 3">
            <a:extLst>
              <a:ext uri="{FF2B5EF4-FFF2-40B4-BE49-F238E27FC236}">
                <a16:creationId xmlns:a16="http://schemas.microsoft.com/office/drawing/2014/main" id="{C2FECC32-09FA-4F0A-99B9-53FF86115D02}"/>
              </a:ext>
            </a:extLst>
          </p:cNvPr>
          <p:cNvSpPr>
            <a:spLocks noGrp="1"/>
          </p:cNvSpPr>
          <p:nvPr>
            <p:ph type="title" hasCustomPrompt="1"/>
          </p:nvPr>
        </p:nvSpPr>
        <p:spPr>
          <a:xfrm>
            <a:off x="304800" y="640080"/>
            <a:ext cx="11582400" cy="552204"/>
          </a:xfrm>
          <a:prstGeom prst="rect">
            <a:avLst/>
          </a:prstGeom>
        </p:spPr>
        <p:txBody>
          <a:bodyPr lIns="0" tIns="0" rIns="0" bIns="0" anchor="t" anchorCtr="0">
            <a:noAutofit/>
          </a:bodyPr>
          <a:lstStyle>
            <a:lvl1pPr marL="0" indent="0">
              <a:defRPr lang="en-US" dirty="0"/>
            </a:lvl1pPr>
          </a:lstStyle>
          <a:p>
            <a:r>
              <a:rPr lang="en-US" dirty="0"/>
              <a:t>[Title]</a:t>
            </a:r>
          </a:p>
        </p:txBody>
      </p:sp>
    </p:spTree>
    <p:extLst>
      <p:ext uri="{BB962C8B-B14F-4D97-AF65-F5344CB8AC3E}">
        <p14:creationId xmlns:p14="http://schemas.microsoft.com/office/powerpoint/2010/main" val="1708285361"/>
      </p:ext>
    </p:extLst>
  </p:cSld>
  <p:clrMapOvr>
    <a:masterClrMapping/>
  </p:clrMapOvr>
  <p:extLst>
    <p:ext uri="{DCECCB84-F9BA-43D5-87BE-67443E8EF086}">
      <p15:sldGuideLst xmlns:p15="http://schemas.microsoft.com/office/powerpoint/2012/main">
        <p15:guide id="1" orient="horz" pos="912">
          <p15:clr>
            <a:srgbClr val="FBAE40"/>
          </p15:clr>
        </p15:guide>
        <p15:guide id="2" pos="3840">
          <p15:clr>
            <a:srgbClr val="FBAE40"/>
          </p15:clr>
        </p15:guide>
        <p15:guide id="3" pos="192">
          <p15:clr>
            <a:srgbClr val="FBAE40"/>
          </p15:clr>
        </p15:guide>
        <p15:guide id="4" pos="7488">
          <p15:clr>
            <a:srgbClr val="FBAE40"/>
          </p15:clr>
        </p15:guide>
        <p15:guide id="5" orient="horz" pos="288">
          <p15:clr>
            <a:srgbClr val="FBAE40"/>
          </p15:clr>
        </p15:guide>
      </p15:sldGuideLst>
    </p:ext>
  </p:extLst>
</p:sldLayout>
</file>

<file path=ppt/slideLayouts/slideLayout77.xml><?xml version="1.0" encoding="utf-8"?>
<p:sldLayout xmlns:a="http://schemas.openxmlformats.org/drawingml/2006/main" xmlns:r="http://schemas.openxmlformats.org/officeDocument/2006/relationships" xmlns:p="http://schemas.openxmlformats.org/presentationml/2006/main" preserve="1" userDrawn="1">
  <p:cSld name="Title and 2 Column - BH-H">
    <p:spTree>
      <p:nvGrpSpPr>
        <p:cNvPr id="1" name=""/>
        <p:cNvGrpSpPr/>
        <p:nvPr/>
      </p:nvGrpSpPr>
      <p:grpSpPr>
        <a:xfrm>
          <a:off x="0" y="0"/>
          <a:ext cx="0" cy="0"/>
          <a:chOff x="0" y="0"/>
          <a:chExt cx="0" cy="0"/>
        </a:xfrm>
      </p:grpSpPr>
      <p:cxnSp>
        <p:nvCxnSpPr>
          <p:cNvPr id="5" name="Straight Connector 4">
            <a:extLst>
              <a:ext uri="{FF2B5EF4-FFF2-40B4-BE49-F238E27FC236}">
                <a16:creationId xmlns:a16="http://schemas.microsoft.com/office/drawing/2014/main" id="{89D32AD7-4EC4-4336-8E66-DAF3CD63E129}"/>
              </a:ext>
            </a:extLst>
          </p:cNvPr>
          <p:cNvCxnSpPr>
            <a:cxnSpLocks/>
          </p:cNvCxnSpPr>
          <p:nvPr userDrawn="1"/>
        </p:nvCxnSpPr>
        <p:spPr>
          <a:xfrm>
            <a:off x="6094413" y="1447800"/>
            <a:ext cx="0" cy="4953000"/>
          </a:xfrm>
          <a:prstGeom prst="line">
            <a:avLst/>
          </a:prstGeom>
          <a:ln w="12700">
            <a:gradFill>
              <a:gsLst>
                <a:gs pos="0">
                  <a:schemeClr val="accent1">
                    <a:lumMod val="5000"/>
                    <a:lumOff val="95000"/>
                  </a:schemeClr>
                </a:gs>
                <a:gs pos="54000">
                  <a:schemeClr val="accent2"/>
                </a:gs>
                <a:gs pos="100000">
                  <a:schemeClr val="accent1">
                    <a:lumMod val="30000"/>
                    <a:lumOff val="70000"/>
                  </a:schemeClr>
                </a:gs>
              </a:gsLst>
              <a:lin ang="5400000" scaled="1"/>
            </a:gradFill>
            <a:prstDash val="dash"/>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6" name="Content Placeholder 2">
            <a:extLst>
              <a:ext uri="{FF2B5EF4-FFF2-40B4-BE49-F238E27FC236}">
                <a16:creationId xmlns:a16="http://schemas.microsoft.com/office/drawing/2014/main" id="{9A3F0FF2-9D07-4173-8901-D515EA8C808F}"/>
              </a:ext>
            </a:extLst>
          </p:cNvPr>
          <p:cNvSpPr>
            <a:spLocks noGrp="1"/>
          </p:cNvSpPr>
          <p:nvPr>
            <p:ph idx="1"/>
          </p:nvPr>
        </p:nvSpPr>
        <p:spPr>
          <a:xfrm>
            <a:off x="457201" y="1447800"/>
            <a:ext cx="5410200" cy="4953000"/>
          </a:xfrm>
          <a:prstGeom prst="rect">
            <a:avLst/>
          </a:prstGeom>
        </p:spPr>
        <p:txBody>
          <a:bodyPr lIns="0" rIns="0"/>
          <a:lstStyle>
            <a:lvl1pPr algn="l" defTabSz="914400" rtl="0" eaLnBrk="1" latinLnBrk="0" hangingPunct="1">
              <a:lnSpc>
                <a:spcPct val="100000"/>
              </a:lnSpc>
              <a:buClr>
                <a:schemeClr val="bg2"/>
              </a:buClr>
              <a:buSzPct val="100000"/>
              <a:defRPr lang="en-US" sz="2000" kern="1200" dirty="0" smtClean="0">
                <a:solidFill>
                  <a:schemeClr val="tx1"/>
                </a:solidFill>
                <a:latin typeface="+mn-lt"/>
                <a:ea typeface="+mn-ea"/>
                <a:cs typeface="+mn-cs"/>
              </a:defRPr>
            </a:lvl1pPr>
            <a:lvl2pPr marL="910099" indent="-300543" algn="l" defTabSz="914400" rtl="0" eaLnBrk="1" latinLnBrk="0" hangingPunct="1">
              <a:lnSpc>
                <a:spcPct val="100000"/>
              </a:lnSpc>
              <a:buClr>
                <a:schemeClr val="bg2"/>
              </a:buClr>
              <a:buSzPct val="100000"/>
              <a:buFont typeface="Arial" panose="020B0604020202020204" pitchFamily="34" charset="0"/>
              <a:buChar char="»"/>
              <a:defRPr lang="en-US" sz="2000" kern="1200" dirty="0" smtClean="0">
                <a:solidFill>
                  <a:schemeClr val="tx1"/>
                </a:solidFill>
                <a:latin typeface="+mn-lt"/>
                <a:ea typeface="+mn-ea"/>
                <a:cs typeface="+mn-cs"/>
              </a:defRPr>
            </a:lvl2pPr>
            <a:lvl3pPr algn="l" defTabSz="914400" rtl="0" eaLnBrk="1" latinLnBrk="0" hangingPunct="1">
              <a:lnSpc>
                <a:spcPct val="100000"/>
              </a:lnSpc>
              <a:buClr>
                <a:schemeClr val="bg2"/>
              </a:buClr>
              <a:buSzPct val="100000"/>
              <a:defRPr lang="en-US" sz="2000" kern="1200" dirty="0" smtClean="0">
                <a:solidFill>
                  <a:schemeClr val="tx1"/>
                </a:solidFill>
                <a:latin typeface="+mn-lt"/>
                <a:ea typeface="+mn-ea"/>
                <a:cs typeface="+mn-cs"/>
              </a:defRPr>
            </a:lvl3pPr>
            <a:lvl4pPr marL="2059363" indent="-230701" algn="l" defTabSz="914400" rtl="0" eaLnBrk="1" latinLnBrk="0" hangingPunct="1">
              <a:lnSpc>
                <a:spcPct val="100000"/>
              </a:lnSpc>
              <a:buClr>
                <a:schemeClr val="bg2"/>
              </a:buClr>
              <a:buSzPct val="100000"/>
              <a:buFont typeface="Arial" panose="020B0604020202020204" pitchFamily="34" charset="0"/>
              <a:buChar char="»"/>
              <a:defRPr kumimoji="1" lang="en-US" sz="2000" kern="1200" dirty="0" smtClean="0">
                <a:solidFill>
                  <a:schemeClr val="tx1"/>
                </a:solidFill>
                <a:latin typeface="+mn-lt"/>
                <a:ea typeface="+mn-ea"/>
                <a:cs typeface="+mn-cs"/>
              </a:defRPr>
            </a:lvl4pPr>
            <a:lvl5pPr marL="2666800" indent="-228584" algn="l" defTabSz="914400" rtl="0" eaLnBrk="1" latinLnBrk="0" hangingPunct="1">
              <a:lnSpc>
                <a:spcPct val="100000"/>
              </a:lnSpc>
              <a:buClr>
                <a:schemeClr val="bg2"/>
              </a:buClr>
              <a:buSzPct val="100000"/>
              <a:buFont typeface="Arial" panose="020B0604020202020204" pitchFamily="34" charset="0"/>
              <a:buChar char="•"/>
              <a:defRPr sz="2000" kern="1200" dirty="0">
                <a:solidFill>
                  <a:schemeClr val="tx1"/>
                </a:solidFill>
                <a:latin typeface="+mn-lt"/>
                <a:ea typeface="+mn-ea"/>
                <a:cs typeface="+mn-cs"/>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dirty="0"/>
          </a:p>
        </p:txBody>
      </p:sp>
      <p:sp>
        <p:nvSpPr>
          <p:cNvPr id="7" name="Content Placeholder 2">
            <a:extLst>
              <a:ext uri="{FF2B5EF4-FFF2-40B4-BE49-F238E27FC236}">
                <a16:creationId xmlns:a16="http://schemas.microsoft.com/office/drawing/2014/main" id="{A5085B24-6983-47FE-AA4D-FD610A3D3BE7}"/>
              </a:ext>
            </a:extLst>
          </p:cNvPr>
          <p:cNvSpPr>
            <a:spLocks noGrp="1"/>
          </p:cNvSpPr>
          <p:nvPr>
            <p:ph idx="11"/>
          </p:nvPr>
        </p:nvSpPr>
        <p:spPr>
          <a:xfrm>
            <a:off x="6321426" y="1447800"/>
            <a:ext cx="5413362" cy="4953000"/>
          </a:xfrm>
          <a:prstGeom prst="rect">
            <a:avLst/>
          </a:prstGeom>
        </p:spPr>
        <p:txBody>
          <a:bodyPr lIns="0" rIns="0"/>
          <a:lstStyle>
            <a:lvl1pPr algn="l" defTabSz="914400" rtl="0" eaLnBrk="1" latinLnBrk="0" hangingPunct="1">
              <a:lnSpc>
                <a:spcPct val="100000"/>
              </a:lnSpc>
              <a:buClr>
                <a:schemeClr val="bg2"/>
              </a:buClr>
              <a:buSzPct val="100000"/>
              <a:defRPr lang="en-US" sz="2000" kern="1200" dirty="0" smtClean="0">
                <a:solidFill>
                  <a:schemeClr val="tx1"/>
                </a:solidFill>
                <a:latin typeface="+mn-lt"/>
                <a:ea typeface="+mn-ea"/>
                <a:cs typeface="+mn-cs"/>
              </a:defRPr>
            </a:lvl1pPr>
            <a:lvl2pPr marL="910099" indent="-300543" algn="l" defTabSz="914400" rtl="0" eaLnBrk="1" latinLnBrk="0" hangingPunct="1">
              <a:lnSpc>
                <a:spcPct val="100000"/>
              </a:lnSpc>
              <a:buClr>
                <a:schemeClr val="bg2"/>
              </a:buClr>
              <a:buSzPct val="100000"/>
              <a:buFont typeface="Arial" panose="020B0604020202020204" pitchFamily="34" charset="0"/>
              <a:buChar char="»"/>
              <a:defRPr lang="en-US" sz="2000" kern="1200" dirty="0" smtClean="0">
                <a:solidFill>
                  <a:schemeClr val="tx1"/>
                </a:solidFill>
                <a:latin typeface="+mn-lt"/>
                <a:ea typeface="+mn-ea"/>
                <a:cs typeface="+mn-cs"/>
              </a:defRPr>
            </a:lvl2pPr>
            <a:lvl3pPr algn="l" defTabSz="914400" rtl="0" eaLnBrk="1" latinLnBrk="0" hangingPunct="1">
              <a:lnSpc>
                <a:spcPct val="100000"/>
              </a:lnSpc>
              <a:buClr>
                <a:schemeClr val="bg2"/>
              </a:buClr>
              <a:buSzPct val="100000"/>
              <a:defRPr lang="en-US" sz="2000" kern="1200" dirty="0" smtClean="0">
                <a:solidFill>
                  <a:schemeClr val="tx1"/>
                </a:solidFill>
                <a:latin typeface="+mn-lt"/>
                <a:ea typeface="+mn-ea"/>
                <a:cs typeface="+mn-cs"/>
              </a:defRPr>
            </a:lvl3pPr>
            <a:lvl4pPr marL="2059363" indent="-230701" algn="l" defTabSz="914400" rtl="0" eaLnBrk="1" latinLnBrk="0" hangingPunct="1">
              <a:lnSpc>
                <a:spcPct val="100000"/>
              </a:lnSpc>
              <a:buClr>
                <a:schemeClr val="bg2"/>
              </a:buClr>
              <a:buSzPct val="100000"/>
              <a:buFont typeface="Arial" panose="020B0604020202020204" pitchFamily="34" charset="0"/>
              <a:buChar char="»"/>
              <a:defRPr kumimoji="1" lang="en-US" sz="2000" kern="1200" dirty="0" smtClean="0">
                <a:solidFill>
                  <a:schemeClr val="tx1"/>
                </a:solidFill>
                <a:latin typeface="+mn-lt"/>
                <a:ea typeface="+mn-ea"/>
                <a:cs typeface="+mn-cs"/>
              </a:defRPr>
            </a:lvl4pPr>
            <a:lvl5pPr marL="2666800" indent="-228584" algn="l" defTabSz="914400" rtl="0" eaLnBrk="1" latinLnBrk="0" hangingPunct="1">
              <a:lnSpc>
                <a:spcPct val="100000"/>
              </a:lnSpc>
              <a:buClr>
                <a:schemeClr val="bg2"/>
              </a:buClr>
              <a:buSzPct val="100000"/>
              <a:buFont typeface="Arial" panose="020B0604020202020204" pitchFamily="34" charset="0"/>
              <a:buChar char="•"/>
              <a:defRPr sz="2000" kern="1200" dirty="0">
                <a:solidFill>
                  <a:schemeClr val="tx1"/>
                </a:solidFill>
                <a:latin typeface="+mn-lt"/>
                <a:ea typeface="+mn-ea"/>
                <a:cs typeface="+mn-cs"/>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11" name="Title 3">
            <a:extLst>
              <a:ext uri="{FF2B5EF4-FFF2-40B4-BE49-F238E27FC236}">
                <a16:creationId xmlns:a16="http://schemas.microsoft.com/office/drawing/2014/main" id="{5135ECDE-9650-420F-B887-80D8299F5C67}"/>
              </a:ext>
            </a:extLst>
          </p:cNvPr>
          <p:cNvSpPr>
            <a:spLocks noGrp="1"/>
          </p:cNvSpPr>
          <p:nvPr>
            <p:ph type="title" hasCustomPrompt="1"/>
          </p:nvPr>
        </p:nvSpPr>
        <p:spPr>
          <a:xfrm>
            <a:off x="304800" y="640080"/>
            <a:ext cx="11582399" cy="552204"/>
          </a:xfrm>
          <a:prstGeom prst="rect">
            <a:avLst/>
          </a:prstGeom>
        </p:spPr>
        <p:txBody>
          <a:bodyPr lIns="0" tIns="0" rIns="0" bIns="0" anchor="t" anchorCtr="0"/>
          <a:lstStyle>
            <a:lvl1pPr marL="0" indent="0">
              <a:defRPr lang="en-US" dirty="0"/>
            </a:lvl1pPr>
          </a:lstStyle>
          <a:p>
            <a:r>
              <a:rPr lang="en-US" dirty="0"/>
              <a:t>[Title]</a:t>
            </a:r>
          </a:p>
        </p:txBody>
      </p:sp>
      <p:sp>
        <p:nvSpPr>
          <p:cNvPr id="8" name="Footer Placeholder 1">
            <a:extLst>
              <a:ext uri="{FF2B5EF4-FFF2-40B4-BE49-F238E27FC236}">
                <a16:creationId xmlns:a16="http://schemas.microsoft.com/office/drawing/2014/main" id="{C28CFF88-D122-4C72-90AF-98AEC7B19CF9}"/>
              </a:ext>
            </a:extLst>
          </p:cNvPr>
          <p:cNvSpPr>
            <a:spLocks noGrp="1"/>
          </p:cNvSpPr>
          <p:nvPr>
            <p:ph type="ftr" sz="quarter" idx="10"/>
          </p:nvPr>
        </p:nvSpPr>
        <p:spPr>
          <a:xfrm>
            <a:off x="228600" y="6556248"/>
            <a:ext cx="2194560" cy="182880"/>
          </a:xfrm>
          <a:prstGeom prst="rect">
            <a:avLst/>
          </a:prstGeom>
        </p:spPr>
        <p:txBody>
          <a:bodyPr anchor="ctr"/>
          <a:lstStyle>
            <a:lvl1pPr>
              <a:defRPr sz="800">
                <a:solidFill>
                  <a:schemeClr val="accent2"/>
                </a:solidFill>
              </a:defRPr>
            </a:lvl1pPr>
          </a:lstStyle>
          <a:p>
            <a:pPr defTabSz="609555"/>
            <a:r>
              <a:rPr lang="en-US" dirty="0"/>
              <a:t>© 2022 NTT DATA, Inc. All rights reserved.</a:t>
            </a:r>
          </a:p>
        </p:txBody>
      </p:sp>
      <p:sp>
        <p:nvSpPr>
          <p:cNvPr id="9" name="Slide Number Placeholder 2">
            <a:extLst>
              <a:ext uri="{FF2B5EF4-FFF2-40B4-BE49-F238E27FC236}">
                <a16:creationId xmlns:a16="http://schemas.microsoft.com/office/drawing/2014/main" id="{A4634491-90BC-4AE1-BB5A-332230E4AAF1}"/>
              </a:ext>
            </a:extLst>
          </p:cNvPr>
          <p:cNvSpPr>
            <a:spLocks noGrp="1"/>
          </p:cNvSpPr>
          <p:nvPr>
            <p:ph type="sldNum" sz="quarter" idx="12"/>
          </p:nvPr>
        </p:nvSpPr>
        <p:spPr>
          <a:xfrm>
            <a:off x="5762244" y="6556248"/>
            <a:ext cx="667512" cy="182880"/>
          </a:xfrm>
          <a:prstGeom prst="rect">
            <a:avLst/>
          </a:prstGeom>
        </p:spPr>
        <p:txBody>
          <a:bodyPr anchor="ctr"/>
          <a:lstStyle>
            <a:lvl1pPr>
              <a:defRPr sz="800">
                <a:solidFill>
                  <a:schemeClr val="accent2"/>
                </a:solidFill>
              </a:defRPr>
            </a:lvl1pPr>
          </a:lstStyle>
          <a:p>
            <a:pPr algn="ctr"/>
            <a:fld id="{92EA2340-BE12-4138-BE15-7C339B03EB4B}" type="slidenum">
              <a:rPr lang="en-US" smtClean="0"/>
              <a:pPr algn="ctr"/>
              <a:t>‹#›</a:t>
            </a:fld>
            <a:endParaRPr lang="en-US"/>
          </a:p>
        </p:txBody>
      </p:sp>
    </p:spTree>
    <p:extLst>
      <p:ext uri="{BB962C8B-B14F-4D97-AF65-F5344CB8AC3E}">
        <p14:creationId xmlns:p14="http://schemas.microsoft.com/office/powerpoint/2010/main" val="1855823498"/>
      </p:ext>
    </p:extLst>
  </p:cSld>
  <p:clrMapOvr>
    <a:masterClrMapping/>
  </p:clrMapOvr>
  <p:extLst>
    <p:ext uri="{DCECCB84-F9BA-43D5-87BE-67443E8EF086}">
      <p15:sldGuideLst xmlns:p15="http://schemas.microsoft.com/office/powerpoint/2012/main">
        <p15:guide id="1" orient="horz" pos="912">
          <p15:clr>
            <a:srgbClr val="FBAE40"/>
          </p15:clr>
        </p15:guide>
        <p15:guide id="2" pos="3840">
          <p15:clr>
            <a:srgbClr val="FBAE40"/>
          </p15:clr>
        </p15:guide>
        <p15:guide id="3" pos="192">
          <p15:clr>
            <a:srgbClr val="FBAE40"/>
          </p15:clr>
        </p15:guide>
        <p15:guide id="4" pos="7488">
          <p15:clr>
            <a:srgbClr val="FBAE40"/>
          </p15:clr>
        </p15:guide>
      </p15:sldGuideLst>
    </p:ext>
  </p:extLst>
</p:sldLayout>
</file>

<file path=ppt/slideLayouts/slideLayout78.xml><?xml version="1.0" encoding="utf-8"?>
<p:sldLayout xmlns:a="http://schemas.openxmlformats.org/drawingml/2006/main" xmlns:r="http://schemas.openxmlformats.org/officeDocument/2006/relationships" xmlns:p="http://schemas.openxmlformats.org/presentationml/2006/main" preserve="1" userDrawn="1">
  <p:cSld name="Title and 3 Column - BH-H">
    <p:spTree>
      <p:nvGrpSpPr>
        <p:cNvPr id="1" name=""/>
        <p:cNvGrpSpPr/>
        <p:nvPr/>
      </p:nvGrpSpPr>
      <p:grpSpPr>
        <a:xfrm>
          <a:off x="0" y="0"/>
          <a:ext cx="0" cy="0"/>
          <a:chOff x="0" y="0"/>
          <a:chExt cx="0" cy="0"/>
        </a:xfrm>
      </p:grpSpPr>
      <p:sp>
        <p:nvSpPr>
          <p:cNvPr id="8" name="Content Placeholder 2">
            <a:extLst>
              <a:ext uri="{FF2B5EF4-FFF2-40B4-BE49-F238E27FC236}">
                <a16:creationId xmlns:a16="http://schemas.microsoft.com/office/drawing/2014/main" id="{5A4AC4E7-4E1D-4EEA-B383-BA8B1F15F772}"/>
              </a:ext>
            </a:extLst>
          </p:cNvPr>
          <p:cNvSpPr>
            <a:spLocks noGrp="1"/>
          </p:cNvSpPr>
          <p:nvPr>
            <p:ph idx="1"/>
          </p:nvPr>
        </p:nvSpPr>
        <p:spPr>
          <a:xfrm>
            <a:off x="457199" y="1447800"/>
            <a:ext cx="3633553" cy="4953000"/>
          </a:xfrm>
          <a:prstGeom prst="rect">
            <a:avLst/>
          </a:prstGeom>
        </p:spPr>
        <p:txBody>
          <a:bodyPr lIns="0" rIns="0"/>
          <a:lstStyle>
            <a:lvl1pPr algn="l" defTabSz="914400" rtl="0" eaLnBrk="1" latinLnBrk="0" hangingPunct="1">
              <a:lnSpc>
                <a:spcPct val="100000"/>
              </a:lnSpc>
              <a:buClr>
                <a:schemeClr val="bg2"/>
              </a:buClr>
              <a:buSzPct val="100000"/>
              <a:defRPr lang="en-US" sz="1600" kern="1200" dirty="0" smtClean="0">
                <a:solidFill>
                  <a:schemeClr val="tx1"/>
                </a:solidFill>
                <a:latin typeface="+mn-lt"/>
                <a:ea typeface="+mn-ea"/>
                <a:cs typeface="+mn-cs"/>
              </a:defRPr>
            </a:lvl1pPr>
            <a:lvl2pPr marL="628650" indent="-185738" algn="l" defTabSz="671513" rtl="0" eaLnBrk="1" latinLnBrk="0" hangingPunct="1">
              <a:lnSpc>
                <a:spcPct val="100000"/>
              </a:lnSpc>
              <a:buClr>
                <a:schemeClr val="bg2"/>
              </a:buClr>
              <a:buSzPct val="100000"/>
              <a:buFont typeface="Arial" panose="020B0604020202020204" pitchFamily="34" charset="0"/>
              <a:buChar char="»"/>
              <a:defRPr lang="en-US" sz="1600" kern="1200" dirty="0" smtClean="0">
                <a:solidFill>
                  <a:schemeClr val="tx1"/>
                </a:solidFill>
                <a:latin typeface="+mn-lt"/>
                <a:ea typeface="+mn-ea"/>
                <a:cs typeface="+mn-cs"/>
              </a:defRPr>
            </a:lvl2pPr>
            <a:lvl3pPr marL="914400" indent="-171450" algn="l" defTabSz="914400" rtl="0" eaLnBrk="1" latinLnBrk="0" hangingPunct="1">
              <a:lnSpc>
                <a:spcPct val="100000"/>
              </a:lnSpc>
              <a:buClr>
                <a:schemeClr val="bg2"/>
              </a:buClr>
              <a:buSzPct val="100000"/>
              <a:defRPr lang="en-US" sz="1600" kern="1200" dirty="0" smtClean="0">
                <a:solidFill>
                  <a:schemeClr val="tx1"/>
                </a:solidFill>
                <a:latin typeface="+mn-lt"/>
                <a:ea typeface="+mn-ea"/>
                <a:cs typeface="+mn-cs"/>
              </a:defRPr>
            </a:lvl3pPr>
            <a:lvl4pPr marL="1257300" indent="-228600" algn="l" defTabSz="914400" rtl="0" eaLnBrk="1" latinLnBrk="0" hangingPunct="1">
              <a:lnSpc>
                <a:spcPct val="100000"/>
              </a:lnSpc>
              <a:buClr>
                <a:schemeClr val="bg2"/>
              </a:buClr>
              <a:buSzPct val="100000"/>
              <a:buFont typeface="Arial" panose="020B0604020202020204" pitchFamily="34" charset="0"/>
              <a:buChar char="»"/>
              <a:defRPr lang="en-US" sz="1600" kern="1200" dirty="0" smtClean="0">
                <a:solidFill>
                  <a:schemeClr val="tx1"/>
                </a:solidFill>
                <a:latin typeface="+mn-lt"/>
                <a:ea typeface="+mn-ea"/>
                <a:cs typeface="+mn-cs"/>
              </a:defRPr>
            </a:lvl4pPr>
            <a:lvl5pPr marL="1485900" indent="-228600" algn="l" defTabSz="914400" rtl="0" eaLnBrk="1" latinLnBrk="0" hangingPunct="1">
              <a:lnSpc>
                <a:spcPct val="100000"/>
              </a:lnSpc>
              <a:buClr>
                <a:schemeClr val="bg2"/>
              </a:buClr>
              <a:buSzPct val="100000"/>
              <a:buFont typeface="Arial" panose="020B0604020202020204" pitchFamily="34" charset="0"/>
              <a:buChar char="•"/>
              <a:defRPr sz="1600" kern="1200" dirty="0">
                <a:solidFill>
                  <a:schemeClr val="tx1"/>
                </a:solidFill>
                <a:latin typeface="+mn-lt"/>
                <a:ea typeface="+mn-ea"/>
                <a:cs typeface="+mn-cs"/>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dirty="0"/>
          </a:p>
        </p:txBody>
      </p:sp>
      <p:cxnSp>
        <p:nvCxnSpPr>
          <p:cNvPr id="10" name="Straight Connector 9">
            <a:extLst>
              <a:ext uri="{FF2B5EF4-FFF2-40B4-BE49-F238E27FC236}">
                <a16:creationId xmlns:a16="http://schemas.microsoft.com/office/drawing/2014/main" id="{153D318D-5BC0-4FD7-84F6-570AAD7A014D}"/>
              </a:ext>
            </a:extLst>
          </p:cNvPr>
          <p:cNvCxnSpPr>
            <a:cxnSpLocks/>
          </p:cNvCxnSpPr>
          <p:nvPr userDrawn="1"/>
        </p:nvCxnSpPr>
        <p:spPr>
          <a:xfrm>
            <a:off x="4184986" y="1447800"/>
            <a:ext cx="0" cy="4953000"/>
          </a:xfrm>
          <a:prstGeom prst="line">
            <a:avLst/>
          </a:prstGeom>
          <a:ln w="12700">
            <a:gradFill>
              <a:gsLst>
                <a:gs pos="0">
                  <a:schemeClr val="accent1">
                    <a:lumMod val="5000"/>
                    <a:lumOff val="95000"/>
                  </a:schemeClr>
                </a:gs>
                <a:gs pos="54000">
                  <a:schemeClr val="accent2"/>
                </a:gs>
                <a:gs pos="100000">
                  <a:schemeClr val="accent1">
                    <a:lumMod val="30000"/>
                    <a:lumOff val="70000"/>
                  </a:schemeClr>
                </a:gs>
              </a:gsLst>
              <a:lin ang="5400000" scaled="1"/>
            </a:gradFill>
            <a:prstDash val="dash"/>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C9893623-AAB5-4C02-BC15-F45AA3A235AA}"/>
              </a:ext>
            </a:extLst>
          </p:cNvPr>
          <p:cNvCxnSpPr>
            <a:cxnSpLocks/>
          </p:cNvCxnSpPr>
          <p:nvPr userDrawn="1"/>
        </p:nvCxnSpPr>
        <p:spPr>
          <a:xfrm>
            <a:off x="8007007" y="1447800"/>
            <a:ext cx="0" cy="4953000"/>
          </a:xfrm>
          <a:prstGeom prst="line">
            <a:avLst/>
          </a:prstGeom>
          <a:ln w="12700">
            <a:gradFill>
              <a:gsLst>
                <a:gs pos="0">
                  <a:schemeClr val="accent1">
                    <a:lumMod val="5000"/>
                    <a:lumOff val="95000"/>
                  </a:schemeClr>
                </a:gs>
                <a:gs pos="54000">
                  <a:schemeClr val="accent2"/>
                </a:gs>
                <a:gs pos="100000">
                  <a:schemeClr val="accent1">
                    <a:lumMod val="30000"/>
                    <a:lumOff val="70000"/>
                  </a:schemeClr>
                </a:gs>
              </a:gsLst>
              <a:lin ang="5400000" scaled="1"/>
            </a:gradFill>
            <a:prstDash val="dash"/>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6" name="Title 3">
            <a:extLst>
              <a:ext uri="{FF2B5EF4-FFF2-40B4-BE49-F238E27FC236}">
                <a16:creationId xmlns:a16="http://schemas.microsoft.com/office/drawing/2014/main" id="{767CBE20-A9B1-4A35-83D8-A73BEBC38B23}"/>
              </a:ext>
            </a:extLst>
          </p:cNvPr>
          <p:cNvSpPr>
            <a:spLocks noGrp="1"/>
          </p:cNvSpPr>
          <p:nvPr>
            <p:ph type="title" hasCustomPrompt="1"/>
          </p:nvPr>
        </p:nvSpPr>
        <p:spPr>
          <a:xfrm>
            <a:off x="304800" y="640080"/>
            <a:ext cx="11582393" cy="552204"/>
          </a:xfrm>
          <a:prstGeom prst="rect">
            <a:avLst/>
          </a:prstGeom>
        </p:spPr>
        <p:txBody>
          <a:bodyPr lIns="0" tIns="0" rIns="0" bIns="0" anchor="t" anchorCtr="0"/>
          <a:lstStyle>
            <a:lvl1pPr marL="0" indent="0">
              <a:defRPr lang="en-US" dirty="0"/>
            </a:lvl1pPr>
          </a:lstStyle>
          <a:p>
            <a:r>
              <a:rPr lang="en-US" dirty="0"/>
              <a:t>[Title]</a:t>
            </a:r>
          </a:p>
        </p:txBody>
      </p:sp>
      <p:sp>
        <p:nvSpPr>
          <p:cNvPr id="14" name="Footer Placeholder 1">
            <a:extLst>
              <a:ext uri="{FF2B5EF4-FFF2-40B4-BE49-F238E27FC236}">
                <a16:creationId xmlns:a16="http://schemas.microsoft.com/office/drawing/2014/main" id="{53B5A437-9046-4D9A-B9A8-6545E19F54E3}"/>
              </a:ext>
            </a:extLst>
          </p:cNvPr>
          <p:cNvSpPr>
            <a:spLocks noGrp="1"/>
          </p:cNvSpPr>
          <p:nvPr>
            <p:ph type="ftr" sz="quarter" idx="10"/>
          </p:nvPr>
        </p:nvSpPr>
        <p:spPr>
          <a:xfrm>
            <a:off x="228600" y="6556248"/>
            <a:ext cx="2194560" cy="182880"/>
          </a:xfrm>
          <a:prstGeom prst="rect">
            <a:avLst/>
          </a:prstGeom>
        </p:spPr>
        <p:txBody>
          <a:bodyPr anchor="ctr"/>
          <a:lstStyle>
            <a:lvl1pPr>
              <a:defRPr sz="800">
                <a:solidFill>
                  <a:schemeClr val="accent2"/>
                </a:solidFill>
              </a:defRPr>
            </a:lvl1pPr>
          </a:lstStyle>
          <a:p>
            <a:pPr defTabSz="609555"/>
            <a:r>
              <a:rPr lang="en-US" dirty="0"/>
              <a:t>© 2022 NTT DATA, Inc. All rights reserved.</a:t>
            </a:r>
          </a:p>
        </p:txBody>
      </p:sp>
      <p:sp>
        <p:nvSpPr>
          <p:cNvPr id="15" name="Slide Number Placeholder 2">
            <a:extLst>
              <a:ext uri="{FF2B5EF4-FFF2-40B4-BE49-F238E27FC236}">
                <a16:creationId xmlns:a16="http://schemas.microsoft.com/office/drawing/2014/main" id="{B101C1CC-2FB9-44F0-AA12-C9ED76564408}"/>
              </a:ext>
            </a:extLst>
          </p:cNvPr>
          <p:cNvSpPr>
            <a:spLocks noGrp="1"/>
          </p:cNvSpPr>
          <p:nvPr>
            <p:ph type="sldNum" sz="quarter" idx="13"/>
          </p:nvPr>
        </p:nvSpPr>
        <p:spPr>
          <a:xfrm>
            <a:off x="5762244" y="6556248"/>
            <a:ext cx="667512" cy="182880"/>
          </a:xfrm>
          <a:prstGeom prst="rect">
            <a:avLst/>
          </a:prstGeom>
        </p:spPr>
        <p:txBody>
          <a:bodyPr anchor="ctr"/>
          <a:lstStyle>
            <a:lvl1pPr>
              <a:defRPr sz="800">
                <a:solidFill>
                  <a:schemeClr val="accent2"/>
                </a:solidFill>
              </a:defRPr>
            </a:lvl1pPr>
          </a:lstStyle>
          <a:p>
            <a:pPr algn="ctr"/>
            <a:fld id="{92EA2340-BE12-4138-BE15-7C339B03EB4B}" type="slidenum">
              <a:rPr lang="en-US" smtClean="0"/>
              <a:pPr algn="ctr"/>
              <a:t>‹#›</a:t>
            </a:fld>
            <a:endParaRPr lang="en-US"/>
          </a:p>
        </p:txBody>
      </p:sp>
      <p:sp>
        <p:nvSpPr>
          <p:cNvPr id="17" name="Content Placeholder 2">
            <a:extLst>
              <a:ext uri="{FF2B5EF4-FFF2-40B4-BE49-F238E27FC236}">
                <a16:creationId xmlns:a16="http://schemas.microsoft.com/office/drawing/2014/main" id="{5D0EF105-BA09-4670-B8E9-4C9C082BED03}"/>
              </a:ext>
            </a:extLst>
          </p:cNvPr>
          <p:cNvSpPr>
            <a:spLocks noGrp="1"/>
          </p:cNvSpPr>
          <p:nvPr>
            <p:ph idx="14"/>
          </p:nvPr>
        </p:nvSpPr>
        <p:spPr>
          <a:xfrm>
            <a:off x="4279220" y="1447800"/>
            <a:ext cx="3633553" cy="4953000"/>
          </a:xfrm>
          <a:prstGeom prst="rect">
            <a:avLst/>
          </a:prstGeom>
        </p:spPr>
        <p:txBody>
          <a:bodyPr lIns="0" rIns="0"/>
          <a:lstStyle>
            <a:lvl1pPr algn="l" defTabSz="914400" rtl="0" eaLnBrk="1" latinLnBrk="0" hangingPunct="1">
              <a:lnSpc>
                <a:spcPct val="100000"/>
              </a:lnSpc>
              <a:buClr>
                <a:schemeClr val="bg2"/>
              </a:buClr>
              <a:buSzPct val="100000"/>
              <a:defRPr lang="en-US" sz="1600" kern="1200" dirty="0" smtClean="0">
                <a:solidFill>
                  <a:schemeClr val="tx1"/>
                </a:solidFill>
                <a:latin typeface="+mn-lt"/>
                <a:ea typeface="+mn-ea"/>
                <a:cs typeface="+mn-cs"/>
              </a:defRPr>
            </a:lvl1pPr>
            <a:lvl2pPr marL="628650" indent="-185738" algn="l" defTabSz="671513" rtl="0" eaLnBrk="1" latinLnBrk="0" hangingPunct="1">
              <a:lnSpc>
                <a:spcPct val="100000"/>
              </a:lnSpc>
              <a:buClr>
                <a:schemeClr val="bg2"/>
              </a:buClr>
              <a:buSzPct val="100000"/>
              <a:buFont typeface="Arial" panose="020B0604020202020204" pitchFamily="34" charset="0"/>
              <a:buChar char="»"/>
              <a:defRPr lang="en-US" sz="1600" kern="1200" dirty="0" smtClean="0">
                <a:solidFill>
                  <a:schemeClr val="tx1"/>
                </a:solidFill>
                <a:latin typeface="+mn-lt"/>
                <a:ea typeface="+mn-ea"/>
                <a:cs typeface="+mn-cs"/>
              </a:defRPr>
            </a:lvl2pPr>
            <a:lvl3pPr marL="914400" indent="-171450" algn="l" defTabSz="914400" rtl="0" eaLnBrk="1" latinLnBrk="0" hangingPunct="1">
              <a:lnSpc>
                <a:spcPct val="100000"/>
              </a:lnSpc>
              <a:buClr>
                <a:schemeClr val="bg2"/>
              </a:buClr>
              <a:buSzPct val="100000"/>
              <a:defRPr lang="en-US" sz="1600" kern="1200" dirty="0" smtClean="0">
                <a:solidFill>
                  <a:schemeClr val="tx1"/>
                </a:solidFill>
                <a:latin typeface="+mn-lt"/>
                <a:ea typeface="+mn-ea"/>
                <a:cs typeface="+mn-cs"/>
              </a:defRPr>
            </a:lvl3pPr>
            <a:lvl4pPr marL="1257300" indent="-228600" algn="l" defTabSz="914400" rtl="0" eaLnBrk="1" latinLnBrk="0" hangingPunct="1">
              <a:lnSpc>
                <a:spcPct val="100000"/>
              </a:lnSpc>
              <a:buClr>
                <a:schemeClr val="bg2"/>
              </a:buClr>
              <a:buSzPct val="100000"/>
              <a:buFont typeface="Arial" panose="020B0604020202020204" pitchFamily="34" charset="0"/>
              <a:buChar char="»"/>
              <a:defRPr lang="en-US" sz="1600" kern="1200" dirty="0" smtClean="0">
                <a:solidFill>
                  <a:schemeClr val="tx1"/>
                </a:solidFill>
                <a:latin typeface="+mn-lt"/>
                <a:ea typeface="+mn-ea"/>
                <a:cs typeface="+mn-cs"/>
              </a:defRPr>
            </a:lvl4pPr>
            <a:lvl5pPr marL="1485900" indent="-228600" algn="l" defTabSz="914400" rtl="0" eaLnBrk="1" latinLnBrk="0" hangingPunct="1">
              <a:lnSpc>
                <a:spcPct val="100000"/>
              </a:lnSpc>
              <a:buClr>
                <a:schemeClr val="bg2"/>
              </a:buClr>
              <a:buSzPct val="100000"/>
              <a:buFont typeface="Arial" panose="020B0604020202020204" pitchFamily="34" charset="0"/>
              <a:buChar char="•"/>
              <a:defRPr sz="1600" kern="1200" dirty="0">
                <a:solidFill>
                  <a:schemeClr val="tx1"/>
                </a:solidFill>
                <a:latin typeface="+mn-lt"/>
                <a:ea typeface="+mn-ea"/>
                <a:cs typeface="+mn-cs"/>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dirty="0"/>
          </a:p>
        </p:txBody>
      </p:sp>
      <p:sp>
        <p:nvSpPr>
          <p:cNvPr id="18" name="Content Placeholder 2">
            <a:extLst>
              <a:ext uri="{FF2B5EF4-FFF2-40B4-BE49-F238E27FC236}">
                <a16:creationId xmlns:a16="http://schemas.microsoft.com/office/drawing/2014/main" id="{8C807397-FCCB-47FB-AD0D-F4EF80200F39}"/>
              </a:ext>
            </a:extLst>
          </p:cNvPr>
          <p:cNvSpPr>
            <a:spLocks noGrp="1"/>
          </p:cNvSpPr>
          <p:nvPr>
            <p:ph idx="15"/>
          </p:nvPr>
        </p:nvSpPr>
        <p:spPr>
          <a:xfrm>
            <a:off x="8101242" y="1447800"/>
            <a:ext cx="3633553" cy="4953000"/>
          </a:xfrm>
          <a:prstGeom prst="rect">
            <a:avLst/>
          </a:prstGeom>
        </p:spPr>
        <p:txBody>
          <a:bodyPr lIns="0" rIns="0"/>
          <a:lstStyle>
            <a:lvl1pPr algn="l" defTabSz="914400" rtl="0" eaLnBrk="1" latinLnBrk="0" hangingPunct="1">
              <a:lnSpc>
                <a:spcPct val="100000"/>
              </a:lnSpc>
              <a:buClr>
                <a:schemeClr val="bg2"/>
              </a:buClr>
              <a:buSzPct val="100000"/>
              <a:defRPr lang="en-US" sz="1600" kern="1200" dirty="0" smtClean="0">
                <a:solidFill>
                  <a:schemeClr val="tx1"/>
                </a:solidFill>
                <a:latin typeface="+mn-lt"/>
                <a:ea typeface="+mn-ea"/>
                <a:cs typeface="+mn-cs"/>
              </a:defRPr>
            </a:lvl1pPr>
            <a:lvl2pPr marL="628650" indent="-185738" algn="l" defTabSz="671513" rtl="0" eaLnBrk="1" latinLnBrk="0" hangingPunct="1">
              <a:lnSpc>
                <a:spcPct val="100000"/>
              </a:lnSpc>
              <a:buClr>
                <a:schemeClr val="bg2"/>
              </a:buClr>
              <a:buSzPct val="100000"/>
              <a:buFont typeface="Arial" panose="020B0604020202020204" pitchFamily="34" charset="0"/>
              <a:buChar char="»"/>
              <a:defRPr lang="en-US" sz="1600" kern="1200" dirty="0" smtClean="0">
                <a:solidFill>
                  <a:schemeClr val="tx1"/>
                </a:solidFill>
                <a:latin typeface="+mn-lt"/>
                <a:ea typeface="+mn-ea"/>
                <a:cs typeface="+mn-cs"/>
              </a:defRPr>
            </a:lvl2pPr>
            <a:lvl3pPr marL="914400" indent="-171450" algn="l" defTabSz="914400" rtl="0" eaLnBrk="1" latinLnBrk="0" hangingPunct="1">
              <a:lnSpc>
                <a:spcPct val="100000"/>
              </a:lnSpc>
              <a:buClr>
                <a:schemeClr val="bg2"/>
              </a:buClr>
              <a:buSzPct val="100000"/>
              <a:defRPr lang="en-US" sz="1600" kern="1200" dirty="0" smtClean="0">
                <a:solidFill>
                  <a:schemeClr val="tx1"/>
                </a:solidFill>
                <a:latin typeface="+mn-lt"/>
                <a:ea typeface="+mn-ea"/>
                <a:cs typeface="+mn-cs"/>
              </a:defRPr>
            </a:lvl3pPr>
            <a:lvl4pPr marL="1257300" indent="-228600" algn="l" defTabSz="914400" rtl="0" eaLnBrk="1" latinLnBrk="0" hangingPunct="1">
              <a:lnSpc>
                <a:spcPct val="100000"/>
              </a:lnSpc>
              <a:buClr>
                <a:schemeClr val="bg2"/>
              </a:buClr>
              <a:buSzPct val="100000"/>
              <a:buFont typeface="Arial" panose="020B0604020202020204" pitchFamily="34" charset="0"/>
              <a:buChar char="»"/>
              <a:defRPr lang="en-US" sz="1600" kern="1200" dirty="0" smtClean="0">
                <a:solidFill>
                  <a:schemeClr val="tx1"/>
                </a:solidFill>
                <a:latin typeface="+mn-lt"/>
                <a:ea typeface="+mn-ea"/>
                <a:cs typeface="+mn-cs"/>
              </a:defRPr>
            </a:lvl4pPr>
            <a:lvl5pPr marL="1485900" indent="-228600" algn="l" defTabSz="914400" rtl="0" eaLnBrk="1" latinLnBrk="0" hangingPunct="1">
              <a:lnSpc>
                <a:spcPct val="100000"/>
              </a:lnSpc>
              <a:buClr>
                <a:schemeClr val="bg2"/>
              </a:buClr>
              <a:buSzPct val="100000"/>
              <a:buFont typeface="Arial" panose="020B0604020202020204" pitchFamily="34" charset="0"/>
              <a:buChar char="•"/>
              <a:defRPr sz="1600" kern="1200" dirty="0">
                <a:solidFill>
                  <a:schemeClr val="tx1"/>
                </a:solidFill>
                <a:latin typeface="+mn-lt"/>
                <a:ea typeface="+mn-ea"/>
                <a:cs typeface="+mn-cs"/>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dirty="0"/>
          </a:p>
        </p:txBody>
      </p:sp>
    </p:spTree>
    <p:extLst>
      <p:ext uri="{BB962C8B-B14F-4D97-AF65-F5344CB8AC3E}">
        <p14:creationId xmlns:p14="http://schemas.microsoft.com/office/powerpoint/2010/main" val="2540875921"/>
      </p:ext>
    </p:extLst>
  </p:cSld>
  <p:clrMapOvr>
    <a:masterClrMapping/>
  </p:clrMapOvr>
  <p:extLst>
    <p:ext uri="{DCECCB84-F9BA-43D5-87BE-67443E8EF086}">
      <p15:sldGuideLst xmlns:p15="http://schemas.microsoft.com/office/powerpoint/2012/main">
        <p15:guide id="1" orient="horz" pos="912">
          <p15:clr>
            <a:srgbClr val="FBAE40"/>
          </p15:clr>
        </p15:guide>
        <p15:guide id="2" pos="3840">
          <p15:clr>
            <a:srgbClr val="FBAE40"/>
          </p15:clr>
        </p15:guide>
        <p15:guide id="3" pos="7488">
          <p15:clr>
            <a:srgbClr val="FBAE40"/>
          </p15:clr>
        </p15:guide>
        <p15:guide id="4" pos="192">
          <p15:clr>
            <a:srgbClr val="FBAE40"/>
          </p15:clr>
        </p15:guide>
      </p15:sldGuideLst>
    </p:ext>
  </p:extLst>
</p:sldLayout>
</file>

<file path=ppt/slideLayouts/slideLayout79.xml><?xml version="1.0" encoding="utf-8"?>
<p:sldLayout xmlns:a="http://schemas.openxmlformats.org/drawingml/2006/main" xmlns:r="http://schemas.openxmlformats.org/officeDocument/2006/relationships" xmlns:p="http://schemas.openxmlformats.org/presentationml/2006/main" preserve="1" userDrawn="1">
  <p:cSld name="Title and 3 Horiz Column - BH-H">
    <p:spTree>
      <p:nvGrpSpPr>
        <p:cNvPr id="1" name=""/>
        <p:cNvGrpSpPr/>
        <p:nvPr/>
      </p:nvGrpSpPr>
      <p:grpSpPr>
        <a:xfrm>
          <a:off x="0" y="0"/>
          <a:ext cx="0" cy="0"/>
          <a:chOff x="0" y="0"/>
          <a:chExt cx="0" cy="0"/>
        </a:xfrm>
      </p:grpSpPr>
      <p:cxnSp>
        <p:nvCxnSpPr>
          <p:cNvPr id="14" name="Straight Connector 13">
            <a:extLst>
              <a:ext uri="{FF2B5EF4-FFF2-40B4-BE49-F238E27FC236}">
                <a16:creationId xmlns:a16="http://schemas.microsoft.com/office/drawing/2014/main" id="{CD1B004D-3DA5-4FB1-86C3-AEE8370F2FDB}"/>
              </a:ext>
            </a:extLst>
          </p:cNvPr>
          <p:cNvCxnSpPr>
            <a:cxnSpLocks/>
          </p:cNvCxnSpPr>
          <p:nvPr userDrawn="1"/>
        </p:nvCxnSpPr>
        <p:spPr>
          <a:xfrm>
            <a:off x="446181" y="2955131"/>
            <a:ext cx="11282172" cy="0"/>
          </a:xfrm>
          <a:prstGeom prst="line">
            <a:avLst/>
          </a:prstGeom>
          <a:ln w="12700">
            <a:gradFill>
              <a:gsLst>
                <a:gs pos="0">
                  <a:schemeClr val="accent1">
                    <a:lumMod val="5000"/>
                    <a:lumOff val="95000"/>
                  </a:schemeClr>
                </a:gs>
                <a:gs pos="54000">
                  <a:schemeClr val="accent2"/>
                </a:gs>
                <a:gs pos="100000">
                  <a:schemeClr val="accent1">
                    <a:lumMod val="30000"/>
                    <a:lumOff val="70000"/>
                  </a:schemeClr>
                </a:gs>
              </a:gsLst>
              <a:lin ang="0" scaled="0"/>
            </a:gradFill>
            <a:prstDash val="dash"/>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72C906EE-1306-469E-9B3A-03111095D817}"/>
              </a:ext>
            </a:extLst>
          </p:cNvPr>
          <p:cNvCxnSpPr>
            <a:cxnSpLocks/>
          </p:cNvCxnSpPr>
          <p:nvPr userDrawn="1"/>
        </p:nvCxnSpPr>
        <p:spPr>
          <a:xfrm>
            <a:off x="446181" y="4591845"/>
            <a:ext cx="11282172" cy="0"/>
          </a:xfrm>
          <a:prstGeom prst="line">
            <a:avLst/>
          </a:prstGeom>
          <a:ln w="12700">
            <a:gradFill>
              <a:gsLst>
                <a:gs pos="0">
                  <a:schemeClr val="accent1">
                    <a:lumMod val="5000"/>
                    <a:lumOff val="95000"/>
                  </a:schemeClr>
                </a:gs>
                <a:gs pos="54000">
                  <a:schemeClr val="accent2"/>
                </a:gs>
                <a:gs pos="100000">
                  <a:schemeClr val="accent1">
                    <a:lumMod val="30000"/>
                    <a:lumOff val="70000"/>
                  </a:schemeClr>
                </a:gs>
              </a:gsLst>
              <a:lin ang="0" scaled="0"/>
            </a:gradFill>
            <a:prstDash val="dash"/>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6" name="Content Placeholder 2">
            <a:extLst>
              <a:ext uri="{FF2B5EF4-FFF2-40B4-BE49-F238E27FC236}">
                <a16:creationId xmlns:a16="http://schemas.microsoft.com/office/drawing/2014/main" id="{8B054C7E-EC6C-4C07-AE9B-BE8CF5827384}"/>
              </a:ext>
            </a:extLst>
          </p:cNvPr>
          <p:cNvSpPr>
            <a:spLocks noGrp="1"/>
          </p:cNvSpPr>
          <p:nvPr>
            <p:ph sz="half" idx="1"/>
          </p:nvPr>
        </p:nvSpPr>
        <p:spPr>
          <a:xfrm>
            <a:off x="457200" y="1447800"/>
            <a:ext cx="11277600" cy="1377948"/>
          </a:xfrm>
          <a:prstGeom prst="rect">
            <a:avLst/>
          </a:prstGeom>
        </p:spPr>
        <p:txBody>
          <a:bodyPr lIns="0" rIns="0" anchor="ctr"/>
          <a:lstStyle>
            <a:lvl1pPr marL="225425" indent="-225425" algn="l" defTabSz="914400" rtl="0" eaLnBrk="1" latinLnBrk="0" hangingPunct="1">
              <a:lnSpc>
                <a:spcPct val="90000"/>
              </a:lnSpc>
              <a:spcBef>
                <a:spcPts val="1000"/>
              </a:spcBef>
              <a:buClr>
                <a:schemeClr val="bg2"/>
              </a:buClr>
              <a:buSzPct val="100000"/>
              <a:defRPr lang="en-US" sz="1600" kern="1200" dirty="0" smtClean="0">
                <a:solidFill>
                  <a:schemeClr val="tx1"/>
                </a:solidFill>
                <a:latin typeface="+mn-lt"/>
                <a:ea typeface="+mn-ea"/>
                <a:cs typeface="+mn-cs"/>
              </a:defRPr>
            </a:lvl1pPr>
            <a:lvl2pPr marL="910099" indent="-300543" algn="l" defTabSz="914400" rtl="0" eaLnBrk="1" latinLnBrk="0" hangingPunct="1">
              <a:lnSpc>
                <a:spcPct val="90000"/>
              </a:lnSpc>
              <a:spcBef>
                <a:spcPts val="800"/>
              </a:spcBef>
              <a:buClr>
                <a:schemeClr val="bg2"/>
              </a:buClr>
              <a:buSzPct val="100000"/>
              <a:buFont typeface="Arial" panose="020B0604020202020204" pitchFamily="34" charset="0"/>
              <a:buChar char="»"/>
              <a:defRPr lang="en-US" sz="1600" kern="1200" dirty="0" smtClean="0">
                <a:solidFill>
                  <a:schemeClr val="tx1"/>
                </a:solidFill>
                <a:latin typeface="+mn-lt"/>
                <a:ea typeface="+mn-ea"/>
                <a:cs typeface="+mn-cs"/>
              </a:defRPr>
            </a:lvl2pPr>
            <a:lvl3pPr algn="l" defTabSz="914400" rtl="0" eaLnBrk="1" latinLnBrk="0" hangingPunct="1">
              <a:lnSpc>
                <a:spcPct val="90000"/>
              </a:lnSpc>
              <a:buClr>
                <a:schemeClr val="bg2"/>
              </a:buClr>
              <a:buSzPct val="100000"/>
              <a:defRPr lang="en-US" sz="1600" kern="1200" dirty="0" smtClean="0">
                <a:solidFill>
                  <a:schemeClr val="tx1"/>
                </a:solidFill>
                <a:latin typeface="+mn-lt"/>
                <a:ea typeface="+mn-ea"/>
                <a:cs typeface="+mn-cs"/>
              </a:defRPr>
            </a:lvl3pPr>
            <a:lvl4pPr>
              <a:defRPr sz="1200"/>
            </a:lvl4pPr>
            <a:lvl5pPr>
              <a:defRPr sz="1200"/>
            </a:lvl5pPr>
            <a:lvl6pPr>
              <a:defRPr sz="1200"/>
            </a:lvl6pPr>
            <a:lvl7pPr>
              <a:defRPr sz="1200"/>
            </a:lvl7pPr>
            <a:lvl8pPr>
              <a:defRPr sz="1200"/>
            </a:lvl8pPr>
            <a:lvl9pPr>
              <a:defRPr sz="1200"/>
            </a:lvl9pPr>
          </a:lstStyle>
          <a:p>
            <a:pPr lvl="0"/>
            <a:r>
              <a:rPr lang="en-US" dirty="0"/>
              <a:t>Click to edit Master text styles</a:t>
            </a:r>
          </a:p>
          <a:p>
            <a:pPr lvl="1"/>
            <a:r>
              <a:rPr lang="en-US" dirty="0"/>
              <a:t>Second level</a:t>
            </a:r>
          </a:p>
          <a:p>
            <a:pPr lvl="2"/>
            <a:r>
              <a:rPr lang="en-US" dirty="0"/>
              <a:t>Third level</a:t>
            </a:r>
          </a:p>
        </p:txBody>
      </p:sp>
      <p:sp>
        <p:nvSpPr>
          <p:cNvPr id="22" name="Content Placeholder 2">
            <a:extLst>
              <a:ext uri="{FF2B5EF4-FFF2-40B4-BE49-F238E27FC236}">
                <a16:creationId xmlns:a16="http://schemas.microsoft.com/office/drawing/2014/main" id="{AE00503B-625A-40D6-A09F-268AABD4BA0D}"/>
              </a:ext>
            </a:extLst>
          </p:cNvPr>
          <p:cNvSpPr>
            <a:spLocks noGrp="1"/>
          </p:cNvSpPr>
          <p:nvPr>
            <p:ph sz="half" idx="10"/>
          </p:nvPr>
        </p:nvSpPr>
        <p:spPr>
          <a:xfrm>
            <a:off x="469743" y="3084514"/>
            <a:ext cx="11277600" cy="1377948"/>
          </a:xfrm>
          <a:prstGeom prst="rect">
            <a:avLst/>
          </a:prstGeom>
        </p:spPr>
        <p:txBody>
          <a:bodyPr lIns="0" rIns="0" anchor="ctr"/>
          <a:lstStyle>
            <a:lvl1pPr algn="l" defTabSz="914400" rtl="0" eaLnBrk="1" latinLnBrk="0" hangingPunct="1">
              <a:lnSpc>
                <a:spcPct val="90000"/>
              </a:lnSpc>
              <a:spcBef>
                <a:spcPts val="1000"/>
              </a:spcBef>
              <a:buClr>
                <a:schemeClr val="bg2"/>
              </a:buClr>
              <a:buSzPct val="100000"/>
              <a:defRPr lang="en-US" sz="1600" kern="1200" dirty="0" smtClean="0">
                <a:solidFill>
                  <a:schemeClr val="tx1"/>
                </a:solidFill>
                <a:latin typeface="+mn-lt"/>
                <a:ea typeface="+mn-ea"/>
                <a:cs typeface="+mn-cs"/>
              </a:defRPr>
            </a:lvl1pPr>
            <a:lvl2pPr marL="910099" indent="-300543" algn="l" defTabSz="914400" rtl="0" eaLnBrk="1" latinLnBrk="0" hangingPunct="1">
              <a:lnSpc>
                <a:spcPct val="90000"/>
              </a:lnSpc>
              <a:spcBef>
                <a:spcPts val="800"/>
              </a:spcBef>
              <a:buClr>
                <a:schemeClr val="bg2"/>
              </a:buClr>
              <a:buSzPct val="100000"/>
              <a:buFont typeface="Arial" panose="020B0604020202020204" pitchFamily="34" charset="0"/>
              <a:buChar char="»"/>
              <a:defRPr lang="en-US" sz="1600" kern="1200" dirty="0" smtClean="0">
                <a:solidFill>
                  <a:schemeClr val="tx1"/>
                </a:solidFill>
                <a:latin typeface="+mn-lt"/>
                <a:ea typeface="+mn-ea"/>
                <a:cs typeface="+mn-cs"/>
              </a:defRPr>
            </a:lvl2pPr>
            <a:lvl3pPr algn="l" defTabSz="914400" rtl="0" eaLnBrk="1" latinLnBrk="0" hangingPunct="1">
              <a:lnSpc>
                <a:spcPct val="90000"/>
              </a:lnSpc>
              <a:buClr>
                <a:schemeClr val="bg2"/>
              </a:buClr>
              <a:buSzPct val="100000"/>
              <a:defRPr lang="en-US" sz="1600" kern="1200" dirty="0" smtClean="0">
                <a:solidFill>
                  <a:schemeClr val="tx1"/>
                </a:solidFill>
                <a:latin typeface="+mn-lt"/>
                <a:ea typeface="+mn-ea"/>
                <a:cs typeface="+mn-cs"/>
              </a:defRPr>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p:txBody>
      </p:sp>
      <p:sp>
        <p:nvSpPr>
          <p:cNvPr id="23" name="Content Placeholder 2">
            <a:extLst>
              <a:ext uri="{FF2B5EF4-FFF2-40B4-BE49-F238E27FC236}">
                <a16:creationId xmlns:a16="http://schemas.microsoft.com/office/drawing/2014/main" id="{62085E28-D41A-4AB4-A103-F6E2760E09CD}"/>
              </a:ext>
            </a:extLst>
          </p:cNvPr>
          <p:cNvSpPr>
            <a:spLocks noGrp="1"/>
          </p:cNvSpPr>
          <p:nvPr>
            <p:ph sz="half" idx="11"/>
          </p:nvPr>
        </p:nvSpPr>
        <p:spPr>
          <a:xfrm>
            <a:off x="457200" y="4721227"/>
            <a:ext cx="11277600" cy="1377948"/>
          </a:xfrm>
          <a:prstGeom prst="rect">
            <a:avLst/>
          </a:prstGeom>
        </p:spPr>
        <p:txBody>
          <a:bodyPr lIns="0" rIns="0" anchor="ctr"/>
          <a:lstStyle>
            <a:lvl1pPr algn="l" defTabSz="914400" rtl="0" eaLnBrk="1" latinLnBrk="0" hangingPunct="1">
              <a:lnSpc>
                <a:spcPct val="90000"/>
              </a:lnSpc>
              <a:spcBef>
                <a:spcPts val="1000"/>
              </a:spcBef>
              <a:buClr>
                <a:schemeClr val="bg2"/>
              </a:buClr>
              <a:buSzPct val="100000"/>
              <a:defRPr lang="en-US" sz="1600" kern="1200" dirty="0" smtClean="0">
                <a:solidFill>
                  <a:schemeClr val="tx1"/>
                </a:solidFill>
                <a:latin typeface="+mn-lt"/>
                <a:ea typeface="+mn-ea"/>
                <a:cs typeface="+mn-cs"/>
              </a:defRPr>
            </a:lvl1pPr>
            <a:lvl2pPr marL="910099" indent="-300543" algn="l" defTabSz="914400" rtl="0" eaLnBrk="1" latinLnBrk="0" hangingPunct="1">
              <a:lnSpc>
                <a:spcPct val="90000"/>
              </a:lnSpc>
              <a:spcBef>
                <a:spcPts val="800"/>
              </a:spcBef>
              <a:buClr>
                <a:schemeClr val="bg2"/>
              </a:buClr>
              <a:buSzPct val="100000"/>
              <a:buFont typeface="Arial" panose="020B0604020202020204" pitchFamily="34" charset="0"/>
              <a:buChar char="»"/>
              <a:defRPr lang="en-US" sz="1600" kern="1200" dirty="0" smtClean="0">
                <a:solidFill>
                  <a:schemeClr val="tx1"/>
                </a:solidFill>
                <a:latin typeface="+mn-lt"/>
                <a:ea typeface="+mn-ea"/>
                <a:cs typeface="+mn-cs"/>
              </a:defRPr>
            </a:lvl2pPr>
            <a:lvl3pPr algn="l" defTabSz="914400" rtl="0" eaLnBrk="1" latinLnBrk="0" hangingPunct="1">
              <a:lnSpc>
                <a:spcPct val="90000"/>
              </a:lnSpc>
              <a:buClr>
                <a:schemeClr val="bg2"/>
              </a:buClr>
              <a:buSzPct val="100000"/>
              <a:defRPr lang="en-US" sz="1600" kern="1200" dirty="0" smtClean="0">
                <a:solidFill>
                  <a:schemeClr val="tx1"/>
                </a:solidFill>
                <a:latin typeface="+mn-lt"/>
                <a:ea typeface="+mn-ea"/>
                <a:cs typeface="+mn-cs"/>
              </a:defRPr>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p:txBody>
      </p:sp>
      <p:sp>
        <p:nvSpPr>
          <p:cNvPr id="12" name="Title 3">
            <a:extLst>
              <a:ext uri="{FF2B5EF4-FFF2-40B4-BE49-F238E27FC236}">
                <a16:creationId xmlns:a16="http://schemas.microsoft.com/office/drawing/2014/main" id="{DD620418-EEB2-4760-B008-A8F072EDD22B}"/>
              </a:ext>
            </a:extLst>
          </p:cNvPr>
          <p:cNvSpPr>
            <a:spLocks noGrp="1"/>
          </p:cNvSpPr>
          <p:nvPr>
            <p:ph type="title" hasCustomPrompt="1"/>
          </p:nvPr>
        </p:nvSpPr>
        <p:spPr>
          <a:xfrm>
            <a:off x="304800" y="640080"/>
            <a:ext cx="11582400" cy="552204"/>
          </a:xfrm>
          <a:prstGeom prst="rect">
            <a:avLst/>
          </a:prstGeom>
        </p:spPr>
        <p:txBody>
          <a:bodyPr lIns="0" tIns="0" rIns="0" bIns="0" anchor="t" anchorCtr="0"/>
          <a:lstStyle>
            <a:lvl1pPr marL="0" indent="0">
              <a:defRPr lang="en-US" dirty="0"/>
            </a:lvl1pPr>
          </a:lstStyle>
          <a:p>
            <a:r>
              <a:rPr lang="en-US" dirty="0"/>
              <a:t>[Title]</a:t>
            </a:r>
          </a:p>
        </p:txBody>
      </p:sp>
      <p:sp>
        <p:nvSpPr>
          <p:cNvPr id="10" name="Footer Placeholder 1">
            <a:extLst>
              <a:ext uri="{FF2B5EF4-FFF2-40B4-BE49-F238E27FC236}">
                <a16:creationId xmlns:a16="http://schemas.microsoft.com/office/drawing/2014/main" id="{39B2C728-A5A1-4484-A619-4E9E480843EA}"/>
              </a:ext>
            </a:extLst>
          </p:cNvPr>
          <p:cNvSpPr>
            <a:spLocks noGrp="1"/>
          </p:cNvSpPr>
          <p:nvPr>
            <p:ph type="ftr" sz="quarter" idx="12"/>
          </p:nvPr>
        </p:nvSpPr>
        <p:spPr>
          <a:xfrm>
            <a:off x="228600" y="6556248"/>
            <a:ext cx="2194560" cy="182880"/>
          </a:xfrm>
          <a:prstGeom prst="rect">
            <a:avLst/>
          </a:prstGeom>
        </p:spPr>
        <p:txBody>
          <a:bodyPr anchor="ctr"/>
          <a:lstStyle>
            <a:lvl1pPr>
              <a:defRPr sz="800">
                <a:solidFill>
                  <a:schemeClr val="accent2"/>
                </a:solidFill>
              </a:defRPr>
            </a:lvl1pPr>
          </a:lstStyle>
          <a:p>
            <a:pPr defTabSz="609555"/>
            <a:r>
              <a:rPr lang="en-US" dirty="0"/>
              <a:t>© 2022 NTT DATA, Inc. All rights reserved.</a:t>
            </a:r>
          </a:p>
        </p:txBody>
      </p:sp>
      <p:sp>
        <p:nvSpPr>
          <p:cNvPr id="11" name="Slide Number Placeholder 2">
            <a:extLst>
              <a:ext uri="{FF2B5EF4-FFF2-40B4-BE49-F238E27FC236}">
                <a16:creationId xmlns:a16="http://schemas.microsoft.com/office/drawing/2014/main" id="{EB014FE1-F0E6-4EE1-923A-906D66CBAB52}"/>
              </a:ext>
            </a:extLst>
          </p:cNvPr>
          <p:cNvSpPr>
            <a:spLocks noGrp="1"/>
          </p:cNvSpPr>
          <p:nvPr>
            <p:ph type="sldNum" sz="quarter" idx="13"/>
          </p:nvPr>
        </p:nvSpPr>
        <p:spPr>
          <a:xfrm>
            <a:off x="5762244" y="6556248"/>
            <a:ext cx="667512" cy="182880"/>
          </a:xfrm>
          <a:prstGeom prst="rect">
            <a:avLst/>
          </a:prstGeom>
        </p:spPr>
        <p:txBody>
          <a:bodyPr anchor="ctr"/>
          <a:lstStyle>
            <a:lvl1pPr>
              <a:defRPr sz="800">
                <a:solidFill>
                  <a:schemeClr val="accent2"/>
                </a:solidFill>
              </a:defRPr>
            </a:lvl1pPr>
          </a:lstStyle>
          <a:p>
            <a:pPr algn="ctr"/>
            <a:fld id="{92EA2340-BE12-4138-BE15-7C339B03EB4B}" type="slidenum">
              <a:rPr lang="en-US" smtClean="0"/>
              <a:pPr algn="ctr"/>
              <a:t>‹#›</a:t>
            </a:fld>
            <a:endParaRPr lang="en-US"/>
          </a:p>
        </p:txBody>
      </p:sp>
    </p:spTree>
    <p:extLst>
      <p:ext uri="{BB962C8B-B14F-4D97-AF65-F5344CB8AC3E}">
        <p14:creationId xmlns:p14="http://schemas.microsoft.com/office/powerpoint/2010/main" val="2044277838"/>
      </p:ext>
    </p:extLst>
  </p:cSld>
  <p:clrMapOvr>
    <a:masterClrMapping/>
  </p:clrMapOvr>
  <p:extLst>
    <p:ext uri="{DCECCB84-F9BA-43D5-87BE-67443E8EF086}">
      <p15:sldGuideLst xmlns:p15="http://schemas.microsoft.com/office/powerpoint/2012/main">
        <p15:guide id="1" pos="3840">
          <p15:clr>
            <a:srgbClr val="FBAE40"/>
          </p15:clr>
        </p15:guide>
        <p15:guide id="2" pos="7488">
          <p15:clr>
            <a:srgbClr val="FBAE40"/>
          </p15:clr>
        </p15:guide>
        <p15:guide id="3" pos="192">
          <p15:clr>
            <a:srgbClr val="FBAE40"/>
          </p15:clr>
        </p15:guide>
        <p15:guide id="4" orient="horz" pos="912">
          <p15:clr>
            <a:srgbClr val="FBAE40"/>
          </p15:clr>
        </p15:guide>
        <p15:guide id="5" orient="horz" pos="384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Divider Slide - Gray">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11" name="Freeform 5">
            <a:extLst>
              <a:ext uri="{FF2B5EF4-FFF2-40B4-BE49-F238E27FC236}">
                <a16:creationId xmlns:a16="http://schemas.microsoft.com/office/drawing/2014/main" id="{998ED156-1AB5-4B96-BB64-69BB7DD751EA}"/>
              </a:ext>
            </a:extLst>
          </p:cNvPr>
          <p:cNvSpPr>
            <a:spLocks/>
          </p:cNvSpPr>
          <p:nvPr userDrawn="1"/>
        </p:nvSpPr>
        <p:spPr bwMode="auto">
          <a:xfrm>
            <a:off x="3175" y="0"/>
            <a:ext cx="5224380" cy="6858000"/>
          </a:xfrm>
          <a:custGeom>
            <a:avLst/>
            <a:gdLst>
              <a:gd name="T0" fmla="*/ 1111 w 1691"/>
              <a:gd name="T1" fmla="*/ 1108 h 2215"/>
              <a:gd name="T2" fmla="*/ 1108 w 1691"/>
              <a:gd name="T3" fmla="*/ 1108 h 2215"/>
              <a:gd name="T4" fmla="*/ 1108 w 1691"/>
              <a:gd name="T5" fmla="*/ 1102 h 2215"/>
              <a:gd name="T6" fmla="*/ 815 w 1691"/>
              <a:gd name="T7" fmla="*/ 569 h 2215"/>
              <a:gd name="T8" fmla="*/ 0 w 1691"/>
              <a:gd name="T9" fmla="*/ 0 h 2215"/>
              <a:gd name="T10" fmla="*/ 0 w 1691"/>
              <a:gd name="T11" fmla="*/ 1108 h 2215"/>
              <a:gd name="T12" fmla="*/ 0 w 1691"/>
              <a:gd name="T13" fmla="*/ 1213 h 2215"/>
              <a:gd name="T14" fmla="*/ 34 w 1691"/>
              <a:gd name="T15" fmla="*/ 1257 h 2215"/>
              <a:gd name="T16" fmla="*/ 522 w 1691"/>
              <a:gd name="T17" fmla="*/ 2215 h 2215"/>
              <a:gd name="T18" fmla="*/ 1108 w 1691"/>
              <a:gd name="T19" fmla="*/ 2215 h 2215"/>
              <a:gd name="T20" fmla="*/ 1691 w 1691"/>
              <a:gd name="T21" fmla="*/ 2215 h 2215"/>
              <a:gd name="T22" fmla="*/ 1111 w 1691"/>
              <a:gd name="T23" fmla="*/ 1108 h 22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691" h="2215">
                <a:moveTo>
                  <a:pt x="1111" y="1108"/>
                </a:moveTo>
                <a:cubicBezTo>
                  <a:pt x="1108" y="1108"/>
                  <a:pt x="1108" y="1108"/>
                  <a:pt x="1108" y="1108"/>
                </a:cubicBezTo>
                <a:cubicBezTo>
                  <a:pt x="1108" y="1102"/>
                  <a:pt x="1108" y="1102"/>
                  <a:pt x="1108" y="1102"/>
                </a:cubicBezTo>
                <a:cubicBezTo>
                  <a:pt x="965" y="833"/>
                  <a:pt x="857" y="635"/>
                  <a:pt x="815" y="569"/>
                </a:cubicBezTo>
                <a:cubicBezTo>
                  <a:pt x="624" y="269"/>
                  <a:pt x="397" y="50"/>
                  <a:pt x="0" y="0"/>
                </a:cubicBezTo>
                <a:cubicBezTo>
                  <a:pt x="0" y="1108"/>
                  <a:pt x="0" y="1108"/>
                  <a:pt x="0" y="1108"/>
                </a:cubicBezTo>
                <a:cubicBezTo>
                  <a:pt x="0" y="1213"/>
                  <a:pt x="0" y="1213"/>
                  <a:pt x="0" y="1213"/>
                </a:cubicBezTo>
                <a:cubicBezTo>
                  <a:pt x="13" y="1224"/>
                  <a:pt x="24" y="1239"/>
                  <a:pt x="34" y="1257"/>
                </a:cubicBezTo>
                <a:cubicBezTo>
                  <a:pt x="42" y="1273"/>
                  <a:pt x="250" y="1684"/>
                  <a:pt x="522" y="2215"/>
                </a:cubicBezTo>
                <a:cubicBezTo>
                  <a:pt x="1108" y="2215"/>
                  <a:pt x="1108" y="2215"/>
                  <a:pt x="1108" y="2215"/>
                </a:cubicBezTo>
                <a:cubicBezTo>
                  <a:pt x="1691" y="2215"/>
                  <a:pt x="1691" y="2215"/>
                  <a:pt x="1691" y="2215"/>
                </a:cubicBezTo>
                <a:cubicBezTo>
                  <a:pt x="1483" y="1814"/>
                  <a:pt x="1274" y="1415"/>
                  <a:pt x="1111" y="1108"/>
                </a:cubicBezTo>
                <a:close/>
              </a:path>
            </a:pathLst>
          </a:custGeom>
          <a:solidFill>
            <a:srgbClr val="494949"/>
          </a:solidFill>
          <a:ln>
            <a:noFill/>
          </a:ln>
        </p:spPr>
        <p:txBody>
          <a:bodyPr vert="horz" wrap="square" lIns="91440" tIns="45720" rIns="91440" bIns="45720" numCol="1" anchor="t" anchorCtr="0" compatLnSpc="1">
            <a:prstTxWarp prst="textNoShape">
              <a:avLst/>
            </a:prstTxWarp>
          </a:bodyPr>
          <a:lstStyle/>
          <a:p>
            <a:endParaRPr lang="en-US"/>
          </a:p>
        </p:txBody>
      </p:sp>
      <p:sp>
        <p:nvSpPr>
          <p:cNvPr id="7" name="Footer Placeholder 1">
            <a:extLst>
              <a:ext uri="{FF2B5EF4-FFF2-40B4-BE49-F238E27FC236}">
                <a16:creationId xmlns:a16="http://schemas.microsoft.com/office/drawing/2014/main" id="{2D0EEDBC-CCE6-42CB-B62A-0733D7F4F365}"/>
              </a:ext>
            </a:extLst>
          </p:cNvPr>
          <p:cNvSpPr>
            <a:spLocks noGrp="1"/>
          </p:cNvSpPr>
          <p:nvPr>
            <p:ph type="ftr" sz="quarter" idx="10"/>
          </p:nvPr>
        </p:nvSpPr>
        <p:spPr>
          <a:xfrm>
            <a:off x="228600" y="6556248"/>
            <a:ext cx="2194560" cy="182880"/>
          </a:xfrm>
          <a:prstGeom prst="rect">
            <a:avLst/>
          </a:prstGeom>
        </p:spPr>
        <p:txBody>
          <a:bodyPr anchor="ctr"/>
          <a:lstStyle>
            <a:lvl1pPr>
              <a:defRPr sz="800">
                <a:solidFill>
                  <a:schemeClr val="bg1"/>
                </a:solidFill>
              </a:defRPr>
            </a:lvl1pPr>
          </a:lstStyle>
          <a:p>
            <a:pPr defTabSz="609555"/>
            <a:r>
              <a:rPr lang="en-US"/>
              <a:t>© 2019 NTT DATA, Inc. All rights reserved.</a:t>
            </a:r>
          </a:p>
        </p:txBody>
      </p:sp>
      <p:sp>
        <p:nvSpPr>
          <p:cNvPr id="8" name="Slide Number Placeholder 2">
            <a:extLst>
              <a:ext uri="{FF2B5EF4-FFF2-40B4-BE49-F238E27FC236}">
                <a16:creationId xmlns:a16="http://schemas.microsoft.com/office/drawing/2014/main" id="{506D9256-69F4-4846-8406-BC377285E39E}"/>
              </a:ext>
            </a:extLst>
          </p:cNvPr>
          <p:cNvSpPr>
            <a:spLocks noGrp="1"/>
          </p:cNvSpPr>
          <p:nvPr>
            <p:ph type="sldNum" sz="quarter" idx="11"/>
          </p:nvPr>
        </p:nvSpPr>
        <p:spPr>
          <a:xfrm>
            <a:off x="5762244" y="6556248"/>
            <a:ext cx="667512" cy="182880"/>
          </a:xfrm>
          <a:prstGeom prst="rect">
            <a:avLst/>
          </a:prstGeom>
        </p:spPr>
        <p:txBody>
          <a:bodyPr anchor="ctr"/>
          <a:lstStyle>
            <a:lvl1pPr>
              <a:defRPr sz="800">
                <a:solidFill>
                  <a:schemeClr val="bg1"/>
                </a:solidFill>
              </a:defRPr>
            </a:lvl1pPr>
          </a:lstStyle>
          <a:p>
            <a:pPr algn="ctr"/>
            <a:fld id="{92EA2340-BE12-4138-BE15-7C339B03EB4B}" type="slidenum">
              <a:rPr lang="en-US" smtClean="0"/>
              <a:pPr algn="ctr"/>
              <a:t>‹#›</a:t>
            </a:fld>
            <a:endParaRPr lang="en-US"/>
          </a:p>
        </p:txBody>
      </p:sp>
      <p:pic>
        <p:nvPicPr>
          <p:cNvPr id="9" name="図 3">
            <a:extLst>
              <a:ext uri="{FF2B5EF4-FFF2-40B4-BE49-F238E27FC236}">
                <a16:creationId xmlns:a16="http://schemas.microsoft.com/office/drawing/2014/main" id="{4194A56C-BE4C-44C4-92AE-B1205BF7723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776520" y="6481775"/>
            <a:ext cx="1178351" cy="296174"/>
          </a:xfrm>
          <a:prstGeom prst="rect">
            <a:avLst/>
          </a:prstGeom>
        </p:spPr>
      </p:pic>
      <p:sp>
        <p:nvSpPr>
          <p:cNvPr id="10" name="Text Placeholder 2">
            <a:extLst>
              <a:ext uri="{FF2B5EF4-FFF2-40B4-BE49-F238E27FC236}">
                <a16:creationId xmlns:a16="http://schemas.microsoft.com/office/drawing/2014/main" id="{638A7FD6-9D39-40A8-B4A5-64479B40DF87}"/>
              </a:ext>
            </a:extLst>
          </p:cNvPr>
          <p:cNvSpPr>
            <a:spLocks noGrp="1"/>
          </p:cNvSpPr>
          <p:nvPr>
            <p:ph type="body" sz="quarter" idx="12" hasCustomPrompt="1"/>
          </p:nvPr>
        </p:nvSpPr>
        <p:spPr>
          <a:xfrm>
            <a:off x="3962400" y="1295400"/>
            <a:ext cx="7543800" cy="4343400"/>
          </a:xfrm>
          <a:prstGeom prst="rect">
            <a:avLst/>
          </a:prstGeom>
        </p:spPr>
        <p:txBody>
          <a:bodyPr anchor="ctr"/>
          <a:lstStyle>
            <a:lvl1pPr marL="0" indent="0" algn="ctr">
              <a:buNone/>
              <a:defRPr>
                <a:solidFill>
                  <a:schemeClr val="bg1"/>
                </a:solidFill>
              </a:defRPr>
            </a:lvl1pPr>
            <a:lvl2pPr marL="609556" indent="0">
              <a:buNone/>
              <a:defRPr>
                <a:solidFill>
                  <a:schemeClr val="bg1"/>
                </a:solidFill>
              </a:defRPr>
            </a:lvl2pPr>
            <a:lvl3pPr marL="1219109" indent="0">
              <a:buNone/>
              <a:defRPr>
                <a:solidFill>
                  <a:schemeClr val="bg1"/>
                </a:solidFill>
              </a:defRPr>
            </a:lvl3pPr>
            <a:lvl4pPr marL="1828662" indent="0">
              <a:buNone/>
              <a:defRPr>
                <a:solidFill>
                  <a:schemeClr val="bg1"/>
                </a:solidFill>
              </a:defRPr>
            </a:lvl4pPr>
            <a:lvl5pPr marL="2438216" indent="0">
              <a:buNone/>
              <a:defRPr>
                <a:solidFill>
                  <a:schemeClr val="bg1"/>
                </a:solidFill>
              </a:defRPr>
            </a:lvl5pPr>
          </a:lstStyle>
          <a:p>
            <a:pPr lvl="0"/>
            <a:r>
              <a:rPr lang="en-US"/>
              <a:t>[Middle Title Page]</a:t>
            </a:r>
          </a:p>
        </p:txBody>
      </p:sp>
    </p:spTree>
    <p:extLst>
      <p:ext uri="{BB962C8B-B14F-4D97-AF65-F5344CB8AC3E}">
        <p14:creationId xmlns:p14="http://schemas.microsoft.com/office/powerpoint/2010/main" val="3906624793"/>
      </p:ext>
    </p:extLst>
  </p:cSld>
  <p:clrMapOvr>
    <a:masterClrMapping/>
  </p:clrMapOvr>
  <p:extLst>
    <p:ext uri="{DCECCB84-F9BA-43D5-87BE-67443E8EF086}">
      <p15:sldGuideLst xmlns:p15="http://schemas.microsoft.com/office/powerpoint/2012/main">
        <p15:guide id="1" pos="3840" userDrawn="1">
          <p15:clr>
            <a:srgbClr val="FBAE40"/>
          </p15:clr>
        </p15:guide>
        <p15:guide id="2" pos="7488" userDrawn="1">
          <p15:clr>
            <a:srgbClr val="FBAE40"/>
          </p15:clr>
        </p15:guide>
        <p15:guide id="3" pos="192" userDrawn="1">
          <p15:clr>
            <a:srgbClr val="FBAE40"/>
          </p15:clr>
        </p15:guide>
      </p15:sldGuideLst>
    </p:ext>
  </p:extLst>
</p:sldLayout>
</file>

<file path=ppt/slideLayouts/slideLayout80.xml><?xml version="1.0" encoding="utf-8"?>
<p:sldLayout xmlns:a="http://schemas.openxmlformats.org/drawingml/2006/main" xmlns:r="http://schemas.openxmlformats.org/officeDocument/2006/relationships" xmlns:p="http://schemas.openxmlformats.org/presentationml/2006/main" preserve="1" userDrawn="1">
  <p:cSld name="Title w/Subtitle and Contents - BH-H">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5C3BFEB-E3E2-40B7-A253-8DF9A4ADA8FA}"/>
              </a:ext>
            </a:extLst>
          </p:cNvPr>
          <p:cNvSpPr>
            <a:spLocks noGrp="1"/>
          </p:cNvSpPr>
          <p:nvPr>
            <p:ph type="body" sz="quarter" idx="12" hasCustomPrompt="1"/>
          </p:nvPr>
        </p:nvSpPr>
        <p:spPr>
          <a:xfrm>
            <a:off x="304800" y="1347732"/>
            <a:ext cx="11582400" cy="404868"/>
          </a:xfrm>
          <a:prstGeom prst="rect">
            <a:avLst/>
          </a:prstGeom>
        </p:spPr>
        <p:txBody>
          <a:bodyPr lIns="0" rIns="0" anchor="t" anchorCtr="0"/>
          <a:lstStyle>
            <a:lvl1pPr marL="0" indent="0">
              <a:spcBef>
                <a:spcPts val="0"/>
              </a:spcBef>
              <a:buNone/>
              <a:defRPr sz="2000"/>
            </a:lvl1pPr>
          </a:lstStyle>
          <a:p>
            <a:pPr lvl="0"/>
            <a:r>
              <a:rPr lang="en-US" dirty="0"/>
              <a:t>[Subtitle]</a:t>
            </a:r>
          </a:p>
        </p:txBody>
      </p:sp>
      <p:sp>
        <p:nvSpPr>
          <p:cNvPr id="6" name="Content Placeholder 2">
            <a:extLst>
              <a:ext uri="{FF2B5EF4-FFF2-40B4-BE49-F238E27FC236}">
                <a16:creationId xmlns:a16="http://schemas.microsoft.com/office/drawing/2014/main" id="{0162BD97-CE5D-4353-8684-0E76CAC1F56F}"/>
              </a:ext>
            </a:extLst>
          </p:cNvPr>
          <p:cNvSpPr>
            <a:spLocks noGrp="1"/>
          </p:cNvSpPr>
          <p:nvPr>
            <p:ph idx="1"/>
          </p:nvPr>
        </p:nvSpPr>
        <p:spPr>
          <a:xfrm>
            <a:off x="304800" y="1828800"/>
            <a:ext cx="11582400" cy="4572000"/>
          </a:xfrm>
          <a:prstGeom prst="rect">
            <a:avLst/>
          </a:prstGeom>
        </p:spPr>
        <p:txBody>
          <a:bodyPr lIns="0" rIns="0"/>
          <a:lstStyle>
            <a:lvl1pPr algn="l" defTabSz="914400" rtl="0" eaLnBrk="1" latinLnBrk="0" hangingPunct="1">
              <a:lnSpc>
                <a:spcPct val="100000"/>
              </a:lnSpc>
              <a:buClr>
                <a:schemeClr val="bg2"/>
              </a:buClr>
              <a:buSzPct val="100000"/>
              <a:defRPr lang="en-US" sz="2000" kern="1200" dirty="0" smtClean="0">
                <a:solidFill>
                  <a:schemeClr val="tx1"/>
                </a:solidFill>
                <a:latin typeface="+mn-lt"/>
                <a:ea typeface="+mn-ea"/>
                <a:cs typeface="+mn-cs"/>
              </a:defRPr>
            </a:lvl1pPr>
            <a:lvl2pPr marL="910099" indent="-300543" algn="l" defTabSz="914400" rtl="0" eaLnBrk="1" latinLnBrk="0" hangingPunct="1">
              <a:lnSpc>
                <a:spcPct val="100000"/>
              </a:lnSpc>
              <a:buClr>
                <a:schemeClr val="bg2"/>
              </a:buClr>
              <a:buSzPct val="100000"/>
              <a:buFont typeface="Arial" panose="020B0604020202020204" pitchFamily="34" charset="0"/>
              <a:buChar char="»"/>
              <a:defRPr lang="en-US" sz="2000" kern="1200" dirty="0" smtClean="0">
                <a:solidFill>
                  <a:schemeClr val="tx1"/>
                </a:solidFill>
                <a:latin typeface="+mn-lt"/>
                <a:ea typeface="+mn-ea"/>
                <a:cs typeface="+mn-cs"/>
              </a:defRPr>
            </a:lvl2pPr>
            <a:lvl3pPr algn="l" defTabSz="914400" rtl="0" eaLnBrk="1" latinLnBrk="0" hangingPunct="1">
              <a:lnSpc>
                <a:spcPct val="100000"/>
              </a:lnSpc>
              <a:buClr>
                <a:schemeClr val="bg2"/>
              </a:buClr>
              <a:buSzPct val="100000"/>
              <a:defRPr lang="en-US" sz="2000" kern="1200" dirty="0" smtClean="0">
                <a:solidFill>
                  <a:schemeClr val="tx1"/>
                </a:solidFill>
                <a:latin typeface="+mn-lt"/>
                <a:ea typeface="+mn-ea"/>
                <a:cs typeface="+mn-cs"/>
              </a:defRPr>
            </a:lvl3pPr>
            <a:lvl4pPr marL="2059363" indent="-230701" algn="l" defTabSz="914400" rtl="0" eaLnBrk="1" latinLnBrk="0" hangingPunct="1">
              <a:lnSpc>
                <a:spcPct val="100000"/>
              </a:lnSpc>
              <a:buClr>
                <a:schemeClr val="bg2"/>
              </a:buClr>
              <a:buSzPct val="100000"/>
              <a:buFont typeface="Arial" panose="020B0604020202020204" pitchFamily="34" charset="0"/>
              <a:buChar char="»"/>
              <a:defRPr kumimoji="1" lang="en-US" sz="2000" kern="1200" dirty="0" smtClean="0">
                <a:solidFill>
                  <a:schemeClr val="tx1"/>
                </a:solidFill>
                <a:latin typeface="+mn-lt"/>
                <a:ea typeface="+mn-ea"/>
                <a:cs typeface="+mn-cs"/>
              </a:defRPr>
            </a:lvl4pPr>
            <a:lvl5pPr marL="2666800" indent="-228584" algn="l" defTabSz="914400" rtl="0" eaLnBrk="1" latinLnBrk="0" hangingPunct="1">
              <a:lnSpc>
                <a:spcPct val="100000"/>
              </a:lnSpc>
              <a:buClr>
                <a:schemeClr val="bg2"/>
              </a:buClr>
              <a:buSzPct val="100000"/>
              <a:buFont typeface="Arial" panose="020B0604020202020204" pitchFamily="34" charset="0"/>
              <a:buChar char="•"/>
              <a:defRPr sz="2000" kern="1200" dirty="0">
                <a:solidFill>
                  <a:schemeClr val="tx1"/>
                </a:solidFill>
                <a:latin typeface="+mn-lt"/>
                <a:ea typeface="+mn-ea"/>
                <a:cs typeface="+mn-cs"/>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dirty="0"/>
          </a:p>
        </p:txBody>
      </p:sp>
      <p:sp>
        <p:nvSpPr>
          <p:cNvPr id="10" name="Title 3">
            <a:extLst>
              <a:ext uri="{FF2B5EF4-FFF2-40B4-BE49-F238E27FC236}">
                <a16:creationId xmlns:a16="http://schemas.microsoft.com/office/drawing/2014/main" id="{76293CAC-E1C7-430F-9B47-1D1372474C26}"/>
              </a:ext>
            </a:extLst>
          </p:cNvPr>
          <p:cNvSpPr>
            <a:spLocks noGrp="1"/>
          </p:cNvSpPr>
          <p:nvPr>
            <p:ph type="title" hasCustomPrompt="1"/>
          </p:nvPr>
        </p:nvSpPr>
        <p:spPr>
          <a:xfrm>
            <a:off x="304800" y="640080"/>
            <a:ext cx="11582400" cy="552204"/>
          </a:xfrm>
          <a:prstGeom prst="rect">
            <a:avLst/>
          </a:prstGeom>
        </p:spPr>
        <p:txBody>
          <a:bodyPr lIns="0" tIns="0" rIns="0" bIns="0" anchor="t" anchorCtr="0"/>
          <a:lstStyle>
            <a:lvl1pPr marL="0" indent="0">
              <a:defRPr lang="en-US" dirty="0"/>
            </a:lvl1pPr>
          </a:lstStyle>
          <a:p>
            <a:r>
              <a:rPr lang="en-US" dirty="0"/>
              <a:t>[Title]</a:t>
            </a:r>
          </a:p>
        </p:txBody>
      </p:sp>
      <p:sp>
        <p:nvSpPr>
          <p:cNvPr id="7" name="Footer Placeholder 1">
            <a:extLst>
              <a:ext uri="{FF2B5EF4-FFF2-40B4-BE49-F238E27FC236}">
                <a16:creationId xmlns:a16="http://schemas.microsoft.com/office/drawing/2014/main" id="{9DBFC91C-8CCE-4BFA-A2DB-040D53241C3D}"/>
              </a:ext>
            </a:extLst>
          </p:cNvPr>
          <p:cNvSpPr>
            <a:spLocks noGrp="1"/>
          </p:cNvSpPr>
          <p:nvPr>
            <p:ph type="ftr" sz="quarter" idx="10"/>
          </p:nvPr>
        </p:nvSpPr>
        <p:spPr>
          <a:xfrm>
            <a:off x="228600" y="6556248"/>
            <a:ext cx="2194560" cy="182880"/>
          </a:xfrm>
          <a:prstGeom prst="rect">
            <a:avLst/>
          </a:prstGeom>
        </p:spPr>
        <p:txBody>
          <a:bodyPr anchor="ctr"/>
          <a:lstStyle>
            <a:lvl1pPr>
              <a:defRPr sz="800">
                <a:solidFill>
                  <a:schemeClr val="accent2"/>
                </a:solidFill>
              </a:defRPr>
            </a:lvl1pPr>
          </a:lstStyle>
          <a:p>
            <a:pPr defTabSz="609555"/>
            <a:r>
              <a:rPr lang="en-US" dirty="0"/>
              <a:t>© 2022 NTT DATA, Inc. All rights reserved.</a:t>
            </a:r>
          </a:p>
        </p:txBody>
      </p:sp>
      <p:sp>
        <p:nvSpPr>
          <p:cNvPr id="8" name="Slide Number Placeholder 2">
            <a:extLst>
              <a:ext uri="{FF2B5EF4-FFF2-40B4-BE49-F238E27FC236}">
                <a16:creationId xmlns:a16="http://schemas.microsoft.com/office/drawing/2014/main" id="{92BDF944-3173-46A4-AE85-8B2DF233C29F}"/>
              </a:ext>
            </a:extLst>
          </p:cNvPr>
          <p:cNvSpPr>
            <a:spLocks noGrp="1"/>
          </p:cNvSpPr>
          <p:nvPr>
            <p:ph type="sldNum" sz="quarter" idx="11"/>
          </p:nvPr>
        </p:nvSpPr>
        <p:spPr>
          <a:xfrm>
            <a:off x="5762244" y="6556248"/>
            <a:ext cx="667512" cy="182880"/>
          </a:xfrm>
          <a:prstGeom prst="rect">
            <a:avLst/>
          </a:prstGeom>
        </p:spPr>
        <p:txBody>
          <a:bodyPr anchor="ctr"/>
          <a:lstStyle>
            <a:lvl1pPr>
              <a:defRPr sz="800">
                <a:solidFill>
                  <a:schemeClr val="accent2"/>
                </a:solidFill>
              </a:defRPr>
            </a:lvl1pPr>
          </a:lstStyle>
          <a:p>
            <a:pPr algn="ctr"/>
            <a:fld id="{92EA2340-BE12-4138-BE15-7C339B03EB4B}" type="slidenum">
              <a:rPr lang="en-US" smtClean="0"/>
              <a:pPr algn="ctr"/>
              <a:t>‹#›</a:t>
            </a:fld>
            <a:endParaRPr lang="en-US"/>
          </a:p>
        </p:txBody>
      </p:sp>
    </p:spTree>
    <p:extLst>
      <p:ext uri="{BB962C8B-B14F-4D97-AF65-F5344CB8AC3E}">
        <p14:creationId xmlns:p14="http://schemas.microsoft.com/office/powerpoint/2010/main" val="2768674393"/>
      </p:ext>
    </p:extLst>
  </p:cSld>
  <p:clrMapOvr>
    <a:masterClrMapping/>
  </p:clrMapOvr>
  <p:extLst>
    <p:ext uri="{DCECCB84-F9BA-43D5-87BE-67443E8EF086}">
      <p15:sldGuideLst xmlns:p15="http://schemas.microsoft.com/office/powerpoint/2012/main">
        <p15:guide id="1" pos="3840">
          <p15:clr>
            <a:srgbClr val="FBAE40"/>
          </p15:clr>
        </p15:guide>
        <p15:guide id="2" pos="7488">
          <p15:clr>
            <a:srgbClr val="FBAE40"/>
          </p15:clr>
        </p15:guide>
        <p15:guide id="3" pos="192">
          <p15:clr>
            <a:srgbClr val="FBAE40"/>
          </p15:clr>
        </p15:guide>
      </p15:sldGuideLst>
    </p:ext>
  </p:extLst>
</p:sldLayout>
</file>

<file path=ppt/slideLayouts/slideLayout81.xml><?xml version="1.0" encoding="utf-8"?>
<p:sldLayout xmlns:a="http://schemas.openxmlformats.org/drawingml/2006/main" xmlns:r="http://schemas.openxmlformats.org/officeDocument/2006/relationships" xmlns:p="http://schemas.openxmlformats.org/presentationml/2006/main" preserve="1" userDrawn="1">
  <p:cSld name="Company Profile - BH-H">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A133D873-0981-44B3-9F23-FE6A66F25CCB}"/>
              </a:ext>
            </a:extLst>
          </p:cNvPr>
          <p:cNvSpPr/>
          <p:nvPr userDrawn="1"/>
        </p:nvSpPr>
        <p:spPr bwMode="gray">
          <a:xfrm>
            <a:off x="4060824" y="1981200"/>
            <a:ext cx="4067176" cy="355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id-ID">
              <a:latin typeface="+mn-lt"/>
            </a:endParaRPr>
          </a:p>
        </p:txBody>
      </p:sp>
      <p:sp>
        <p:nvSpPr>
          <p:cNvPr id="6" name="Picture Placeholder 7">
            <a:extLst>
              <a:ext uri="{FF2B5EF4-FFF2-40B4-BE49-F238E27FC236}">
                <a16:creationId xmlns:a16="http://schemas.microsoft.com/office/drawing/2014/main" id="{7F5A84BC-8CC7-416E-9A02-8994A246FEE1}"/>
              </a:ext>
            </a:extLst>
          </p:cNvPr>
          <p:cNvSpPr>
            <a:spLocks noGrp="1"/>
          </p:cNvSpPr>
          <p:nvPr>
            <p:ph type="pic" sz="quarter" idx="13"/>
          </p:nvPr>
        </p:nvSpPr>
        <p:spPr>
          <a:xfrm>
            <a:off x="0" y="1981200"/>
            <a:ext cx="4060825" cy="3556000"/>
          </a:xfrm>
          <a:prstGeom prst="rect">
            <a:avLst/>
          </a:prstGeom>
        </p:spPr>
        <p:txBody>
          <a:bodyPr tIns="457200"/>
          <a:lstStyle>
            <a:lvl1pPr marL="0" indent="0" algn="ctr">
              <a:buNone/>
              <a:defRPr sz="2000"/>
            </a:lvl1pPr>
          </a:lstStyle>
          <a:p>
            <a:r>
              <a:rPr lang="en-US"/>
              <a:t>Click icon to add picture</a:t>
            </a:r>
            <a:endParaRPr dirty="0"/>
          </a:p>
        </p:txBody>
      </p:sp>
      <p:sp>
        <p:nvSpPr>
          <p:cNvPr id="7" name="Picture Placeholder 7">
            <a:extLst>
              <a:ext uri="{FF2B5EF4-FFF2-40B4-BE49-F238E27FC236}">
                <a16:creationId xmlns:a16="http://schemas.microsoft.com/office/drawing/2014/main" id="{24F236D9-79B7-45F4-A450-3A5A22D976BE}"/>
              </a:ext>
            </a:extLst>
          </p:cNvPr>
          <p:cNvSpPr>
            <a:spLocks noGrp="1"/>
          </p:cNvSpPr>
          <p:nvPr>
            <p:ph type="pic" sz="quarter" idx="14"/>
          </p:nvPr>
        </p:nvSpPr>
        <p:spPr>
          <a:xfrm>
            <a:off x="8128000" y="1981200"/>
            <a:ext cx="4060825" cy="3556000"/>
          </a:xfrm>
          <a:prstGeom prst="rect">
            <a:avLst/>
          </a:prstGeom>
        </p:spPr>
        <p:txBody>
          <a:bodyPr tIns="457200"/>
          <a:lstStyle>
            <a:lvl1pPr marL="0" indent="0" algn="ctr">
              <a:buNone/>
              <a:defRPr sz="2000"/>
            </a:lvl1pPr>
          </a:lstStyle>
          <a:p>
            <a:r>
              <a:rPr lang="en-US"/>
              <a:t>Click icon to add picture</a:t>
            </a:r>
            <a:endParaRPr/>
          </a:p>
        </p:txBody>
      </p:sp>
      <p:sp>
        <p:nvSpPr>
          <p:cNvPr id="8" name="Text Placeholder 10">
            <a:extLst>
              <a:ext uri="{FF2B5EF4-FFF2-40B4-BE49-F238E27FC236}">
                <a16:creationId xmlns:a16="http://schemas.microsoft.com/office/drawing/2014/main" id="{62C69F86-EB6F-4E6A-A481-EF2943D418E2}"/>
              </a:ext>
            </a:extLst>
          </p:cNvPr>
          <p:cNvSpPr>
            <a:spLocks noGrp="1"/>
          </p:cNvSpPr>
          <p:nvPr>
            <p:ph type="body" sz="quarter" idx="15" hasCustomPrompt="1"/>
          </p:nvPr>
        </p:nvSpPr>
        <p:spPr bwMode="white">
          <a:xfrm>
            <a:off x="4265612" y="3419022"/>
            <a:ext cx="3657600" cy="752020"/>
          </a:xfrm>
          <a:prstGeom prst="rect">
            <a:avLst/>
          </a:prstGeom>
        </p:spPr>
        <p:txBody>
          <a:bodyPr anchor="t">
            <a:normAutofit/>
          </a:bodyPr>
          <a:lstStyle>
            <a:lvl1pPr marL="0" indent="0" algn="ctr">
              <a:spcBef>
                <a:spcPts val="0"/>
              </a:spcBef>
              <a:buNone/>
              <a:defRPr sz="2400" b="1">
                <a:solidFill>
                  <a:srgbClr val="FFFFFF"/>
                </a:solidFill>
              </a:defRPr>
            </a:lvl1pPr>
            <a:lvl2pPr marL="0" indent="0" algn="ctr">
              <a:spcBef>
                <a:spcPts val="0"/>
              </a:spcBef>
              <a:buNone/>
              <a:defRPr sz="2400" b="1">
                <a:solidFill>
                  <a:srgbClr val="FFFFFF"/>
                </a:solidFill>
              </a:defRPr>
            </a:lvl2pPr>
            <a:lvl3pPr marL="0" indent="0" algn="ctr">
              <a:spcBef>
                <a:spcPts val="0"/>
              </a:spcBef>
              <a:buNone/>
              <a:defRPr sz="2400" b="1">
                <a:solidFill>
                  <a:srgbClr val="FFFFFF"/>
                </a:solidFill>
              </a:defRPr>
            </a:lvl3pPr>
            <a:lvl4pPr marL="0" indent="0" algn="ctr">
              <a:spcBef>
                <a:spcPts val="0"/>
              </a:spcBef>
              <a:buNone/>
              <a:defRPr sz="2400" b="1">
                <a:solidFill>
                  <a:srgbClr val="FFFFFF"/>
                </a:solidFill>
              </a:defRPr>
            </a:lvl4pPr>
            <a:lvl5pPr marL="0" indent="0" algn="ctr">
              <a:spcBef>
                <a:spcPts val="0"/>
              </a:spcBef>
              <a:buNone/>
              <a:defRPr sz="2400" b="1">
                <a:solidFill>
                  <a:srgbClr val="FFFFFF"/>
                </a:solidFill>
              </a:defRPr>
            </a:lvl5pPr>
            <a:lvl6pPr marL="0" indent="0" algn="ctr">
              <a:spcBef>
                <a:spcPts val="0"/>
              </a:spcBef>
              <a:buNone/>
              <a:defRPr sz="2400" b="1">
                <a:solidFill>
                  <a:srgbClr val="FFFFFF"/>
                </a:solidFill>
              </a:defRPr>
            </a:lvl6pPr>
            <a:lvl7pPr marL="0" indent="0" algn="ctr">
              <a:spcBef>
                <a:spcPts val="0"/>
              </a:spcBef>
              <a:buNone/>
              <a:defRPr sz="2400" b="1">
                <a:solidFill>
                  <a:srgbClr val="FFFFFF"/>
                </a:solidFill>
              </a:defRPr>
            </a:lvl7pPr>
            <a:lvl8pPr marL="0" indent="0" algn="ctr">
              <a:spcBef>
                <a:spcPts val="0"/>
              </a:spcBef>
              <a:buNone/>
              <a:defRPr sz="2400" b="1">
                <a:solidFill>
                  <a:srgbClr val="FFFFFF"/>
                </a:solidFill>
              </a:defRPr>
            </a:lvl8pPr>
            <a:lvl9pPr marL="0" indent="0" algn="ctr">
              <a:spcBef>
                <a:spcPts val="0"/>
              </a:spcBef>
              <a:buNone/>
              <a:defRPr sz="2400" b="1">
                <a:solidFill>
                  <a:srgbClr val="FFFFFF"/>
                </a:solidFill>
              </a:defRPr>
            </a:lvl9pPr>
          </a:lstStyle>
          <a:p>
            <a:pPr lvl="0"/>
            <a:r>
              <a:rPr dirty="0"/>
              <a:t>Click to add heading</a:t>
            </a:r>
          </a:p>
        </p:txBody>
      </p:sp>
      <p:sp>
        <p:nvSpPr>
          <p:cNvPr id="10" name="Text Placeholder 10">
            <a:extLst>
              <a:ext uri="{FF2B5EF4-FFF2-40B4-BE49-F238E27FC236}">
                <a16:creationId xmlns:a16="http://schemas.microsoft.com/office/drawing/2014/main" id="{72265DCB-702C-4B39-866D-759DBA9B8EFF}"/>
              </a:ext>
            </a:extLst>
          </p:cNvPr>
          <p:cNvSpPr>
            <a:spLocks noGrp="1"/>
          </p:cNvSpPr>
          <p:nvPr>
            <p:ph type="body" sz="quarter" idx="16"/>
          </p:nvPr>
        </p:nvSpPr>
        <p:spPr bwMode="white">
          <a:xfrm>
            <a:off x="4265612" y="4267200"/>
            <a:ext cx="3657600" cy="726620"/>
          </a:xfrm>
          <a:prstGeom prst="rect">
            <a:avLst/>
          </a:prstGeom>
        </p:spPr>
        <p:txBody>
          <a:bodyPr>
            <a:noAutofit/>
          </a:bodyPr>
          <a:lstStyle>
            <a:lvl1pPr marL="0" indent="0" algn="ctr">
              <a:spcBef>
                <a:spcPts val="0"/>
              </a:spcBef>
              <a:buNone/>
              <a:defRPr sz="1600" b="0">
                <a:solidFill>
                  <a:srgbClr val="FFFFFF"/>
                </a:solidFill>
              </a:defRPr>
            </a:lvl1pPr>
            <a:lvl2pPr marL="0" indent="0" algn="ctr">
              <a:spcBef>
                <a:spcPts val="0"/>
              </a:spcBef>
              <a:buNone/>
              <a:defRPr sz="1600" b="0">
                <a:solidFill>
                  <a:srgbClr val="FFFFFF"/>
                </a:solidFill>
              </a:defRPr>
            </a:lvl2pPr>
            <a:lvl3pPr marL="0" indent="0" algn="ctr">
              <a:spcBef>
                <a:spcPts val="0"/>
              </a:spcBef>
              <a:buNone/>
              <a:defRPr sz="1600" b="0">
                <a:solidFill>
                  <a:srgbClr val="FFFFFF"/>
                </a:solidFill>
              </a:defRPr>
            </a:lvl3pPr>
            <a:lvl4pPr marL="0" indent="0" algn="ctr">
              <a:spcBef>
                <a:spcPts val="0"/>
              </a:spcBef>
              <a:buNone/>
              <a:defRPr sz="1600" b="0">
                <a:solidFill>
                  <a:srgbClr val="FFFFFF"/>
                </a:solidFill>
              </a:defRPr>
            </a:lvl4pPr>
            <a:lvl5pPr marL="0" indent="0" algn="ctr">
              <a:spcBef>
                <a:spcPts val="0"/>
              </a:spcBef>
              <a:buNone/>
              <a:defRPr sz="1600" b="0">
                <a:solidFill>
                  <a:srgbClr val="FFFFFF"/>
                </a:solidFill>
              </a:defRPr>
            </a:lvl5pPr>
            <a:lvl6pPr marL="0" indent="0" algn="ctr">
              <a:spcBef>
                <a:spcPts val="0"/>
              </a:spcBef>
              <a:buNone/>
              <a:defRPr sz="1600" b="0">
                <a:solidFill>
                  <a:srgbClr val="FFFFFF"/>
                </a:solidFill>
              </a:defRPr>
            </a:lvl6pPr>
            <a:lvl7pPr marL="0" indent="0" algn="ctr">
              <a:spcBef>
                <a:spcPts val="0"/>
              </a:spcBef>
              <a:buNone/>
              <a:defRPr sz="1600" b="0">
                <a:solidFill>
                  <a:srgbClr val="FFFFFF"/>
                </a:solidFill>
              </a:defRPr>
            </a:lvl7pPr>
            <a:lvl8pPr marL="0" indent="0" algn="ctr">
              <a:spcBef>
                <a:spcPts val="0"/>
              </a:spcBef>
              <a:buNone/>
              <a:defRPr sz="1600" b="0">
                <a:solidFill>
                  <a:srgbClr val="FFFFFF"/>
                </a:solidFill>
              </a:defRPr>
            </a:lvl8pPr>
            <a:lvl9pPr marL="0" indent="0" algn="ctr">
              <a:spcBef>
                <a:spcPts val="0"/>
              </a:spcBef>
              <a:buNone/>
              <a:defRPr sz="1600" b="0">
                <a:solidFill>
                  <a:srgbClr val="FFFFFF"/>
                </a:solidFill>
              </a:defRPr>
            </a:lvl9pPr>
          </a:lstStyle>
          <a:p>
            <a:pPr lvl="0"/>
            <a:r>
              <a:rPr lang="en-US"/>
              <a:t>Click to edit Master text styles</a:t>
            </a:r>
          </a:p>
        </p:txBody>
      </p:sp>
      <p:sp>
        <p:nvSpPr>
          <p:cNvPr id="12" name="Title 3">
            <a:extLst>
              <a:ext uri="{FF2B5EF4-FFF2-40B4-BE49-F238E27FC236}">
                <a16:creationId xmlns:a16="http://schemas.microsoft.com/office/drawing/2014/main" id="{7229CF78-FD03-4D68-8B06-A070ACC258D5}"/>
              </a:ext>
            </a:extLst>
          </p:cNvPr>
          <p:cNvSpPr>
            <a:spLocks noGrp="1"/>
          </p:cNvSpPr>
          <p:nvPr>
            <p:ph type="title" hasCustomPrompt="1"/>
          </p:nvPr>
        </p:nvSpPr>
        <p:spPr>
          <a:xfrm>
            <a:off x="304800" y="640080"/>
            <a:ext cx="11582400" cy="552204"/>
          </a:xfrm>
          <a:prstGeom prst="rect">
            <a:avLst/>
          </a:prstGeom>
        </p:spPr>
        <p:txBody>
          <a:bodyPr lIns="0" tIns="0" rIns="0" bIns="0" anchor="t" anchorCtr="0"/>
          <a:lstStyle>
            <a:lvl1pPr marL="0" indent="0">
              <a:defRPr lang="en-US" dirty="0"/>
            </a:lvl1pPr>
          </a:lstStyle>
          <a:p>
            <a:r>
              <a:rPr lang="en-US" dirty="0"/>
              <a:t>[Title]</a:t>
            </a:r>
          </a:p>
        </p:txBody>
      </p:sp>
      <p:sp>
        <p:nvSpPr>
          <p:cNvPr id="11" name="Footer Placeholder 1">
            <a:extLst>
              <a:ext uri="{FF2B5EF4-FFF2-40B4-BE49-F238E27FC236}">
                <a16:creationId xmlns:a16="http://schemas.microsoft.com/office/drawing/2014/main" id="{F3E5A779-8138-44AD-8594-A3305B7734CF}"/>
              </a:ext>
            </a:extLst>
          </p:cNvPr>
          <p:cNvSpPr>
            <a:spLocks noGrp="1"/>
          </p:cNvSpPr>
          <p:nvPr>
            <p:ph type="ftr" sz="quarter" idx="10"/>
          </p:nvPr>
        </p:nvSpPr>
        <p:spPr>
          <a:xfrm>
            <a:off x="228600" y="6556248"/>
            <a:ext cx="2194560" cy="182880"/>
          </a:xfrm>
          <a:prstGeom prst="rect">
            <a:avLst/>
          </a:prstGeom>
        </p:spPr>
        <p:txBody>
          <a:bodyPr anchor="ctr"/>
          <a:lstStyle>
            <a:lvl1pPr>
              <a:defRPr sz="800">
                <a:solidFill>
                  <a:schemeClr val="accent2"/>
                </a:solidFill>
              </a:defRPr>
            </a:lvl1pPr>
          </a:lstStyle>
          <a:p>
            <a:pPr defTabSz="609555"/>
            <a:r>
              <a:rPr lang="en-US" dirty="0"/>
              <a:t>© 2022 NTT DATA, Inc. All rights reserved.</a:t>
            </a:r>
          </a:p>
        </p:txBody>
      </p:sp>
      <p:sp>
        <p:nvSpPr>
          <p:cNvPr id="13" name="Slide Number Placeholder 2">
            <a:extLst>
              <a:ext uri="{FF2B5EF4-FFF2-40B4-BE49-F238E27FC236}">
                <a16:creationId xmlns:a16="http://schemas.microsoft.com/office/drawing/2014/main" id="{C64B3573-DB9B-417D-84AB-8F4B046431B3}"/>
              </a:ext>
            </a:extLst>
          </p:cNvPr>
          <p:cNvSpPr>
            <a:spLocks noGrp="1"/>
          </p:cNvSpPr>
          <p:nvPr>
            <p:ph type="sldNum" sz="quarter" idx="11"/>
          </p:nvPr>
        </p:nvSpPr>
        <p:spPr>
          <a:xfrm>
            <a:off x="5762244" y="6556248"/>
            <a:ext cx="667512" cy="182880"/>
          </a:xfrm>
          <a:prstGeom prst="rect">
            <a:avLst/>
          </a:prstGeom>
        </p:spPr>
        <p:txBody>
          <a:bodyPr anchor="ctr"/>
          <a:lstStyle>
            <a:lvl1pPr>
              <a:defRPr sz="800">
                <a:solidFill>
                  <a:schemeClr val="accent2"/>
                </a:solidFill>
              </a:defRPr>
            </a:lvl1pPr>
          </a:lstStyle>
          <a:p>
            <a:pPr algn="ctr"/>
            <a:fld id="{92EA2340-BE12-4138-BE15-7C339B03EB4B}" type="slidenum">
              <a:rPr lang="en-US" smtClean="0"/>
              <a:pPr algn="ctr"/>
              <a:t>‹#›</a:t>
            </a:fld>
            <a:endParaRPr lang="en-US"/>
          </a:p>
        </p:txBody>
      </p:sp>
    </p:spTree>
    <p:extLst>
      <p:ext uri="{BB962C8B-B14F-4D97-AF65-F5344CB8AC3E}">
        <p14:creationId xmlns:p14="http://schemas.microsoft.com/office/powerpoint/2010/main" val="3766091478"/>
      </p:ext>
    </p:extLst>
  </p:cSld>
  <p:clrMapOvr>
    <a:masterClrMapping/>
  </p:clrMapOvr>
  <p:extLst>
    <p:ext uri="{DCECCB84-F9BA-43D5-87BE-67443E8EF086}">
      <p15:sldGuideLst xmlns:p15="http://schemas.microsoft.com/office/powerpoint/2012/main">
        <p15:guide id="1" pos="3840">
          <p15:clr>
            <a:srgbClr val="FBAE40"/>
          </p15:clr>
        </p15:guide>
        <p15:guide id="2" pos="7488">
          <p15:clr>
            <a:srgbClr val="FBAE40"/>
          </p15:clr>
        </p15:guide>
        <p15:guide id="3" pos="192">
          <p15:clr>
            <a:srgbClr val="FBAE40"/>
          </p15:clr>
        </p15:guide>
      </p15:sldGuideLst>
    </p:ext>
  </p:extLst>
</p:sldLayout>
</file>

<file path=ppt/slideLayouts/slideLayout82.xml><?xml version="1.0" encoding="utf-8"?>
<p:sldLayout xmlns:a="http://schemas.openxmlformats.org/drawingml/2006/main" xmlns:r="http://schemas.openxmlformats.org/officeDocument/2006/relationships" xmlns:p="http://schemas.openxmlformats.org/presentationml/2006/main" preserve="1" userDrawn="1">
  <p:cSld name="Title with Full Image - BH-H">
    <p:spTree>
      <p:nvGrpSpPr>
        <p:cNvPr id="1" name=""/>
        <p:cNvGrpSpPr/>
        <p:nvPr/>
      </p:nvGrpSpPr>
      <p:grpSpPr>
        <a:xfrm>
          <a:off x="0" y="0"/>
          <a:ext cx="0" cy="0"/>
          <a:chOff x="0" y="0"/>
          <a:chExt cx="0" cy="0"/>
        </a:xfrm>
      </p:grpSpPr>
      <p:sp>
        <p:nvSpPr>
          <p:cNvPr id="16" name="Picture Placeholder 15">
            <a:extLst>
              <a:ext uri="{FF2B5EF4-FFF2-40B4-BE49-F238E27FC236}">
                <a16:creationId xmlns:a16="http://schemas.microsoft.com/office/drawing/2014/main" id="{0E9BC70B-1571-475A-A3CC-BC50D4D7BFD0}"/>
              </a:ext>
            </a:extLst>
          </p:cNvPr>
          <p:cNvSpPr>
            <a:spLocks noGrp="1"/>
          </p:cNvSpPr>
          <p:nvPr>
            <p:ph type="pic" sz="quarter" idx="10"/>
          </p:nvPr>
        </p:nvSpPr>
        <p:spPr>
          <a:xfrm>
            <a:off x="0" y="457200"/>
            <a:ext cx="12192000" cy="6400800"/>
          </a:xfrm>
          <a:prstGeom prst="rect">
            <a:avLst/>
          </a:prstGeom>
        </p:spPr>
        <p:txBody>
          <a:bodyPr anchor="ctr"/>
          <a:lstStyle>
            <a:lvl1pPr marL="0" indent="0" algn="ctr">
              <a:buNone/>
              <a:defRPr/>
            </a:lvl1pPr>
          </a:lstStyle>
          <a:p>
            <a:r>
              <a:rPr lang="en-US"/>
              <a:t>Click icon to add picture</a:t>
            </a:r>
          </a:p>
        </p:txBody>
      </p:sp>
      <p:sp>
        <p:nvSpPr>
          <p:cNvPr id="5" name="Title 3">
            <a:extLst>
              <a:ext uri="{FF2B5EF4-FFF2-40B4-BE49-F238E27FC236}">
                <a16:creationId xmlns:a16="http://schemas.microsoft.com/office/drawing/2014/main" id="{9EF93357-ACE0-401E-B673-E62DD3B4B614}"/>
              </a:ext>
            </a:extLst>
          </p:cNvPr>
          <p:cNvSpPr>
            <a:spLocks noGrp="1"/>
          </p:cNvSpPr>
          <p:nvPr>
            <p:ph type="title" hasCustomPrompt="1"/>
          </p:nvPr>
        </p:nvSpPr>
        <p:spPr>
          <a:xfrm>
            <a:off x="304800" y="640080"/>
            <a:ext cx="11582400" cy="552204"/>
          </a:xfrm>
          <a:prstGeom prst="rect">
            <a:avLst/>
          </a:prstGeom>
        </p:spPr>
        <p:txBody>
          <a:bodyPr lIns="0" tIns="0" rIns="0" bIns="0" anchor="t" anchorCtr="0"/>
          <a:lstStyle>
            <a:lvl1pPr marL="0" indent="0">
              <a:defRPr lang="en-US" dirty="0"/>
            </a:lvl1pPr>
          </a:lstStyle>
          <a:p>
            <a:r>
              <a:rPr lang="en-US" dirty="0"/>
              <a:t>[Title]</a:t>
            </a:r>
          </a:p>
        </p:txBody>
      </p:sp>
      <p:sp>
        <p:nvSpPr>
          <p:cNvPr id="6" name="Footer Placeholder 1">
            <a:extLst>
              <a:ext uri="{FF2B5EF4-FFF2-40B4-BE49-F238E27FC236}">
                <a16:creationId xmlns:a16="http://schemas.microsoft.com/office/drawing/2014/main" id="{422B1381-D1EC-4B1F-A760-D0DE414C1F94}"/>
              </a:ext>
            </a:extLst>
          </p:cNvPr>
          <p:cNvSpPr>
            <a:spLocks noGrp="1"/>
          </p:cNvSpPr>
          <p:nvPr>
            <p:ph type="ftr" sz="quarter" idx="11"/>
          </p:nvPr>
        </p:nvSpPr>
        <p:spPr>
          <a:xfrm>
            <a:off x="228600" y="6556248"/>
            <a:ext cx="2194560" cy="182880"/>
          </a:xfrm>
          <a:prstGeom prst="rect">
            <a:avLst/>
          </a:prstGeom>
        </p:spPr>
        <p:txBody>
          <a:bodyPr anchor="ctr"/>
          <a:lstStyle>
            <a:lvl1pPr>
              <a:defRPr sz="800">
                <a:solidFill>
                  <a:schemeClr val="accent2"/>
                </a:solidFill>
              </a:defRPr>
            </a:lvl1pPr>
          </a:lstStyle>
          <a:p>
            <a:pPr defTabSz="609555"/>
            <a:r>
              <a:rPr lang="en-US" dirty="0"/>
              <a:t>© 2022 NTT DATA, Inc. All rights reserved.</a:t>
            </a:r>
          </a:p>
        </p:txBody>
      </p:sp>
      <p:sp>
        <p:nvSpPr>
          <p:cNvPr id="7" name="Slide Number Placeholder 2">
            <a:extLst>
              <a:ext uri="{FF2B5EF4-FFF2-40B4-BE49-F238E27FC236}">
                <a16:creationId xmlns:a16="http://schemas.microsoft.com/office/drawing/2014/main" id="{387C637C-368D-4D98-8DB5-ECF98C4A6203}"/>
              </a:ext>
            </a:extLst>
          </p:cNvPr>
          <p:cNvSpPr>
            <a:spLocks noGrp="1"/>
          </p:cNvSpPr>
          <p:nvPr>
            <p:ph type="sldNum" sz="quarter" idx="12"/>
          </p:nvPr>
        </p:nvSpPr>
        <p:spPr>
          <a:xfrm>
            <a:off x="5762244" y="6556248"/>
            <a:ext cx="667512" cy="182880"/>
          </a:xfrm>
          <a:prstGeom prst="rect">
            <a:avLst/>
          </a:prstGeom>
        </p:spPr>
        <p:txBody>
          <a:bodyPr anchor="ctr"/>
          <a:lstStyle>
            <a:lvl1pPr>
              <a:defRPr sz="800">
                <a:solidFill>
                  <a:schemeClr val="accent2"/>
                </a:solidFill>
              </a:defRPr>
            </a:lvl1pPr>
          </a:lstStyle>
          <a:p>
            <a:pPr algn="ctr"/>
            <a:fld id="{92EA2340-BE12-4138-BE15-7C339B03EB4B}" type="slidenum">
              <a:rPr lang="en-US" smtClean="0"/>
              <a:pPr algn="ctr"/>
              <a:t>‹#›</a:t>
            </a:fld>
            <a:endParaRPr lang="en-US"/>
          </a:p>
        </p:txBody>
      </p:sp>
    </p:spTree>
    <p:extLst>
      <p:ext uri="{BB962C8B-B14F-4D97-AF65-F5344CB8AC3E}">
        <p14:creationId xmlns:p14="http://schemas.microsoft.com/office/powerpoint/2010/main" val="1527476399"/>
      </p:ext>
    </p:extLst>
  </p:cSld>
  <p:clrMapOvr>
    <a:masterClrMapping/>
  </p:clrMapOvr>
  <p:extLst>
    <p:ext uri="{DCECCB84-F9BA-43D5-87BE-67443E8EF086}">
      <p15:sldGuideLst xmlns:p15="http://schemas.microsoft.com/office/powerpoint/2012/main">
        <p15:guide id="1" pos="3840">
          <p15:clr>
            <a:srgbClr val="FBAE40"/>
          </p15:clr>
        </p15:guide>
        <p15:guide id="2" pos="7488">
          <p15:clr>
            <a:srgbClr val="FBAE40"/>
          </p15:clr>
        </p15:guide>
        <p15:guide id="3" pos="192">
          <p15:clr>
            <a:srgbClr val="FBAE40"/>
          </p15:clr>
        </p15:guide>
      </p15:sldGuideLst>
    </p:ext>
  </p:extLst>
</p:sldLayout>
</file>

<file path=ppt/slideLayouts/slideLayout83.xml><?xml version="1.0" encoding="utf-8"?>
<p:sldLayout xmlns:a="http://schemas.openxmlformats.org/drawingml/2006/main" xmlns:r="http://schemas.openxmlformats.org/officeDocument/2006/relationships" xmlns:p="http://schemas.openxmlformats.org/presentationml/2006/main" preserve="1" userDrawn="1">
  <p:cSld name="Title with Image Band - BH-H">
    <p:spTree>
      <p:nvGrpSpPr>
        <p:cNvPr id="1" name=""/>
        <p:cNvGrpSpPr/>
        <p:nvPr/>
      </p:nvGrpSpPr>
      <p:grpSpPr>
        <a:xfrm>
          <a:off x="0" y="0"/>
          <a:ext cx="0" cy="0"/>
          <a:chOff x="0" y="0"/>
          <a:chExt cx="0" cy="0"/>
        </a:xfrm>
      </p:grpSpPr>
      <p:sp>
        <p:nvSpPr>
          <p:cNvPr id="6" name="Picture Placeholder 15">
            <a:extLst>
              <a:ext uri="{FF2B5EF4-FFF2-40B4-BE49-F238E27FC236}">
                <a16:creationId xmlns:a16="http://schemas.microsoft.com/office/drawing/2014/main" id="{28220791-D495-4D87-90C8-E922F6083CCD}"/>
              </a:ext>
            </a:extLst>
          </p:cNvPr>
          <p:cNvSpPr>
            <a:spLocks noGrp="1"/>
          </p:cNvSpPr>
          <p:nvPr>
            <p:ph type="pic" sz="quarter" idx="10"/>
          </p:nvPr>
        </p:nvSpPr>
        <p:spPr>
          <a:xfrm>
            <a:off x="0" y="1752600"/>
            <a:ext cx="12192000" cy="3378200"/>
          </a:xfrm>
          <a:prstGeom prst="rect">
            <a:avLst/>
          </a:prstGeom>
        </p:spPr>
        <p:txBody>
          <a:bodyPr anchor="ctr"/>
          <a:lstStyle>
            <a:lvl1pPr marL="0" indent="0" algn="ctr">
              <a:buNone/>
              <a:defRPr/>
            </a:lvl1pPr>
          </a:lstStyle>
          <a:p>
            <a:r>
              <a:rPr lang="en-US"/>
              <a:t>Click icon to add picture</a:t>
            </a:r>
          </a:p>
        </p:txBody>
      </p:sp>
      <p:sp>
        <p:nvSpPr>
          <p:cNvPr id="5" name="Footer Placeholder 1">
            <a:extLst>
              <a:ext uri="{FF2B5EF4-FFF2-40B4-BE49-F238E27FC236}">
                <a16:creationId xmlns:a16="http://schemas.microsoft.com/office/drawing/2014/main" id="{982ECDED-16BD-46CC-9E54-CE94F6377953}"/>
              </a:ext>
            </a:extLst>
          </p:cNvPr>
          <p:cNvSpPr>
            <a:spLocks noGrp="1"/>
          </p:cNvSpPr>
          <p:nvPr>
            <p:ph type="ftr" sz="quarter" idx="11"/>
          </p:nvPr>
        </p:nvSpPr>
        <p:spPr>
          <a:xfrm>
            <a:off x="228600" y="6556248"/>
            <a:ext cx="2194560" cy="182880"/>
          </a:xfrm>
          <a:prstGeom prst="rect">
            <a:avLst/>
          </a:prstGeom>
        </p:spPr>
        <p:txBody>
          <a:bodyPr anchor="ctr"/>
          <a:lstStyle>
            <a:lvl1pPr>
              <a:defRPr sz="800">
                <a:solidFill>
                  <a:schemeClr val="accent2"/>
                </a:solidFill>
              </a:defRPr>
            </a:lvl1pPr>
          </a:lstStyle>
          <a:p>
            <a:pPr defTabSz="609555"/>
            <a:r>
              <a:rPr lang="en-US" dirty="0"/>
              <a:t>© 2022 NTT DATA, Inc. All rights reserved.</a:t>
            </a:r>
          </a:p>
        </p:txBody>
      </p:sp>
      <p:sp>
        <p:nvSpPr>
          <p:cNvPr id="7" name="Slide Number Placeholder 2">
            <a:extLst>
              <a:ext uri="{FF2B5EF4-FFF2-40B4-BE49-F238E27FC236}">
                <a16:creationId xmlns:a16="http://schemas.microsoft.com/office/drawing/2014/main" id="{E5BC33B8-03C1-47C6-B7A6-54A669710B80}"/>
              </a:ext>
            </a:extLst>
          </p:cNvPr>
          <p:cNvSpPr>
            <a:spLocks noGrp="1"/>
          </p:cNvSpPr>
          <p:nvPr>
            <p:ph type="sldNum" sz="quarter" idx="12"/>
          </p:nvPr>
        </p:nvSpPr>
        <p:spPr>
          <a:xfrm>
            <a:off x="5762244" y="6556248"/>
            <a:ext cx="667512" cy="182880"/>
          </a:xfrm>
          <a:prstGeom prst="rect">
            <a:avLst/>
          </a:prstGeom>
        </p:spPr>
        <p:txBody>
          <a:bodyPr anchor="ctr"/>
          <a:lstStyle>
            <a:lvl1pPr>
              <a:defRPr sz="800">
                <a:solidFill>
                  <a:schemeClr val="accent2"/>
                </a:solidFill>
              </a:defRPr>
            </a:lvl1pPr>
          </a:lstStyle>
          <a:p>
            <a:pPr algn="ctr"/>
            <a:fld id="{92EA2340-BE12-4138-BE15-7C339B03EB4B}" type="slidenum">
              <a:rPr lang="en-US" smtClean="0"/>
              <a:pPr algn="ctr"/>
              <a:t>‹#›</a:t>
            </a:fld>
            <a:endParaRPr lang="en-US"/>
          </a:p>
        </p:txBody>
      </p:sp>
    </p:spTree>
    <p:extLst>
      <p:ext uri="{BB962C8B-B14F-4D97-AF65-F5344CB8AC3E}">
        <p14:creationId xmlns:p14="http://schemas.microsoft.com/office/powerpoint/2010/main" val="1769978842"/>
      </p:ext>
    </p:extLst>
  </p:cSld>
  <p:clrMapOvr>
    <a:masterClrMapping/>
  </p:clrMapOvr>
  <p:extLst>
    <p:ext uri="{DCECCB84-F9BA-43D5-87BE-67443E8EF086}">
      <p15:sldGuideLst xmlns:p15="http://schemas.microsoft.com/office/powerpoint/2012/main">
        <p15:guide id="1" pos="3840">
          <p15:clr>
            <a:srgbClr val="FBAE40"/>
          </p15:clr>
        </p15:guide>
        <p15:guide id="2" pos="7488">
          <p15:clr>
            <a:srgbClr val="FBAE40"/>
          </p15:clr>
        </p15:guide>
        <p15:guide id="3" pos="192">
          <p15:clr>
            <a:srgbClr val="FBAE40"/>
          </p15:clr>
        </p15:guide>
      </p15:sldGuideLst>
    </p:ext>
  </p:extLst>
</p:sldLayout>
</file>

<file path=ppt/slideLayouts/slideLayout84.xml><?xml version="1.0" encoding="utf-8"?>
<p:sldLayout xmlns:a="http://schemas.openxmlformats.org/drawingml/2006/main" xmlns:r="http://schemas.openxmlformats.org/officeDocument/2006/relationships" xmlns:p="http://schemas.openxmlformats.org/presentationml/2006/main" preserve="1" userDrawn="1">
  <p:cSld name="2_Success Story (Unnamed)">
    <p:spTree>
      <p:nvGrpSpPr>
        <p:cNvPr id="1" name=""/>
        <p:cNvGrpSpPr/>
        <p:nvPr/>
      </p:nvGrpSpPr>
      <p:grpSpPr>
        <a:xfrm>
          <a:off x="0" y="0"/>
          <a:ext cx="0" cy="0"/>
          <a:chOff x="0" y="0"/>
          <a:chExt cx="0" cy="0"/>
        </a:xfrm>
      </p:grpSpPr>
      <p:sp>
        <p:nvSpPr>
          <p:cNvPr id="31" name="Rectangle 30">
            <a:extLst>
              <a:ext uri="{FF2B5EF4-FFF2-40B4-BE49-F238E27FC236}">
                <a16:creationId xmlns:a16="http://schemas.microsoft.com/office/drawing/2014/main" id="{730090F6-DCC4-4D36-8C94-183E108D8C49}"/>
              </a:ext>
            </a:extLst>
          </p:cNvPr>
          <p:cNvSpPr/>
          <p:nvPr userDrawn="1"/>
        </p:nvSpPr>
        <p:spPr>
          <a:xfrm>
            <a:off x="4114800" y="5346981"/>
            <a:ext cx="8083677" cy="1060704"/>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en-US"/>
          </a:p>
        </p:txBody>
      </p:sp>
      <p:sp>
        <p:nvSpPr>
          <p:cNvPr id="16" name="Picture Placeholder 15">
            <a:extLst>
              <a:ext uri="{FF2B5EF4-FFF2-40B4-BE49-F238E27FC236}">
                <a16:creationId xmlns:a16="http://schemas.microsoft.com/office/drawing/2014/main" id="{0E9BC70B-1571-475A-A3CC-BC50D4D7BFD0}"/>
              </a:ext>
            </a:extLst>
          </p:cNvPr>
          <p:cNvSpPr>
            <a:spLocks noGrp="1"/>
          </p:cNvSpPr>
          <p:nvPr>
            <p:ph type="pic" sz="quarter" idx="10" hasCustomPrompt="1"/>
          </p:nvPr>
        </p:nvSpPr>
        <p:spPr>
          <a:xfrm>
            <a:off x="0" y="457200"/>
            <a:ext cx="4114800" cy="6400800"/>
          </a:xfrm>
          <a:prstGeom prst="rect">
            <a:avLst/>
          </a:prstGeom>
        </p:spPr>
        <p:txBody>
          <a:bodyPr anchor="ctr"/>
          <a:lstStyle>
            <a:lvl1pPr marL="0" indent="0" algn="ctr">
              <a:buNone/>
              <a:defRPr sz="2000"/>
            </a:lvl1pPr>
          </a:lstStyle>
          <a:p>
            <a:r>
              <a:rPr lang="en-US" dirty="0"/>
              <a:t>7” x ‘ 4.5” @ 96dpi</a:t>
            </a:r>
          </a:p>
        </p:txBody>
      </p:sp>
      <p:sp>
        <p:nvSpPr>
          <p:cNvPr id="6" name="Footer Placeholder 1">
            <a:extLst>
              <a:ext uri="{FF2B5EF4-FFF2-40B4-BE49-F238E27FC236}">
                <a16:creationId xmlns:a16="http://schemas.microsoft.com/office/drawing/2014/main" id="{422B1381-D1EC-4B1F-A760-D0DE414C1F94}"/>
              </a:ext>
            </a:extLst>
          </p:cNvPr>
          <p:cNvSpPr>
            <a:spLocks noGrp="1"/>
          </p:cNvSpPr>
          <p:nvPr>
            <p:ph type="ftr" sz="quarter" idx="11"/>
          </p:nvPr>
        </p:nvSpPr>
        <p:spPr>
          <a:xfrm>
            <a:off x="228600" y="6556248"/>
            <a:ext cx="2194560" cy="182880"/>
          </a:xfrm>
          <a:prstGeom prst="rect">
            <a:avLst/>
          </a:prstGeom>
        </p:spPr>
        <p:txBody>
          <a:bodyPr anchor="ctr"/>
          <a:lstStyle>
            <a:lvl1pPr>
              <a:defRPr sz="800">
                <a:solidFill>
                  <a:schemeClr val="accent2"/>
                </a:solidFill>
              </a:defRPr>
            </a:lvl1pPr>
          </a:lstStyle>
          <a:p>
            <a:pPr defTabSz="609555"/>
            <a:r>
              <a:rPr lang="en-US" dirty="0"/>
              <a:t>© 2022 NTT DATA, Inc. All rights reserved.</a:t>
            </a:r>
          </a:p>
        </p:txBody>
      </p:sp>
      <p:sp>
        <p:nvSpPr>
          <p:cNvPr id="7" name="Slide Number Placeholder 2">
            <a:extLst>
              <a:ext uri="{FF2B5EF4-FFF2-40B4-BE49-F238E27FC236}">
                <a16:creationId xmlns:a16="http://schemas.microsoft.com/office/drawing/2014/main" id="{387C637C-368D-4D98-8DB5-ECF98C4A6203}"/>
              </a:ext>
            </a:extLst>
          </p:cNvPr>
          <p:cNvSpPr>
            <a:spLocks noGrp="1"/>
          </p:cNvSpPr>
          <p:nvPr>
            <p:ph type="sldNum" sz="quarter" idx="12"/>
          </p:nvPr>
        </p:nvSpPr>
        <p:spPr>
          <a:xfrm>
            <a:off x="5762244" y="6556248"/>
            <a:ext cx="667512" cy="182880"/>
          </a:xfrm>
          <a:prstGeom prst="rect">
            <a:avLst/>
          </a:prstGeom>
        </p:spPr>
        <p:txBody>
          <a:bodyPr anchor="ctr"/>
          <a:lstStyle>
            <a:lvl1pPr>
              <a:defRPr sz="800">
                <a:solidFill>
                  <a:schemeClr val="accent2"/>
                </a:solidFill>
              </a:defRPr>
            </a:lvl1pPr>
          </a:lstStyle>
          <a:p>
            <a:pPr algn="ctr"/>
            <a:fld id="{92EA2340-BE12-4138-BE15-7C339B03EB4B}" type="slidenum">
              <a:rPr lang="en-US" smtClean="0"/>
              <a:pPr algn="ctr"/>
              <a:t>‹#›</a:t>
            </a:fld>
            <a:endParaRPr lang="en-US"/>
          </a:p>
        </p:txBody>
      </p:sp>
      <p:graphicFrame>
        <p:nvGraphicFramePr>
          <p:cNvPr id="8" name="Body Copy">
            <a:extLst>
              <a:ext uri="{FF2B5EF4-FFF2-40B4-BE49-F238E27FC236}">
                <a16:creationId xmlns:a16="http://schemas.microsoft.com/office/drawing/2014/main" id="{97B60F81-633F-4646-AA98-205101671A2A}"/>
              </a:ext>
            </a:extLst>
          </p:cNvPr>
          <p:cNvGraphicFramePr>
            <a:graphicFrameLocks noGrp="1"/>
          </p:cNvGraphicFramePr>
          <p:nvPr userDrawn="1">
            <p:extLst>
              <p:ext uri="{D42A27DB-BD31-4B8C-83A1-F6EECF244321}">
                <p14:modId xmlns:p14="http://schemas.microsoft.com/office/powerpoint/2010/main" val="3448385210"/>
              </p:ext>
            </p:extLst>
          </p:nvPr>
        </p:nvGraphicFramePr>
        <p:xfrm>
          <a:off x="4419600" y="1231508"/>
          <a:ext cx="7467600" cy="416716"/>
        </p:xfrm>
        <a:graphic>
          <a:graphicData uri="http://schemas.openxmlformats.org/drawingml/2006/table">
            <a:tbl>
              <a:tblPr firstRow="1" bandRow="1">
                <a:tableStyleId>{5C22544A-7EE6-4342-B048-85BDC9FD1C3A}</a:tableStyleId>
              </a:tblPr>
              <a:tblGrid>
                <a:gridCol w="2360780">
                  <a:extLst>
                    <a:ext uri="{9D8B030D-6E8A-4147-A177-3AD203B41FA5}">
                      <a16:colId xmlns:a16="http://schemas.microsoft.com/office/drawing/2014/main" val="946091691"/>
                    </a:ext>
                  </a:extLst>
                </a:gridCol>
                <a:gridCol w="192630">
                  <a:extLst>
                    <a:ext uri="{9D8B030D-6E8A-4147-A177-3AD203B41FA5}">
                      <a16:colId xmlns:a16="http://schemas.microsoft.com/office/drawing/2014/main" val="1729550602"/>
                    </a:ext>
                  </a:extLst>
                </a:gridCol>
                <a:gridCol w="2360780">
                  <a:extLst>
                    <a:ext uri="{9D8B030D-6E8A-4147-A177-3AD203B41FA5}">
                      <a16:colId xmlns:a16="http://schemas.microsoft.com/office/drawing/2014/main" val="1614543895"/>
                    </a:ext>
                  </a:extLst>
                </a:gridCol>
                <a:gridCol w="192630">
                  <a:extLst>
                    <a:ext uri="{9D8B030D-6E8A-4147-A177-3AD203B41FA5}">
                      <a16:colId xmlns:a16="http://schemas.microsoft.com/office/drawing/2014/main" val="4208229438"/>
                    </a:ext>
                  </a:extLst>
                </a:gridCol>
                <a:gridCol w="2360780">
                  <a:extLst>
                    <a:ext uri="{9D8B030D-6E8A-4147-A177-3AD203B41FA5}">
                      <a16:colId xmlns:a16="http://schemas.microsoft.com/office/drawing/2014/main" val="1081490778"/>
                    </a:ext>
                  </a:extLst>
                </a:gridCol>
              </a:tblGrid>
              <a:tr h="416716">
                <a:tc>
                  <a:txBody>
                    <a:bodyPr/>
                    <a:lstStyle/>
                    <a:p>
                      <a:r>
                        <a:rPr kumimoji="1" lang="en-US" sz="1600" b="0" kern="1200" dirty="0">
                          <a:solidFill>
                            <a:schemeClr val="accent2">
                              <a:lumMod val="75000"/>
                            </a:schemeClr>
                          </a:solidFill>
                          <a:latin typeface="+mn-lt"/>
                          <a:ea typeface="+mn-ea"/>
                          <a:cs typeface="+mn-cs"/>
                        </a:rPr>
                        <a:t>Business need</a:t>
                      </a:r>
                      <a:r>
                        <a:rPr kumimoji="1" lang="en-US" sz="1800" b="0" kern="1200" dirty="0">
                          <a:solidFill>
                            <a:schemeClr val="accent2">
                              <a:lumMod val="75000"/>
                            </a:schemeClr>
                          </a:solidFill>
                          <a:latin typeface="+mn-lt"/>
                          <a:ea typeface="+mn-ea"/>
                          <a:cs typeface="+mn-cs"/>
                        </a:rPr>
                        <a:t> </a:t>
                      </a:r>
                    </a:p>
                  </a:txBody>
                  <a:tcPr marL="0" marR="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9525" cap="flat" cmpd="sng" algn="ctr">
                      <a:solidFill>
                        <a:schemeClr val="tx1">
                          <a:lumMod val="40000"/>
                          <a:lumOff val="60000"/>
                        </a:schemeClr>
                      </a:solidFill>
                      <a:prstDash val="solid"/>
                      <a:round/>
                      <a:headEnd type="none" w="med" len="med"/>
                      <a:tailEnd type="none" w="med" len="med"/>
                    </a:lnB>
                    <a:noFill/>
                  </a:tcPr>
                </a:tc>
                <a:tc>
                  <a:txBody>
                    <a:bodyPr/>
                    <a:lstStyle/>
                    <a:p>
                      <a:endParaRPr kumimoji="1" lang="en-US" sz="1800" b="0" kern="1200" dirty="0">
                        <a:solidFill>
                          <a:schemeClr val="accent2">
                            <a:lumMod val="75000"/>
                          </a:schemeClr>
                        </a:solidFill>
                        <a:latin typeface="+mn-lt"/>
                        <a:ea typeface="+mn-ea"/>
                        <a:cs typeface="+mn-cs"/>
                      </a:endParaRPr>
                    </a:p>
                  </a:txBody>
                  <a:tcPr marL="0" marR="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sz="1600" b="0" kern="1200" dirty="0">
                          <a:solidFill>
                            <a:schemeClr val="accent2">
                              <a:lumMod val="75000"/>
                            </a:schemeClr>
                          </a:solidFill>
                          <a:latin typeface="+mn-lt"/>
                          <a:ea typeface="+mn-ea"/>
                          <a:cs typeface="+mn-cs"/>
                        </a:rPr>
                        <a:t>Solution</a:t>
                      </a:r>
                    </a:p>
                  </a:txBody>
                  <a:tcPr marL="0" marR="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9525" cap="flat" cmpd="sng" algn="ctr">
                      <a:solidFill>
                        <a:schemeClr val="tx1">
                          <a:lumMod val="40000"/>
                          <a:lumOff val="60000"/>
                        </a:schemeClr>
                      </a:solidFill>
                      <a:prstDash val="solid"/>
                      <a:round/>
                      <a:headEnd type="none" w="med" len="med"/>
                      <a:tailEnd type="none" w="med" len="med"/>
                    </a:lnB>
                    <a:noFill/>
                  </a:tcPr>
                </a:tc>
                <a:tc>
                  <a:txBody>
                    <a:bodyPr/>
                    <a:lstStyle/>
                    <a:p>
                      <a:endParaRPr kumimoji="1" lang="en-US" sz="1800" b="0" kern="1200" dirty="0">
                        <a:solidFill>
                          <a:schemeClr val="accent2">
                            <a:lumMod val="75000"/>
                          </a:schemeClr>
                        </a:solidFill>
                        <a:latin typeface="+mn-lt"/>
                        <a:ea typeface="+mn-ea"/>
                        <a:cs typeface="+mn-cs"/>
                      </a:endParaRPr>
                    </a:p>
                  </a:txBody>
                  <a:tcPr marL="0" marR="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sz="1600" b="0" kern="1200" dirty="0">
                          <a:solidFill>
                            <a:schemeClr val="accent2">
                              <a:lumMod val="75000"/>
                            </a:schemeClr>
                          </a:solidFill>
                          <a:latin typeface="+mn-lt"/>
                          <a:ea typeface="+mn-ea"/>
                          <a:cs typeface="+mn-cs"/>
                        </a:rPr>
                        <a:t>Outcomes</a:t>
                      </a:r>
                    </a:p>
                  </a:txBody>
                  <a:tcPr marL="0" marR="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9525" cap="flat" cmpd="sng" algn="ctr">
                      <a:solidFill>
                        <a:schemeClr val="tx1">
                          <a:lumMod val="40000"/>
                          <a:lumOff val="60000"/>
                        </a:schemeClr>
                      </a:solidFill>
                      <a:prstDash val="solid"/>
                      <a:round/>
                      <a:headEnd type="none" w="med" len="med"/>
                      <a:tailEnd type="none" w="med" len="med"/>
                    </a:lnB>
                    <a:noFill/>
                  </a:tcPr>
                </a:tc>
                <a:extLst>
                  <a:ext uri="{0D108BD9-81ED-4DB2-BD59-A6C34878D82A}">
                    <a16:rowId xmlns:a16="http://schemas.microsoft.com/office/drawing/2014/main" val="4164790786"/>
                  </a:ext>
                </a:extLst>
              </a:tr>
            </a:tbl>
          </a:graphicData>
        </a:graphic>
      </p:graphicFrame>
      <p:sp>
        <p:nvSpPr>
          <p:cNvPr id="9" name="Title 3">
            <a:extLst>
              <a:ext uri="{FF2B5EF4-FFF2-40B4-BE49-F238E27FC236}">
                <a16:creationId xmlns:a16="http://schemas.microsoft.com/office/drawing/2014/main" id="{4403474F-4C11-4C2F-9EC3-2AA63BBDF25F}"/>
              </a:ext>
            </a:extLst>
          </p:cNvPr>
          <p:cNvSpPr>
            <a:spLocks noGrp="1"/>
          </p:cNvSpPr>
          <p:nvPr>
            <p:ph type="title" hasCustomPrompt="1"/>
          </p:nvPr>
        </p:nvSpPr>
        <p:spPr>
          <a:xfrm>
            <a:off x="4419600" y="549046"/>
            <a:ext cx="6414655" cy="552204"/>
          </a:xfrm>
          <a:prstGeom prst="rect">
            <a:avLst/>
          </a:prstGeom>
        </p:spPr>
        <p:txBody>
          <a:bodyPr lIns="0" tIns="0" rIns="0" bIns="0" anchor="ctr" anchorCtr="0"/>
          <a:lstStyle>
            <a:lvl1pPr marL="0" indent="0">
              <a:defRPr lang="en-US" sz="1800" b="1" dirty="0">
                <a:solidFill>
                  <a:schemeClr val="tx1"/>
                </a:solidFill>
                <a:latin typeface="+mj-lt"/>
              </a:defRPr>
            </a:lvl1pPr>
          </a:lstStyle>
          <a:p>
            <a:r>
              <a:rPr lang="en-US" dirty="0"/>
              <a:t>Published Case Study Headline in Title Case</a:t>
            </a:r>
          </a:p>
        </p:txBody>
      </p:sp>
      <p:sp>
        <p:nvSpPr>
          <p:cNvPr id="11" name="Text Placeholder 10">
            <a:extLst>
              <a:ext uri="{FF2B5EF4-FFF2-40B4-BE49-F238E27FC236}">
                <a16:creationId xmlns:a16="http://schemas.microsoft.com/office/drawing/2014/main" id="{0C834197-400F-446C-8C06-80562BDF75A9}"/>
              </a:ext>
            </a:extLst>
          </p:cNvPr>
          <p:cNvSpPr>
            <a:spLocks noGrp="1"/>
          </p:cNvSpPr>
          <p:nvPr>
            <p:ph type="body" sz="quarter" idx="14"/>
          </p:nvPr>
        </p:nvSpPr>
        <p:spPr>
          <a:xfrm>
            <a:off x="4419599" y="1717037"/>
            <a:ext cx="2359152" cy="3683175"/>
          </a:xfrm>
          <a:prstGeom prst="rect">
            <a:avLst/>
          </a:prstGeom>
        </p:spPr>
        <p:txBody>
          <a:bodyPr lIns="0"/>
          <a:lstStyle>
            <a:lvl1pPr marL="0" indent="0" fontAlgn="base">
              <a:spcBef>
                <a:spcPct val="0"/>
              </a:spcBef>
              <a:spcAft>
                <a:spcPct val="0"/>
              </a:spcAft>
              <a:buNone/>
              <a:defRPr sz="1050">
                <a:solidFill>
                  <a:schemeClr val="tx1"/>
                </a:solidFill>
              </a:defRPr>
            </a:lvl1pPr>
            <a:lvl2pPr marL="609556" indent="0">
              <a:buNone/>
              <a:defRPr sz="1050"/>
            </a:lvl2pPr>
            <a:lvl3pPr marL="1219109" indent="0">
              <a:buNone/>
              <a:defRPr sz="1050"/>
            </a:lvl3pPr>
            <a:lvl4pPr marL="1828662" indent="0">
              <a:buNone/>
              <a:defRPr sz="1050"/>
            </a:lvl4pPr>
            <a:lvl5pPr marL="2438216" indent="0">
              <a:buNone/>
              <a:defRPr sz="1050"/>
            </a:lvl5pPr>
          </a:lstStyle>
          <a:p>
            <a:endParaRPr lang="en-GB" sz="1050" dirty="0"/>
          </a:p>
        </p:txBody>
      </p:sp>
      <p:sp>
        <p:nvSpPr>
          <p:cNvPr id="13" name="Text Placeholder 10">
            <a:extLst>
              <a:ext uri="{FF2B5EF4-FFF2-40B4-BE49-F238E27FC236}">
                <a16:creationId xmlns:a16="http://schemas.microsoft.com/office/drawing/2014/main" id="{E09CAB2B-0D59-4F3A-8262-32034F757D11}"/>
              </a:ext>
            </a:extLst>
          </p:cNvPr>
          <p:cNvSpPr>
            <a:spLocks noGrp="1"/>
          </p:cNvSpPr>
          <p:nvPr>
            <p:ph type="body" sz="quarter" idx="15"/>
          </p:nvPr>
        </p:nvSpPr>
        <p:spPr>
          <a:xfrm>
            <a:off x="6981825" y="1717037"/>
            <a:ext cx="2359152" cy="3683175"/>
          </a:xfrm>
          <a:prstGeom prst="rect">
            <a:avLst/>
          </a:prstGeom>
        </p:spPr>
        <p:txBody>
          <a:bodyPr lIns="0"/>
          <a:lstStyle>
            <a:lvl1pPr marL="0" indent="0" fontAlgn="base">
              <a:spcBef>
                <a:spcPct val="0"/>
              </a:spcBef>
              <a:spcAft>
                <a:spcPct val="0"/>
              </a:spcAft>
              <a:buNone/>
              <a:defRPr kumimoji="1" lang="en-GB" sz="1050" b="0" i="0" u="none" strike="noStrike" kern="1200" cap="none" spc="0" normalizeH="0" baseline="0" noProof="0" smtClean="0">
                <a:ln>
                  <a:noFill/>
                </a:ln>
                <a:solidFill>
                  <a:schemeClr val="tx1"/>
                </a:solidFill>
                <a:effectLst/>
                <a:uLnTx/>
                <a:uFillTx/>
              </a:defRPr>
            </a:lvl1pPr>
            <a:lvl2pPr marL="609556" indent="0">
              <a:buNone/>
              <a:defRPr sz="1050"/>
            </a:lvl2pPr>
            <a:lvl3pPr marL="1219109" indent="0">
              <a:buNone/>
              <a:defRPr sz="1050"/>
            </a:lvl3pPr>
            <a:lvl4pPr marL="1828662" indent="0">
              <a:buNone/>
              <a:defRPr sz="1050"/>
            </a:lvl4pPr>
            <a:lvl5pPr marL="2438216" indent="0">
              <a:buNone/>
              <a:defRPr sz="1050"/>
            </a:lvl5pPr>
          </a:lstStyle>
          <a:p>
            <a:endParaRPr lang="en-US" sz="1050" dirty="0"/>
          </a:p>
        </p:txBody>
      </p:sp>
      <p:sp>
        <p:nvSpPr>
          <p:cNvPr id="14" name="Text Placeholder 10">
            <a:extLst>
              <a:ext uri="{FF2B5EF4-FFF2-40B4-BE49-F238E27FC236}">
                <a16:creationId xmlns:a16="http://schemas.microsoft.com/office/drawing/2014/main" id="{04C75FEB-4BF0-4940-9459-71F22DCD8AD5}"/>
              </a:ext>
            </a:extLst>
          </p:cNvPr>
          <p:cNvSpPr>
            <a:spLocks noGrp="1"/>
          </p:cNvSpPr>
          <p:nvPr>
            <p:ph type="body" sz="quarter" idx="16"/>
          </p:nvPr>
        </p:nvSpPr>
        <p:spPr>
          <a:xfrm>
            <a:off x="9528048" y="1717037"/>
            <a:ext cx="2359152" cy="3683175"/>
          </a:xfrm>
          <a:prstGeom prst="rect">
            <a:avLst/>
          </a:prstGeom>
        </p:spPr>
        <p:txBody>
          <a:bodyPr lIns="0"/>
          <a:lstStyle>
            <a:lvl1pPr marL="55563" indent="0" fontAlgn="base">
              <a:spcBef>
                <a:spcPct val="0"/>
              </a:spcBef>
              <a:spcAft>
                <a:spcPts val="600"/>
              </a:spcAft>
              <a:buClr>
                <a:schemeClr val="accent2"/>
              </a:buClr>
              <a:buFontTx/>
              <a:buNone/>
              <a:defRPr kumimoji="1" lang="en-GB" sz="1050" b="0" i="0" u="none" strike="noStrike" kern="1200" cap="none" spc="0" normalizeH="0" baseline="0" noProof="0" smtClean="0">
                <a:ln>
                  <a:noFill/>
                </a:ln>
                <a:solidFill>
                  <a:schemeClr val="tx1"/>
                </a:solidFill>
                <a:effectLst/>
                <a:uLnTx/>
                <a:uFillTx/>
              </a:defRPr>
            </a:lvl1pPr>
            <a:lvl2pPr marL="609556" indent="0">
              <a:buNone/>
              <a:defRPr sz="1050"/>
            </a:lvl2pPr>
            <a:lvl3pPr marL="1219109" indent="0">
              <a:buNone/>
              <a:defRPr sz="1050"/>
            </a:lvl3pPr>
            <a:lvl4pPr marL="1828662" indent="0">
              <a:buNone/>
              <a:defRPr sz="1050"/>
            </a:lvl4pPr>
            <a:lvl5pPr marL="2438216" indent="0">
              <a:buNone/>
              <a:defRPr sz="1050"/>
            </a:lvl5pPr>
          </a:lstStyle>
          <a:p>
            <a:pPr marL="227013" marR="0" lvl="0" indent="-171450" algn="l" defTabSz="609555" rtl="0" eaLnBrk="1" fontAlgn="base" latinLnBrk="0" hangingPunct="1">
              <a:lnSpc>
                <a:spcPct val="100000"/>
              </a:lnSpc>
              <a:spcBef>
                <a:spcPct val="0"/>
              </a:spcBef>
              <a:spcAft>
                <a:spcPts val="600"/>
              </a:spcAft>
              <a:buClr>
                <a:schemeClr val="accent2"/>
              </a:buClr>
              <a:buSzTx/>
              <a:buFont typeface="Arial" panose="020B0604020202020204" pitchFamily="34" charset="0"/>
              <a:buChar char="•"/>
              <a:tabLst/>
              <a:defRPr/>
            </a:pPr>
            <a:endParaRPr kumimoji="1" lang="en-US" sz="1050" dirty="0">
              <a:solidFill>
                <a:srgbClr val="444444"/>
              </a:solidFill>
              <a:ea typeface="Museo Sans For Dell" pitchFamily="2" charset="0"/>
            </a:endParaRPr>
          </a:p>
        </p:txBody>
      </p:sp>
      <p:sp>
        <p:nvSpPr>
          <p:cNvPr id="5" name="Content Placeholder 4">
            <a:extLst>
              <a:ext uri="{FF2B5EF4-FFF2-40B4-BE49-F238E27FC236}">
                <a16:creationId xmlns:a16="http://schemas.microsoft.com/office/drawing/2014/main" id="{9B500611-86D1-47D6-81ED-99234D6492DB}"/>
              </a:ext>
            </a:extLst>
          </p:cNvPr>
          <p:cNvSpPr>
            <a:spLocks noGrp="1"/>
          </p:cNvSpPr>
          <p:nvPr>
            <p:ph sz="quarter" idx="19" hasCustomPrompt="1"/>
          </p:nvPr>
        </p:nvSpPr>
        <p:spPr>
          <a:xfrm>
            <a:off x="10945813" y="565610"/>
            <a:ext cx="941387" cy="552450"/>
          </a:xfrm>
          <a:prstGeom prst="rect">
            <a:avLst/>
          </a:prstGeom>
        </p:spPr>
        <p:txBody>
          <a:bodyPr/>
          <a:lstStyle>
            <a:lvl1pPr marL="0" indent="0" algn="ctr">
              <a:buNone/>
              <a:defRPr sz="1050"/>
            </a:lvl1pPr>
            <a:lvl2pPr>
              <a:buNone/>
              <a:defRPr sz="1000"/>
            </a:lvl2pPr>
            <a:lvl3pPr>
              <a:buNone/>
              <a:defRPr sz="1000"/>
            </a:lvl3pPr>
            <a:lvl4pPr>
              <a:buNone/>
              <a:defRPr sz="1000"/>
            </a:lvl4pPr>
            <a:lvl5pPr>
              <a:buNone/>
              <a:defRPr sz="1000"/>
            </a:lvl5pPr>
          </a:lstStyle>
          <a:p>
            <a:pPr lvl="0"/>
            <a:r>
              <a:rPr lang="en-US" dirty="0"/>
              <a:t>Logo should fit in this area</a:t>
            </a:r>
          </a:p>
        </p:txBody>
      </p:sp>
      <p:sp>
        <p:nvSpPr>
          <p:cNvPr id="10" name="Text Placeholder 9">
            <a:extLst>
              <a:ext uri="{FF2B5EF4-FFF2-40B4-BE49-F238E27FC236}">
                <a16:creationId xmlns:a16="http://schemas.microsoft.com/office/drawing/2014/main" id="{3EE4AB24-9081-497B-9837-5F6FFC203E33}"/>
              </a:ext>
            </a:extLst>
          </p:cNvPr>
          <p:cNvSpPr>
            <a:spLocks noGrp="1"/>
          </p:cNvSpPr>
          <p:nvPr>
            <p:ph type="body" sz="quarter" idx="20" hasCustomPrompt="1"/>
          </p:nvPr>
        </p:nvSpPr>
        <p:spPr>
          <a:xfrm>
            <a:off x="4419599" y="5404672"/>
            <a:ext cx="7467600" cy="576410"/>
          </a:xfrm>
          <a:prstGeom prst="rect">
            <a:avLst/>
          </a:prstGeom>
        </p:spPr>
        <p:txBody>
          <a:bodyPr/>
          <a:lstStyle>
            <a:lvl1pPr marL="0" indent="0">
              <a:buFontTx/>
              <a:buNone/>
              <a:defRPr sz="1200" i="0">
                <a:solidFill>
                  <a:schemeClr val="bg1"/>
                </a:solidFill>
              </a:defRPr>
            </a:lvl1pPr>
          </a:lstStyle>
          <a:p>
            <a:pPr lvl="0"/>
            <a:r>
              <a:rPr lang="en-US" dirty="0"/>
              <a:t>Enter a quote here, up to three lines, beginning and ending with quotation marks. </a:t>
            </a:r>
          </a:p>
          <a:p>
            <a:pPr lvl="0"/>
            <a:endParaRPr lang="en-US" dirty="0"/>
          </a:p>
        </p:txBody>
      </p:sp>
      <p:sp>
        <p:nvSpPr>
          <p:cNvPr id="21" name="Text Placeholder 20">
            <a:extLst>
              <a:ext uri="{FF2B5EF4-FFF2-40B4-BE49-F238E27FC236}">
                <a16:creationId xmlns:a16="http://schemas.microsoft.com/office/drawing/2014/main" id="{CCD48BF2-48F6-46DC-91F6-F36BEC0F038F}"/>
              </a:ext>
            </a:extLst>
          </p:cNvPr>
          <p:cNvSpPr>
            <a:spLocks noGrp="1"/>
          </p:cNvSpPr>
          <p:nvPr>
            <p:ph type="body" sz="quarter" idx="22" hasCustomPrompt="1"/>
          </p:nvPr>
        </p:nvSpPr>
        <p:spPr>
          <a:xfrm>
            <a:off x="5368924" y="6092236"/>
            <a:ext cx="6518275" cy="339873"/>
          </a:xfrm>
          <a:prstGeom prst="rect">
            <a:avLst/>
          </a:prstGeom>
        </p:spPr>
        <p:txBody>
          <a:bodyPr/>
          <a:lstStyle>
            <a:lvl1pPr marL="0" indent="0" algn="r">
              <a:buFontTx/>
              <a:buNone/>
              <a:defRPr sz="1200" b="0" i="1">
                <a:solidFill>
                  <a:schemeClr val="bg1"/>
                </a:solidFill>
              </a:defRPr>
            </a:lvl1pPr>
          </a:lstStyle>
          <a:p>
            <a:pPr lvl="0"/>
            <a:r>
              <a:rPr lang="en-US" sz="1200" dirty="0"/>
              <a:t>- Client’s First and Last Name in bold type, Job Title, Organization Name</a:t>
            </a:r>
            <a:endParaRPr lang="en-US" dirty="0"/>
          </a:p>
        </p:txBody>
      </p:sp>
      <p:sp>
        <p:nvSpPr>
          <p:cNvPr id="29" name="Text Placeholder 28">
            <a:extLst>
              <a:ext uri="{FF2B5EF4-FFF2-40B4-BE49-F238E27FC236}">
                <a16:creationId xmlns:a16="http://schemas.microsoft.com/office/drawing/2014/main" id="{090093CD-BB1C-4B90-B24C-4BA444F754BC}"/>
              </a:ext>
            </a:extLst>
          </p:cNvPr>
          <p:cNvSpPr>
            <a:spLocks noGrp="1"/>
          </p:cNvSpPr>
          <p:nvPr>
            <p:ph type="body" sz="quarter" idx="23" hasCustomPrompt="1"/>
          </p:nvPr>
        </p:nvSpPr>
        <p:spPr>
          <a:xfrm>
            <a:off x="9707526" y="6492548"/>
            <a:ext cx="2179674" cy="261938"/>
          </a:xfrm>
          <a:prstGeom prst="rect">
            <a:avLst/>
          </a:prstGeom>
        </p:spPr>
        <p:txBody>
          <a:bodyPr/>
          <a:lstStyle>
            <a:lvl1pPr marL="0" indent="0" algn="r">
              <a:buFontTx/>
              <a:buNone/>
              <a:defRPr sz="1100" b="1">
                <a:solidFill>
                  <a:schemeClr val="bg2"/>
                </a:solidFill>
              </a:defRPr>
            </a:lvl1pPr>
          </a:lstStyle>
          <a:p>
            <a:pPr lvl="0"/>
            <a:r>
              <a:rPr lang="en-US" sz="1100" dirty="0"/>
              <a:t>READ THE CASE STUDY &gt;&gt;</a:t>
            </a:r>
            <a:endParaRPr lang="en-US" dirty="0"/>
          </a:p>
        </p:txBody>
      </p:sp>
      <p:sp>
        <p:nvSpPr>
          <p:cNvPr id="30" name="Text Placeholder 28">
            <a:extLst>
              <a:ext uri="{FF2B5EF4-FFF2-40B4-BE49-F238E27FC236}">
                <a16:creationId xmlns:a16="http://schemas.microsoft.com/office/drawing/2014/main" id="{11324375-FF8B-40FF-8241-997A048B5F31}"/>
              </a:ext>
            </a:extLst>
          </p:cNvPr>
          <p:cNvSpPr>
            <a:spLocks noGrp="1"/>
          </p:cNvSpPr>
          <p:nvPr>
            <p:ph type="body" sz="quarter" idx="24" hasCustomPrompt="1"/>
          </p:nvPr>
        </p:nvSpPr>
        <p:spPr>
          <a:xfrm>
            <a:off x="7495826" y="6492548"/>
            <a:ext cx="2032222" cy="261938"/>
          </a:xfrm>
          <a:prstGeom prst="rect">
            <a:avLst/>
          </a:prstGeom>
        </p:spPr>
        <p:txBody>
          <a:bodyPr/>
          <a:lstStyle>
            <a:lvl1pPr marL="0" indent="0" algn="r">
              <a:buFontTx/>
              <a:buNone/>
              <a:defRPr sz="1100" b="1">
                <a:solidFill>
                  <a:schemeClr val="bg2"/>
                </a:solidFill>
              </a:defRPr>
            </a:lvl1pPr>
          </a:lstStyle>
          <a:p>
            <a:pPr lvl="0"/>
            <a:r>
              <a:rPr lang="en-US" sz="1100" dirty="0"/>
              <a:t>WATCH THE VIDEO &gt;&gt;</a:t>
            </a:r>
            <a:endParaRPr lang="en-US" dirty="0"/>
          </a:p>
        </p:txBody>
      </p:sp>
    </p:spTree>
    <p:extLst>
      <p:ext uri="{BB962C8B-B14F-4D97-AF65-F5344CB8AC3E}">
        <p14:creationId xmlns:p14="http://schemas.microsoft.com/office/powerpoint/2010/main" val="937414915"/>
      </p:ext>
    </p:extLst>
  </p:cSld>
  <p:clrMapOvr>
    <a:masterClrMapping/>
  </p:clrMapOvr>
  <p:extLst>
    <p:ext uri="{DCECCB84-F9BA-43D5-87BE-67443E8EF086}">
      <p15:sldGuideLst xmlns:p15="http://schemas.microsoft.com/office/powerpoint/2012/main">
        <p15:guide id="1" pos="3840">
          <p15:clr>
            <a:srgbClr val="FBAE40"/>
          </p15:clr>
        </p15:guide>
        <p15:guide id="2" pos="7488">
          <p15:clr>
            <a:srgbClr val="FBAE40"/>
          </p15:clr>
        </p15:guide>
        <p15:guide id="3" pos="192">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1_Divider Slide - Drk Gray">
    <p:bg>
      <p:bgPr>
        <a:solidFill>
          <a:schemeClr val="tx1"/>
        </a:solidFill>
        <a:effectLst/>
      </p:bgPr>
    </p:bg>
    <p:spTree>
      <p:nvGrpSpPr>
        <p:cNvPr id="1" name=""/>
        <p:cNvGrpSpPr/>
        <p:nvPr/>
      </p:nvGrpSpPr>
      <p:grpSpPr>
        <a:xfrm>
          <a:off x="0" y="0"/>
          <a:ext cx="0" cy="0"/>
          <a:chOff x="0" y="0"/>
          <a:chExt cx="0" cy="0"/>
        </a:xfrm>
      </p:grpSpPr>
      <p:sp>
        <p:nvSpPr>
          <p:cNvPr id="11" name="Freeform 5">
            <a:extLst>
              <a:ext uri="{FF2B5EF4-FFF2-40B4-BE49-F238E27FC236}">
                <a16:creationId xmlns:a16="http://schemas.microsoft.com/office/drawing/2014/main" id="{998ED156-1AB5-4B96-BB64-69BB7DD751EA}"/>
              </a:ext>
            </a:extLst>
          </p:cNvPr>
          <p:cNvSpPr>
            <a:spLocks/>
          </p:cNvSpPr>
          <p:nvPr userDrawn="1"/>
        </p:nvSpPr>
        <p:spPr bwMode="auto">
          <a:xfrm>
            <a:off x="3175" y="0"/>
            <a:ext cx="5224380" cy="6858000"/>
          </a:xfrm>
          <a:custGeom>
            <a:avLst/>
            <a:gdLst>
              <a:gd name="T0" fmla="*/ 1111 w 1691"/>
              <a:gd name="T1" fmla="*/ 1108 h 2215"/>
              <a:gd name="T2" fmla="*/ 1108 w 1691"/>
              <a:gd name="T3" fmla="*/ 1108 h 2215"/>
              <a:gd name="T4" fmla="*/ 1108 w 1691"/>
              <a:gd name="T5" fmla="*/ 1102 h 2215"/>
              <a:gd name="T6" fmla="*/ 815 w 1691"/>
              <a:gd name="T7" fmla="*/ 569 h 2215"/>
              <a:gd name="T8" fmla="*/ 0 w 1691"/>
              <a:gd name="T9" fmla="*/ 0 h 2215"/>
              <a:gd name="T10" fmla="*/ 0 w 1691"/>
              <a:gd name="T11" fmla="*/ 1108 h 2215"/>
              <a:gd name="T12" fmla="*/ 0 w 1691"/>
              <a:gd name="T13" fmla="*/ 1213 h 2215"/>
              <a:gd name="T14" fmla="*/ 34 w 1691"/>
              <a:gd name="T15" fmla="*/ 1257 h 2215"/>
              <a:gd name="T16" fmla="*/ 522 w 1691"/>
              <a:gd name="T17" fmla="*/ 2215 h 2215"/>
              <a:gd name="T18" fmla="*/ 1108 w 1691"/>
              <a:gd name="T19" fmla="*/ 2215 h 2215"/>
              <a:gd name="T20" fmla="*/ 1691 w 1691"/>
              <a:gd name="T21" fmla="*/ 2215 h 2215"/>
              <a:gd name="T22" fmla="*/ 1111 w 1691"/>
              <a:gd name="T23" fmla="*/ 1108 h 22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691" h="2215">
                <a:moveTo>
                  <a:pt x="1111" y="1108"/>
                </a:moveTo>
                <a:cubicBezTo>
                  <a:pt x="1108" y="1108"/>
                  <a:pt x="1108" y="1108"/>
                  <a:pt x="1108" y="1108"/>
                </a:cubicBezTo>
                <a:cubicBezTo>
                  <a:pt x="1108" y="1102"/>
                  <a:pt x="1108" y="1102"/>
                  <a:pt x="1108" y="1102"/>
                </a:cubicBezTo>
                <a:cubicBezTo>
                  <a:pt x="965" y="833"/>
                  <a:pt x="857" y="635"/>
                  <a:pt x="815" y="569"/>
                </a:cubicBezTo>
                <a:cubicBezTo>
                  <a:pt x="624" y="269"/>
                  <a:pt x="397" y="50"/>
                  <a:pt x="0" y="0"/>
                </a:cubicBezTo>
                <a:cubicBezTo>
                  <a:pt x="0" y="1108"/>
                  <a:pt x="0" y="1108"/>
                  <a:pt x="0" y="1108"/>
                </a:cubicBezTo>
                <a:cubicBezTo>
                  <a:pt x="0" y="1213"/>
                  <a:pt x="0" y="1213"/>
                  <a:pt x="0" y="1213"/>
                </a:cubicBezTo>
                <a:cubicBezTo>
                  <a:pt x="13" y="1224"/>
                  <a:pt x="24" y="1239"/>
                  <a:pt x="34" y="1257"/>
                </a:cubicBezTo>
                <a:cubicBezTo>
                  <a:pt x="42" y="1273"/>
                  <a:pt x="250" y="1684"/>
                  <a:pt x="522" y="2215"/>
                </a:cubicBezTo>
                <a:cubicBezTo>
                  <a:pt x="1108" y="2215"/>
                  <a:pt x="1108" y="2215"/>
                  <a:pt x="1108" y="2215"/>
                </a:cubicBezTo>
                <a:cubicBezTo>
                  <a:pt x="1691" y="2215"/>
                  <a:pt x="1691" y="2215"/>
                  <a:pt x="1691" y="2215"/>
                </a:cubicBezTo>
                <a:cubicBezTo>
                  <a:pt x="1483" y="1814"/>
                  <a:pt x="1274" y="1415"/>
                  <a:pt x="1111" y="1108"/>
                </a:cubicBezTo>
                <a:close/>
              </a:path>
            </a:pathLst>
          </a:custGeom>
          <a:solidFill>
            <a:srgbClr val="2C2C2C"/>
          </a:solidFill>
          <a:ln>
            <a:noFill/>
          </a:ln>
        </p:spPr>
        <p:txBody>
          <a:bodyPr vert="horz" wrap="square" lIns="91440" tIns="45720" rIns="91440" bIns="45720" numCol="1" anchor="t" anchorCtr="0" compatLnSpc="1">
            <a:prstTxWarp prst="textNoShape">
              <a:avLst/>
            </a:prstTxWarp>
          </a:bodyPr>
          <a:lstStyle/>
          <a:p>
            <a:endParaRPr lang="en-US"/>
          </a:p>
        </p:txBody>
      </p:sp>
      <p:sp>
        <p:nvSpPr>
          <p:cNvPr id="7" name="Footer Placeholder 1">
            <a:extLst>
              <a:ext uri="{FF2B5EF4-FFF2-40B4-BE49-F238E27FC236}">
                <a16:creationId xmlns:a16="http://schemas.microsoft.com/office/drawing/2014/main" id="{EDEA6EBC-A12E-4A80-B3DF-0F9E86F81793}"/>
              </a:ext>
            </a:extLst>
          </p:cNvPr>
          <p:cNvSpPr>
            <a:spLocks noGrp="1"/>
          </p:cNvSpPr>
          <p:nvPr>
            <p:ph type="ftr" sz="quarter" idx="10"/>
          </p:nvPr>
        </p:nvSpPr>
        <p:spPr>
          <a:xfrm>
            <a:off x="228600" y="6556248"/>
            <a:ext cx="2194560" cy="182880"/>
          </a:xfrm>
          <a:prstGeom prst="rect">
            <a:avLst/>
          </a:prstGeom>
        </p:spPr>
        <p:txBody>
          <a:bodyPr anchor="ctr"/>
          <a:lstStyle>
            <a:lvl1pPr>
              <a:defRPr sz="800">
                <a:solidFill>
                  <a:schemeClr val="bg1"/>
                </a:solidFill>
              </a:defRPr>
            </a:lvl1pPr>
          </a:lstStyle>
          <a:p>
            <a:pPr defTabSz="609555"/>
            <a:r>
              <a:rPr lang="en-US"/>
              <a:t>© 2019 NTT DATA, Inc. All rights reserved.</a:t>
            </a:r>
          </a:p>
        </p:txBody>
      </p:sp>
      <p:sp>
        <p:nvSpPr>
          <p:cNvPr id="8" name="Slide Number Placeholder 2">
            <a:extLst>
              <a:ext uri="{FF2B5EF4-FFF2-40B4-BE49-F238E27FC236}">
                <a16:creationId xmlns:a16="http://schemas.microsoft.com/office/drawing/2014/main" id="{084F0463-89F9-4D4B-B255-1EFE739F2F5D}"/>
              </a:ext>
            </a:extLst>
          </p:cNvPr>
          <p:cNvSpPr>
            <a:spLocks noGrp="1"/>
          </p:cNvSpPr>
          <p:nvPr>
            <p:ph type="sldNum" sz="quarter" idx="11"/>
          </p:nvPr>
        </p:nvSpPr>
        <p:spPr>
          <a:xfrm>
            <a:off x="5762244" y="6556248"/>
            <a:ext cx="667512" cy="182880"/>
          </a:xfrm>
          <a:prstGeom prst="rect">
            <a:avLst/>
          </a:prstGeom>
        </p:spPr>
        <p:txBody>
          <a:bodyPr anchor="ctr"/>
          <a:lstStyle>
            <a:lvl1pPr>
              <a:defRPr sz="800">
                <a:solidFill>
                  <a:schemeClr val="bg1"/>
                </a:solidFill>
              </a:defRPr>
            </a:lvl1pPr>
          </a:lstStyle>
          <a:p>
            <a:pPr algn="ctr"/>
            <a:fld id="{92EA2340-BE12-4138-BE15-7C339B03EB4B}" type="slidenum">
              <a:rPr lang="en-US" smtClean="0"/>
              <a:pPr algn="ctr"/>
              <a:t>‹#›</a:t>
            </a:fld>
            <a:endParaRPr lang="en-US"/>
          </a:p>
        </p:txBody>
      </p:sp>
      <p:pic>
        <p:nvPicPr>
          <p:cNvPr id="9" name="図 3">
            <a:extLst>
              <a:ext uri="{FF2B5EF4-FFF2-40B4-BE49-F238E27FC236}">
                <a16:creationId xmlns:a16="http://schemas.microsoft.com/office/drawing/2014/main" id="{4969F7E9-1E51-4ACB-A8E0-BDF4DA91E5A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776520" y="6481775"/>
            <a:ext cx="1178351" cy="296174"/>
          </a:xfrm>
          <a:prstGeom prst="rect">
            <a:avLst/>
          </a:prstGeom>
        </p:spPr>
      </p:pic>
      <p:sp>
        <p:nvSpPr>
          <p:cNvPr id="10" name="Text Placeholder 2">
            <a:extLst>
              <a:ext uri="{FF2B5EF4-FFF2-40B4-BE49-F238E27FC236}">
                <a16:creationId xmlns:a16="http://schemas.microsoft.com/office/drawing/2014/main" id="{D7299AA9-FFE3-4ECF-B834-64F0717EAFFE}"/>
              </a:ext>
            </a:extLst>
          </p:cNvPr>
          <p:cNvSpPr>
            <a:spLocks noGrp="1"/>
          </p:cNvSpPr>
          <p:nvPr>
            <p:ph type="body" sz="quarter" idx="12" hasCustomPrompt="1"/>
          </p:nvPr>
        </p:nvSpPr>
        <p:spPr>
          <a:xfrm>
            <a:off x="3962400" y="1295400"/>
            <a:ext cx="7543800" cy="4343400"/>
          </a:xfrm>
          <a:prstGeom prst="rect">
            <a:avLst/>
          </a:prstGeom>
        </p:spPr>
        <p:txBody>
          <a:bodyPr anchor="ctr"/>
          <a:lstStyle>
            <a:lvl1pPr marL="0" indent="0" algn="ctr">
              <a:buNone/>
              <a:defRPr>
                <a:solidFill>
                  <a:schemeClr val="bg1"/>
                </a:solidFill>
              </a:defRPr>
            </a:lvl1pPr>
            <a:lvl2pPr marL="609556" indent="0">
              <a:buNone/>
              <a:defRPr>
                <a:solidFill>
                  <a:schemeClr val="bg1"/>
                </a:solidFill>
              </a:defRPr>
            </a:lvl2pPr>
            <a:lvl3pPr marL="1219109" indent="0">
              <a:buNone/>
              <a:defRPr>
                <a:solidFill>
                  <a:schemeClr val="bg1"/>
                </a:solidFill>
              </a:defRPr>
            </a:lvl3pPr>
            <a:lvl4pPr marL="1828662" indent="0">
              <a:buNone/>
              <a:defRPr>
                <a:solidFill>
                  <a:schemeClr val="bg1"/>
                </a:solidFill>
              </a:defRPr>
            </a:lvl4pPr>
            <a:lvl5pPr marL="2438216" indent="0">
              <a:buNone/>
              <a:defRPr>
                <a:solidFill>
                  <a:schemeClr val="bg1"/>
                </a:solidFill>
              </a:defRPr>
            </a:lvl5pPr>
          </a:lstStyle>
          <a:p>
            <a:pPr lvl="0"/>
            <a:r>
              <a:rPr lang="en-US"/>
              <a:t>[Middle Title Page]</a:t>
            </a:r>
          </a:p>
        </p:txBody>
      </p:sp>
    </p:spTree>
    <p:extLst>
      <p:ext uri="{BB962C8B-B14F-4D97-AF65-F5344CB8AC3E}">
        <p14:creationId xmlns:p14="http://schemas.microsoft.com/office/powerpoint/2010/main" val="4011031073"/>
      </p:ext>
    </p:extLst>
  </p:cSld>
  <p:clrMapOvr>
    <a:masterClrMapping/>
  </p:clrMapOvr>
  <p:extLst>
    <p:ext uri="{DCECCB84-F9BA-43D5-87BE-67443E8EF086}">
      <p15:sldGuideLst xmlns:p15="http://schemas.microsoft.com/office/powerpoint/2012/main">
        <p15:guide id="1" pos="3840" userDrawn="1">
          <p15:clr>
            <a:srgbClr val="FBAE40"/>
          </p15:clr>
        </p15:guide>
        <p15:guide id="2" pos="7488" userDrawn="1">
          <p15:clr>
            <a:srgbClr val="FBAE40"/>
          </p15:clr>
        </p15:guide>
        <p15:guide id="3" pos="192"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81.xml"/><Relationship Id="rId3" Type="http://schemas.openxmlformats.org/officeDocument/2006/relationships/slideLayout" Target="../slideLayouts/slideLayout76.xml"/><Relationship Id="rId7" Type="http://schemas.openxmlformats.org/officeDocument/2006/relationships/slideLayout" Target="../slideLayouts/slideLayout80.xml"/><Relationship Id="rId12" Type="http://schemas.openxmlformats.org/officeDocument/2006/relationships/theme" Target="../theme/theme10.xml"/><Relationship Id="rId2" Type="http://schemas.openxmlformats.org/officeDocument/2006/relationships/slideLayout" Target="../slideLayouts/slideLayout75.xml"/><Relationship Id="rId1" Type="http://schemas.openxmlformats.org/officeDocument/2006/relationships/slideLayout" Target="../slideLayouts/slideLayout74.xml"/><Relationship Id="rId6" Type="http://schemas.openxmlformats.org/officeDocument/2006/relationships/slideLayout" Target="../slideLayouts/slideLayout79.xml"/><Relationship Id="rId11" Type="http://schemas.openxmlformats.org/officeDocument/2006/relationships/slideLayout" Target="../slideLayouts/slideLayout84.xml"/><Relationship Id="rId5" Type="http://schemas.openxmlformats.org/officeDocument/2006/relationships/slideLayout" Target="../slideLayouts/slideLayout78.xml"/><Relationship Id="rId10" Type="http://schemas.openxmlformats.org/officeDocument/2006/relationships/slideLayout" Target="../slideLayouts/slideLayout83.xml"/><Relationship Id="rId4" Type="http://schemas.openxmlformats.org/officeDocument/2006/relationships/slideLayout" Target="../slideLayouts/slideLayout77.xml"/><Relationship Id="rId9" Type="http://schemas.openxmlformats.org/officeDocument/2006/relationships/slideLayout" Target="../slideLayouts/slideLayout82.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2.xml"/><Relationship Id="rId3" Type="http://schemas.openxmlformats.org/officeDocument/2006/relationships/slideLayout" Target="../slideLayouts/slideLayout7.xml"/><Relationship Id="rId7" Type="http://schemas.openxmlformats.org/officeDocument/2006/relationships/slideLayout" Target="../slideLayouts/slideLayout11.xml"/><Relationship Id="rId12" Type="http://schemas.openxmlformats.org/officeDocument/2006/relationships/image" Target="../media/image2.png"/><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image" Target="../media/image1.png"/><Relationship Id="rId5" Type="http://schemas.openxmlformats.org/officeDocument/2006/relationships/slideLayout" Target="../slideLayouts/slideLayout9.xml"/><Relationship Id="rId10" Type="http://schemas.openxmlformats.org/officeDocument/2006/relationships/theme" Target="../theme/theme2.xml"/><Relationship Id="rId4" Type="http://schemas.openxmlformats.org/officeDocument/2006/relationships/slideLayout" Target="../slideLayouts/slideLayout8.xml"/><Relationship Id="rId9" Type="http://schemas.openxmlformats.org/officeDocument/2006/relationships/slideLayout" Target="../slideLayouts/slideLayout13.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image" Target="../media/image1.png"/><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3.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image" Target="../media/image2.pn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2.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image" Target="../media/image1.png"/><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theme" Target="../theme/theme4.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42.xml"/><Relationship Id="rId13" Type="http://schemas.openxmlformats.org/officeDocument/2006/relationships/image" Target="../media/image1.png"/><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theme" Target="../theme/theme5.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 Id="rId14" Type="http://schemas.openxmlformats.org/officeDocument/2006/relationships/image" Target="../media/image2.png"/></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53.xml"/><Relationship Id="rId3" Type="http://schemas.openxmlformats.org/officeDocument/2006/relationships/slideLayout" Target="../slideLayouts/slideLayout48.xml"/><Relationship Id="rId7" Type="http://schemas.openxmlformats.org/officeDocument/2006/relationships/slideLayout" Target="../slideLayouts/slideLayout52.xml"/><Relationship Id="rId2" Type="http://schemas.openxmlformats.org/officeDocument/2006/relationships/slideLayout" Target="../slideLayouts/slideLayout47.xml"/><Relationship Id="rId1" Type="http://schemas.openxmlformats.org/officeDocument/2006/relationships/slideLayout" Target="../slideLayouts/slideLayout46.xml"/><Relationship Id="rId6" Type="http://schemas.openxmlformats.org/officeDocument/2006/relationships/slideLayout" Target="../slideLayouts/slideLayout51.xml"/><Relationship Id="rId11" Type="http://schemas.openxmlformats.org/officeDocument/2006/relationships/image" Target="../media/image1.png"/><Relationship Id="rId5" Type="http://schemas.openxmlformats.org/officeDocument/2006/relationships/slideLayout" Target="../slideLayouts/slideLayout50.xml"/><Relationship Id="rId10" Type="http://schemas.openxmlformats.org/officeDocument/2006/relationships/theme" Target="../theme/theme6.xml"/><Relationship Id="rId4" Type="http://schemas.openxmlformats.org/officeDocument/2006/relationships/slideLayout" Target="../slideLayouts/slideLayout49.xml"/><Relationship Id="rId9" Type="http://schemas.openxmlformats.org/officeDocument/2006/relationships/slideLayout" Target="../slideLayouts/slideLayout54.xml"/></Relationships>
</file>

<file path=ppt/slideMasters/_rels/slideMaster7.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57.xml"/><Relationship Id="rId7" Type="http://schemas.openxmlformats.org/officeDocument/2006/relationships/theme" Target="../theme/theme7.xml"/><Relationship Id="rId2" Type="http://schemas.openxmlformats.org/officeDocument/2006/relationships/slideLayout" Target="../slideLayouts/slideLayout56.xml"/><Relationship Id="rId1" Type="http://schemas.openxmlformats.org/officeDocument/2006/relationships/slideLayout" Target="../slideLayouts/slideLayout55.xml"/><Relationship Id="rId6" Type="http://schemas.openxmlformats.org/officeDocument/2006/relationships/slideLayout" Target="../slideLayouts/slideLayout60.xml"/><Relationship Id="rId5" Type="http://schemas.openxmlformats.org/officeDocument/2006/relationships/slideLayout" Target="../slideLayouts/slideLayout59.xml"/><Relationship Id="rId4" Type="http://schemas.openxmlformats.org/officeDocument/2006/relationships/slideLayout" Target="../slideLayouts/slideLayout58.xml"/></Relationships>
</file>

<file path=ppt/slideMasters/_rels/slideMaster8.xml.rels><?xml version="1.0" encoding="UTF-8" standalone="yes"?>
<Relationships xmlns="http://schemas.openxmlformats.org/package/2006/relationships"><Relationship Id="rId3" Type="http://schemas.openxmlformats.org/officeDocument/2006/relationships/theme" Target="../theme/theme8.xml"/><Relationship Id="rId2" Type="http://schemas.openxmlformats.org/officeDocument/2006/relationships/slideLayout" Target="../slideLayouts/slideLayout62.xml"/><Relationship Id="rId1" Type="http://schemas.openxmlformats.org/officeDocument/2006/relationships/slideLayout" Target="../slideLayouts/slideLayout61.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70.xml"/><Relationship Id="rId3" Type="http://schemas.openxmlformats.org/officeDocument/2006/relationships/slideLayout" Target="../slideLayouts/slideLayout65.xml"/><Relationship Id="rId7" Type="http://schemas.openxmlformats.org/officeDocument/2006/relationships/slideLayout" Target="../slideLayouts/slideLayout69.xml"/><Relationship Id="rId12" Type="http://schemas.openxmlformats.org/officeDocument/2006/relationships/theme" Target="../theme/theme9.xml"/><Relationship Id="rId2" Type="http://schemas.openxmlformats.org/officeDocument/2006/relationships/slideLayout" Target="../slideLayouts/slideLayout64.xml"/><Relationship Id="rId1" Type="http://schemas.openxmlformats.org/officeDocument/2006/relationships/slideLayout" Target="../slideLayouts/slideLayout63.xml"/><Relationship Id="rId6" Type="http://schemas.openxmlformats.org/officeDocument/2006/relationships/slideLayout" Target="../slideLayouts/slideLayout68.xml"/><Relationship Id="rId11" Type="http://schemas.openxmlformats.org/officeDocument/2006/relationships/slideLayout" Target="../slideLayouts/slideLayout73.xml"/><Relationship Id="rId5" Type="http://schemas.openxmlformats.org/officeDocument/2006/relationships/slideLayout" Target="../slideLayouts/slideLayout67.xml"/><Relationship Id="rId10" Type="http://schemas.openxmlformats.org/officeDocument/2006/relationships/slideLayout" Target="../slideLayouts/slideLayout72.xml"/><Relationship Id="rId4" Type="http://schemas.openxmlformats.org/officeDocument/2006/relationships/slideLayout" Target="../slideLayouts/slideLayout66.xml"/><Relationship Id="rId9" Type="http://schemas.openxmlformats.org/officeDocument/2006/relationships/slideLayout" Target="../slideLayouts/slideLayout7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7" name="Rectangle 17"/>
          <p:cNvSpPr/>
          <p:nvPr/>
        </p:nvSpPr>
        <p:spPr>
          <a:xfrm>
            <a:off x="0" y="6400800"/>
            <a:ext cx="12192000" cy="458124"/>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2400" b="0" i="0">
              <a:solidFill>
                <a:schemeClr val="tx1"/>
              </a:solidFill>
              <a:latin typeface="HGPGothicE" charset="-128"/>
              <a:ea typeface="HGPGothicE" charset="-128"/>
            </a:endParaRPr>
          </a:p>
        </p:txBody>
      </p:sp>
      <p:pic>
        <p:nvPicPr>
          <p:cNvPr id="4" name="図 3"/>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10776520" y="6481775"/>
            <a:ext cx="1178351" cy="296174"/>
          </a:xfrm>
          <a:prstGeom prst="rect">
            <a:avLst/>
          </a:prstGeom>
        </p:spPr>
      </p:pic>
      <p:pic>
        <p:nvPicPr>
          <p:cNvPr id="20" name="図 19"/>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1" y="5581651"/>
            <a:ext cx="709083" cy="1276350"/>
          </a:xfrm>
          <a:prstGeom prst="rect">
            <a:avLst/>
          </a:prstGeom>
        </p:spPr>
      </p:pic>
      <p:sp>
        <p:nvSpPr>
          <p:cNvPr id="16" name="Footer Placeholder 1">
            <a:extLst>
              <a:ext uri="{FF2B5EF4-FFF2-40B4-BE49-F238E27FC236}">
                <a16:creationId xmlns:a16="http://schemas.microsoft.com/office/drawing/2014/main" id="{F1B08FBC-0754-4A22-9FF6-E1EB2B13AEEE}"/>
              </a:ext>
            </a:extLst>
          </p:cNvPr>
          <p:cNvSpPr>
            <a:spLocks noGrp="1"/>
          </p:cNvSpPr>
          <p:nvPr>
            <p:ph type="ftr" sz="quarter" idx="3"/>
          </p:nvPr>
        </p:nvSpPr>
        <p:spPr>
          <a:xfrm>
            <a:off x="609600" y="6556248"/>
            <a:ext cx="2194560" cy="182880"/>
          </a:xfrm>
          <a:prstGeom prst="rect">
            <a:avLst/>
          </a:prstGeom>
        </p:spPr>
        <p:txBody>
          <a:bodyPr anchor="ctr"/>
          <a:lstStyle>
            <a:lvl1pPr>
              <a:defRPr sz="800">
                <a:solidFill>
                  <a:schemeClr val="bg1"/>
                </a:solidFill>
              </a:defRPr>
            </a:lvl1pPr>
          </a:lstStyle>
          <a:p>
            <a:pPr defTabSz="609555"/>
            <a:r>
              <a:rPr lang="en-US"/>
              <a:t>© 2019 NTT DATA, Inc. All rights reserved.</a:t>
            </a:r>
          </a:p>
        </p:txBody>
      </p:sp>
      <p:sp>
        <p:nvSpPr>
          <p:cNvPr id="17" name="Slide Number Placeholder 2">
            <a:extLst>
              <a:ext uri="{FF2B5EF4-FFF2-40B4-BE49-F238E27FC236}">
                <a16:creationId xmlns:a16="http://schemas.microsoft.com/office/drawing/2014/main" id="{5F5690AF-F9D3-41D0-AF84-4591497DC2CB}"/>
              </a:ext>
            </a:extLst>
          </p:cNvPr>
          <p:cNvSpPr>
            <a:spLocks noGrp="1"/>
          </p:cNvSpPr>
          <p:nvPr>
            <p:ph type="sldNum" sz="quarter" idx="4"/>
          </p:nvPr>
        </p:nvSpPr>
        <p:spPr>
          <a:xfrm>
            <a:off x="5762244" y="6556248"/>
            <a:ext cx="667512" cy="182880"/>
          </a:xfrm>
          <a:prstGeom prst="rect">
            <a:avLst/>
          </a:prstGeom>
        </p:spPr>
        <p:txBody>
          <a:bodyPr anchor="ctr"/>
          <a:lstStyle>
            <a:lvl1pPr>
              <a:defRPr sz="800">
                <a:solidFill>
                  <a:schemeClr val="bg1"/>
                </a:solidFill>
              </a:defRPr>
            </a:lvl1pPr>
          </a:lstStyle>
          <a:p>
            <a:pPr algn="ctr"/>
            <a:fld id="{92EA2340-BE12-4138-BE15-7C339B03EB4B}" type="slidenum">
              <a:rPr lang="en-US" smtClean="0"/>
              <a:pPr algn="ctr"/>
              <a:t>‹#›</a:t>
            </a:fld>
            <a:endParaRPr lang="en-US"/>
          </a:p>
        </p:txBody>
      </p:sp>
    </p:spTree>
    <p:extLst>
      <p:ext uri="{BB962C8B-B14F-4D97-AF65-F5344CB8AC3E}">
        <p14:creationId xmlns:p14="http://schemas.microsoft.com/office/powerpoint/2010/main" val="404687312"/>
      </p:ext>
    </p:extLst>
  </p:cSld>
  <p:clrMap bg1="lt1" tx1="dk1" bg2="lt2" tx2="dk2" accent1="accent1" accent2="accent2" accent3="accent3" accent4="accent4" accent5="accent5" accent6="accent6" hlink="hlink" folHlink="folHlink"/>
  <p:sldLayoutIdLst>
    <p:sldLayoutId id="2147483771" r:id="rId1"/>
    <p:sldLayoutId id="2147483772" r:id="rId2"/>
    <p:sldLayoutId id="2147483705" r:id="rId3"/>
    <p:sldLayoutId id="2147483701" r:id="rId4"/>
  </p:sldLayoutIdLst>
  <p:hf hdr="0" dt="0"/>
  <p:txStyles>
    <p:titleStyle>
      <a:lvl1pPr algn="l" defTabSz="609555" rtl="0" eaLnBrk="1" fontAlgn="base" hangingPunct="1">
        <a:spcBef>
          <a:spcPct val="0"/>
        </a:spcBef>
        <a:spcAft>
          <a:spcPct val="0"/>
        </a:spcAft>
        <a:defRPr kumimoji="1" sz="2400" b="0" i="0" kern="1200" spc="200" baseline="0">
          <a:solidFill>
            <a:srgbClr val="404040"/>
          </a:solidFill>
          <a:latin typeface="HGPGothicE" charset="-128"/>
          <a:ea typeface="HGPGothicE" charset="-128"/>
          <a:cs typeface="HGPGothicE" charset="-128"/>
        </a:defRPr>
      </a:lvl1pPr>
      <a:lvl2pPr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2pPr>
      <a:lvl3pPr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3pPr>
      <a:lvl4pPr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4pPr>
      <a:lvl5pPr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5pPr>
      <a:lvl6pPr marL="609555"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6pPr>
      <a:lvl7pPr marL="1219110"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7pPr>
      <a:lvl8pPr marL="1828664"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8pPr>
      <a:lvl9pPr marL="2438218"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9pPr>
    </p:titleStyle>
    <p:bodyStyle>
      <a:lvl1pPr marL="226468" indent="-226468" algn="l" defTabSz="609555" rtl="0" eaLnBrk="1" fontAlgn="base" hangingPunct="1">
        <a:spcBef>
          <a:spcPct val="20000"/>
        </a:spcBef>
        <a:spcAft>
          <a:spcPct val="0"/>
        </a:spcAft>
        <a:buFont typeface="Arial" pitchFamily="34" charset="0"/>
        <a:buChar char="•"/>
        <a:defRPr kumimoji="1" sz="3200" kern="1200">
          <a:solidFill>
            <a:schemeClr val="tx1"/>
          </a:solidFill>
          <a:latin typeface="Arial"/>
          <a:ea typeface="+mn-ea"/>
          <a:cs typeface="Arial"/>
        </a:defRPr>
      </a:lvl1pPr>
      <a:lvl2pPr marL="910099" indent="-300543" algn="l" defTabSz="609555" rtl="0" eaLnBrk="1" fontAlgn="base" hangingPunct="1">
        <a:spcBef>
          <a:spcPct val="20000"/>
        </a:spcBef>
        <a:spcAft>
          <a:spcPct val="0"/>
        </a:spcAft>
        <a:buFont typeface="Arial" pitchFamily="34" charset="0"/>
        <a:buChar char="–"/>
        <a:defRPr kumimoji="1" sz="2667" kern="1200">
          <a:solidFill>
            <a:schemeClr val="tx1"/>
          </a:solidFill>
          <a:latin typeface="Arial"/>
          <a:ea typeface="+mn-ea"/>
          <a:cs typeface="Arial"/>
        </a:defRPr>
      </a:lvl2pPr>
      <a:lvl3pPr marL="1454042" indent="-234933" algn="l" defTabSz="609555" rtl="0" eaLnBrk="1" fontAlgn="base" hangingPunct="1">
        <a:spcBef>
          <a:spcPct val="20000"/>
        </a:spcBef>
        <a:spcAft>
          <a:spcPct val="0"/>
        </a:spcAft>
        <a:buFont typeface="Arial" pitchFamily="34" charset="0"/>
        <a:buChar char="•"/>
        <a:defRPr kumimoji="1" sz="2667" kern="1200">
          <a:solidFill>
            <a:schemeClr val="tx1"/>
          </a:solidFill>
          <a:latin typeface="Arial"/>
          <a:ea typeface="+mn-ea"/>
          <a:cs typeface="Arial"/>
        </a:defRPr>
      </a:lvl3pPr>
      <a:lvl4pPr marL="2059363" indent="-230701" algn="l" defTabSz="609555" rtl="0" eaLnBrk="1" fontAlgn="base" hangingPunct="1">
        <a:spcBef>
          <a:spcPct val="20000"/>
        </a:spcBef>
        <a:spcAft>
          <a:spcPct val="0"/>
        </a:spcAft>
        <a:buFont typeface="Arial" pitchFamily="34" charset="0"/>
        <a:buChar char="–"/>
        <a:defRPr kumimoji="1" sz="2667" kern="1200">
          <a:solidFill>
            <a:schemeClr val="tx1"/>
          </a:solidFill>
          <a:latin typeface="Arial"/>
          <a:ea typeface="+mn-ea"/>
          <a:cs typeface="Arial"/>
        </a:defRPr>
      </a:lvl4pPr>
      <a:lvl5pPr marL="2666800" indent="-228584" algn="l" defTabSz="609555" rtl="0" eaLnBrk="1" fontAlgn="base" hangingPunct="1">
        <a:spcBef>
          <a:spcPct val="20000"/>
        </a:spcBef>
        <a:spcAft>
          <a:spcPct val="0"/>
        </a:spcAft>
        <a:buFont typeface="Arial" pitchFamily="34" charset="0"/>
        <a:buChar char="»"/>
        <a:defRPr kumimoji="1" sz="2667" kern="1200">
          <a:solidFill>
            <a:schemeClr val="tx1"/>
          </a:solidFill>
          <a:latin typeface="Arial"/>
          <a:ea typeface="+mn-ea"/>
          <a:cs typeface="Arial"/>
        </a:defRPr>
      </a:lvl5pPr>
      <a:lvl6pPr marL="3352548"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6pPr>
      <a:lvl7pPr marL="3962104"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7pPr>
      <a:lvl8pPr marL="4571658"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8pPr>
      <a:lvl9pPr marL="5181212"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9pPr>
    </p:bodyStyle>
    <p:otherStyle>
      <a:defPPr>
        <a:defRPr lang="en-US"/>
      </a:defPPr>
      <a:lvl1pPr marL="0" algn="l" defTabSz="609555" rtl="0" eaLnBrk="1" latinLnBrk="0" hangingPunct="1">
        <a:defRPr kumimoji="1" sz="2400" kern="1200">
          <a:solidFill>
            <a:schemeClr val="tx1"/>
          </a:solidFill>
          <a:latin typeface="+mn-lt"/>
          <a:ea typeface="+mn-ea"/>
          <a:cs typeface="+mn-cs"/>
        </a:defRPr>
      </a:lvl1pPr>
      <a:lvl2pPr marL="609555" algn="l" defTabSz="609555" rtl="0" eaLnBrk="1" latinLnBrk="0" hangingPunct="1">
        <a:defRPr kumimoji="1" sz="2400" kern="1200">
          <a:solidFill>
            <a:schemeClr val="tx1"/>
          </a:solidFill>
          <a:latin typeface="+mn-lt"/>
          <a:ea typeface="+mn-ea"/>
          <a:cs typeface="+mn-cs"/>
        </a:defRPr>
      </a:lvl2pPr>
      <a:lvl3pPr marL="1219110" algn="l" defTabSz="609555" rtl="0" eaLnBrk="1" latinLnBrk="0" hangingPunct="1">
        <a:defRPr kumimoji="1" sz="2400" kern="1200">
          <a:solidFill>
            <a:schemeClr val="tx1"/>
          </a:solidFill>
          <a:latin typeface="+mn-lt"/>
          <a:ea typeface="+mn-ea"/>
          <a:cs typeface="+mn-cs"/>
        </a:defRPr>
      </a:lvl3pPr>
      <a:lvl4pPr marL="1828664" algn="l" defTabSz="609555" rtl="0" eaLnBrk="1" latinLnBrk="0" hangingPunct="1">
        <a:defRPr kumimoji="1" sz="2400" kern="1200">
          <a:solidFill>
            <a:schemeClr val="tx1"/>
          </a:solidFill>
          <a:latin typeface="+mn-lt"/>
          <a:ea typeface="+mn-ea"/>
          <a:cs typeface="+mn-cs"/>
        </a:defRPr>
      </a:lvl4pPr>
      <a:lvl5pPr marL="2438218" algn="l" defTabSz="609555" rtl="0" eaLnBrk="1" latinLnBrk="0" hangingPunct="1">
        <a:defRPr kumimoji="1" sz="2400" kern="1200">
          <a:solidFill>
            <a:schemeClr val="tx1"/>
          </a:solidFill>
          <a:latin typeface="+mn-lt"/>
          <a:ea typeface="+mn-ea"/>
          <a:cs typeface="+mn-cs"/>
        </a:defRPr>
      </a:lvl5pPr>
      <a:lvl6pPr marL="3047772" algn="l" defTabSz="609555" rtl="0" eaLnBrk="1" latinLnBrk="0" hangingPunct="1">
        <a:defRPr kumimoji="1" sz="2400" kern="1200">
          <a:solidFill>
            <a:schemeClr val="tx1"/>
          </a:solidFill>
          <a:latin typeface="+mn-lt"/>
          <a:ea typeface="+mn-ea"/>
          <a:cs typeface="+mn-cs"/>
        </a:defRPr>
      </a:lvl6pPr>
      <a:lvl7pPr marL="3657327" algn="l" defTabSz="609555" rtl="0" eaLnBrk="1" latinLnBrk="0" hangingPunct="1">
        <a:defRPr kumimoji="1" sz="2400" kern="1200">
          <a:solidFill>
            <a:schemeClr val="tx1"/>
          </a:solidFill>
          <a:latin typeface="+mn-lt"/>
          <a:ea typeface="+mn-ea"/>
          <a:cs typeface="+mn-cs"/>
        </a:defRPr>
      </a:lvl7pPr>
      <a:lvl8pPr marL="4266880" algn="l" defTabSz="609555" rtl="0" eaLnBrk="1" latinLnBrk="0" hangingPunct="1">
        <a:defRPr kumimoji="1" sz="2400" kern="1200">
          <a:solidFill>
            <a:schemeClr val="tx1"/>
          </a:solidFill>
          <a:latin typeface="+mn-lt"/>
          <a:ea typeface="+mn-ea"/>
          <a:cs typeface="+mn-cs"/>
        </a:defRPr>
      </a:lvl8pPr>
      <a:lvl9pPr marL="4876435" algn="l" defTabSz="609555" rtl="0" eaLnBrk="1" latinLnBrk="0" hangingPunct="1">
        <a:defRPr kumimoji="1" sz="24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032">
          <p15:clr>
            <a:srgbClr val="F26B43"/>
          </p15:clr>
        </p15:guide>
      </p15:sldGuideLst>
    </p:ext>
  </p:extLst>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7" name="Rectangle 17"/>
          <p:cNvSpPr/>
          <p:nvPr/>
        </p:nvSpPr>
        <p:spPr>
          <a:xfrm>
            <a:off x="0" y="0"/>
            <a:ext cx="12192000" cy="4572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2400" b="0" i="0" dirty="0">
              <a:solidFill>
                <a:schemeClr val="tx1"/>
              </a:solidFill>
              <a:latin typeface="HGPGothicE" charset="-128"/>
              <a:ea typeface="HGPGothicE" charset="-128"/>
            </a:endParaRPr>
          </a:p>
        </p:txBody>
      </p:sp>
      <p:sp>
        <p:nvSpPr>
          <p:cNvPr id="5" name="Slide Number Placeholder 2">
            <a:extLst>
              <a:ext uri="{FF2B5EF4-FFF2-40B4-BE49-F238E27FC236}">
                <a16:creationId xmlns:a16="http://schemas.microsoft.com/office/drawing/2014/main" id="{4DEE24DF-B91C-4576-BFF5-B02A5E213494}"/>
              </a:ext>
            </a:extLst>
          </p:cNvPr>
          <p:cNvSpPr>
            <a:spLocks noGrp="1"/>
          </p:cNvSpPr>
          <p:nvPr>
            <p:ph type="sldNum" sz="quarter" idx="4"/>
          </p:nvPr>
        </p:nvSpPr>
        <p:spPr>
          <a:xfrm>
            <a:off x="5762244" y="6556248"/>
            <a:ext cx="667512" cy="182880"/>
          </a:xfrm>
          <a:prstGeom prst="rect">
            <a:avLst/>
          </a:prstGeom>
        </p:spPr>
        <p:txBody>
          <a:bodyPr anchor="ctr"/>
          <a:lstStyle>
            <a:lvl1pPr algn="ctr">
              <a:defRPr sz="800">
                <a:solidFill>
                  <a:schemeClr val="accent2"/>
                </a:solidFill>
              </a:defRPr>
            </a:lvl1pPr>
          </a:lstStyle>
          <a:p>
            <a:fld id="{92EA2340-BE12-4138-BE15-7C339B03EB4B}" type="slidenum">
              <a:rPr lang="en-US" smtClean="0"/>
              <a:pPr/>
              <a:t>‹#›</a:t>
            </a:fld>
            <a:endParaRPr lang="en-US"/>
          </a:p>
        </p:txBody>
      </p:sp>
      <p:sp>
        <p:nvSpPr>
          <p:cNvPr id="8" name="Freeform 5">
            <a:extLst>
              <a:ext uri="{FF2B5EF4-FFF2-40B4-BE49-F238E27FC236}">
                <a16:creationId xmlns:a16="http://schemas.microsoft.com/office/drawing/2014/main" id="{8065F47C-01F7-42CF-BA47-6ACD89130B1B}"/>
              </a:ext>
            </a:extLst>
          </p:cNvPr>
          <p:cNvSpPr>
            <a:spLocks noEditPoints="1"/>
          </p:cNvSpPr>
          <p:nvPr userDrawn="1"/>
        </p:nvSpPr>
        <p:spPr bwMode="auto">
          <a:xfrm>
            <a:off x="10853738" y="152956"/>
            <a:ext cx="1021556" cy="151287"/>
          </a:xfrm>
          <a:custGeom>
            <a:avLst/>
            <a:gdLst>
              <a:gd name="T0" fmla="*/ 375 w 1361"/>
              <a:gd name="T1" fmla="*/ 43 h 199"/>
              <a:gd name="T2" fmla="*/ 313 w 1361"/>
              <a:gd name="T3" fmla="*/ 196 h 199"/>
              <a:gd name="T4" fmla="*/ 269 w 1361"/>
              <a:gd name="T5" fmla="*/ 43 h 199"/>
              <a:gd name="T6" fmla="*/ 207 w 1361"/>
              <a:gd name="T7" fmla="*/ 2 h 199"/>
              <a:gd name="T8" fmla="*/ 995 w 1361"/>
              <a:gd name="T9" fmla="*/ 69 h 199"/>
              <a:gd name="T10" fmla="*/ 864 w 1361"/>
              <a:gd name="T11" fmla="*/ 196 h 199"/>
              <a:gd name="T12" fmla="*/ 811 w 1361"/>
              <a:gd name="T13" fmla="*/ 132 h 199"/>
              <a:gd name="T14" fmla="*/ 951 w 1361"/>
              <a:gd name="T15" fmla="*/ 76 h 199"/>
              <a:gd name="T16" fmla="*/ 929 w 1361"/>
              <a:gd name="T17" fmla="*/ 44 h 199"/>
              <a:gd name="T18" fmla="*/ 821 w 1361"/>
              <a:gd name="T19" fmla="*/ 2 h 199"/>
              <a:gd name="T20" fmla="*/ 995 w 1361"/>
              <a:gd name="T21" fmla="*/ 69 h 199"/>
              <a:gd name="T22" fmla="*/ 951 w 1361"/>
              <a:gd name="T23" fmla="*/ 115 h 199"/>
              <a:gd name="T24" fmla="*/ 854 w 1361"/>
              <a:gd name="T25" fmla="*/ 135 h 199"/>
              <a:gd name="T26" fmla="*/ 951 w 1361"/>
              <a:gd name="T27" fmla="*/ 155 h 199"/>
              <a:gd name="T28" fmla="*/ 1361 w 1361"/>
              <a:gd name="T29" fmla="*/ 196 h 199"/>
              <a:gd name="T30" fmla="*/ 1177 w 1361"/>
              <a:gd name="T31" fmla="*/ 141 h 199"/>
              <a:gd name="T32" fmla="*/ 1228 w 1361"/>
              <a:gd name="T33" fmla="*/ 76 h 199"/>
              <a:gd name="T34" fmla="*/ 1317 w 1361"/>
              <a:gd name="T35" fmla="*/ 69 h 199"/>
              <a:gd name="T36" fmla="*/ 1187 w 1361"/>
              <a:gd name="T37" fmla="*/ 44 h 199"/>
              <a:gd name="T38" fmla="*/ 1298 w 1361"/>
              <a:gd name="T39" fmla="*/ 2 h 199"/>
              <a:gd name="T40" fmla="*/ 1317 w 1361"/>
              <a:gd name="T41" fmla="*/ 155 h 199"/>
              <a:gd name="T42" fmla="*/ 1234 w 1361"/>
              <a:gd name="T43" fmla="*/ 115 h 199"/>
              <a:gd name="T44" fmla="*/ 1234 w 1361"/>
              <a:gd name="T45" fmla="*/ 155 h 199"/>
              <a:gd name="T46" fmla="*/ 389 w 1361"/>
              <a:gd name="T47" fmla="*/ 2 h 199"/>
              <a:gd name="T48" fmla="*/ 452 w 1361"/>
              <a:gd name="T49" fmla="*/ 43 h 199"/>
              <a:gd name="T50" fmla="*/ 496 w 1361"/>
              <a:gd name="T51" fmla="*/ 196 h 199"/>
              <a:gd name="T52" fmla="*/ 558 w 1361"/>
              <a:gd name="T53" fmla="*/ 43 h 199"/>
              <a:gd name="T54" fmla="*/ 389 w 1361"/>
              <a:gd name="T55" fmla="*/ 2 h 199"/>
              <a:gd name="T56" fmla="*/ 1004 w 1361"/>
              <a:gd name="T57" fmla="*/ 43 h 199"/>
              <a:gd name="T58" fmla="*/ 1066 w 1361"/>
              <a:gd name="T59" fmla="*/ 196 h 199"/>
              <a:gd name="T60" fmla="*/ 1110 w 1361"/>
              <a:gd name="T61" fmla="*/ 43 h 199"/>
              <a:gd name="T62" fmla="*/ 1173 w 1361"/>
              <a:gd name="T63" fmla="*/ 2 h 199"/>
              <a:gd name="T64" fmla="*/ 732 w 1361"/>
              <a:gd name="T65" fmla="*/ 196 h 199"/>
              <a:gd name="T66" fmla="*/ 612 w 1361"/>
              <a:gd name="T67" fmla="*/ 2 h 199"/>
              <a:gd name="T68" fmla="*/ 794 w 1361"/>
              <a:gd name="T69" fmla="*/ 70 h 199"/>
              <a:gd name="T70" fmla="*/ 732 w 1361"/>
              <a:gd name="T71" fmla="*/ 196 h 199"/>
              <a:gd name="T72" fmla="*/ 727 w 1361"/>
              <a:gd name="T73" fmla="*/ 44 h 199"/>
              <a:gd name="T74" fmla="*/ 656 w 1361"/>
              <a:gd name="T75" fmla="*/ 155 h 199"/>
              <a:gd name="T76" fmla="*/ 749 w 1361"/>
              <a:gd name="T77" fmla="*/ 129 h 199"/>
              <a:gd name="T78" fmla="*/ 145 w 1361"/>
              <a:gd name="T79" fmla="*/ 150 h 199"/>
              <a:gd name="T80" fmla="*/ 40 w 1361"/>
              <a:gd name="T81" fmla="*/ 0 h 199"/>
              <a:gd name="T82" fmla="*/ 0 w 1361"/>
              <a:gd name="T83" fmla="*/ 197 h 199"/>
              <a:gd name="T84" fmla="*/ 44 w 1361"/>
              <a:gd name="T85" fmla="*/ 76 h 199"/>
              <a:gd name="T86" fmla="*/ 44 w 1361"/>
              <a:gd name="T87" fmla="*/ 47 h 199"/>
              <a:gd name="T88" fmla="*/ 115 w 1361"/>
              <a:gd name="T89" fmla="*/ 177 h 199"/>
              <a:gd name="T90" fmla="*/ 192 w 1361"/>
              <a:gd name="T91" fmla="*/ 147 h 199"/>
              <a:gd name="T92" fmla="*/ 148 w 1361"/>
              <a:gd name="T93" fmla="*/ 2 h 199"/>
              <a:gd name="T94" fmla="*/ 149 w 1361"/>
              <a:gd name="T95" fmla="*/ 148 h 199"/>
              <a:gd name="T96" fmla="*/ 145 w 1361"/>
              <a:gd name="T97" fmla="*/ 150 h 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361" h="199">
                <a:moveTo>
                  <a:pt x="375" y="2"/>
                </a:moveTo>
                <a:cubicBezTo>
                  <a:pt x="375" y="43"/>
                  <a:pt x="375" y="43"/>
                  <a:pt x="375" y="43"/>
                </a:cubicBezTo>
                <a:cubicBezTo>
                  <a:pt x="375" y="43"/>
                  <a:pt x="318" y="43"/>
                  <a:pt x="313" y="43"/>
                </a:cubicBezTo>
                <a:cubicBezTo>
                  <a:pt x="313" y="48"/>
                  <a:pt x="313" y="196"/>
                  <a:pt x="313" y="196"/>
                </a:cubicBezTo>
                <a:cubicBezTo>
                  <a:pt x="269" y="196"/>
                  <a:pt x="269" y="196"/>
                  <a:pt x="269" y="196"/>
                </a:cubicBezTo>
                <a:cubicBezTo>
                  <a:pt x="269" y="196"/>
                  <a:pt x="269" y="48"/>
                  <a:pt x="269" y="43"/>
                </a:cubicBezTo>
                <a:cubicBezTo>
                  <a:pt x="265" y="43"/>
                  <a:pt x="207" y="43"/>
                  <a:pt x="207" y="43"/>
                </a:cubicBezTo>
                <a:cubicBezTo>
                  <a:pt x="207" y="2"/>
                  <a:pt x="207" y="2"/>
                  <a:pt x="207" y="2"/>
                </a:cubicBezTo>
                <a:lnTo>
                  <a:pt x="375" y="2"/>
                </a:lnTo>
                <a:close/>
                <a:moveTo>
                  <a:pt x="995" y="69"/>
                </a:moveTo>
                <a:cubicBezTo>
                  <a:pt x="995" y="196"/>
                  <a:pt x="995" y="196"/>
                  <a:pt x="995" y="196"/>
                </a:cubicBezTo>
                <a:cubicBezTo>
                  <a:pt x="864" y="196"/>
                  <a:pt x="864" y="196"/>
                  <a:pt x="864" y="196"/>
                </a:cubicBezTo>
                <a:cubicBezTo>
                  <a:pt x="828" y="196"/>
                  <a:pt x="811" y="181"/>
                  <a:pt x="811" y="141"/>
                </a:cubicBezTo>
                <a:cubicBezTo>
                  <a:pt x="811" y="132"/>
                  <a:pt x="811" y="132"/>
                  <a:pt x="811" y="132"/>
                </a:cubicBezTo>
                <a:cubicBezTo>
                  <a:pt x="811" y="93"/>
                  <a:pt x="828" y="76"/>
                  <a:pt x="862" y="76"/>
                </a:cubicBezTo>
                <a:cubicBezTo>
                  <a:pt x="862" y="76"/>
                  <a:pt x="947" y="76"/>
                  <a:pt x="951" y="76"/>
                </a:cubicBezTo>
                <a:cubicBezTo>
                  <a:pt x="951" y="75"/>
                  <a:pt x="951" y="69"/>
                  <a:pt x="951" y="69"/>
                </a:cubicBezTo>
                <a:cubicBezTo>
                  <a:pt x="951" y="51"/>
                  <a:pt x="945" y="44"/>
                  <a:pt x="929" y="44"/>
                </a:cubicBezTo>
                <a:cubicBezTo>
                  <a:pt x="821" y="44"/>
                  <a:pt x="821" y="44"/>
                  <a:pt x="821" y="44"/>
                </a:cubicBezTo>
                <a:cubicBezTo>
                  <a:pt x="821" y="2"/>
                  <a:pt x="821" y="2"/>
                  <a:pt x="821" y="2"/>
                </a:cubicBezTo>
                <a:cubicBezTo>
                  <a:pt x="932" y="2"/>
                  <a:pt x="932" y="2"/>
                  <a:pt x="932" y="2"/>
                </a:cubicBezTo>
                <a:cubicBezTo>
                  <a:pt x="979" y="2"/>
                  <a:pt x="995" y="20"/>
                  <a:pt x="995" y="69"/>
                </a:cubicBezTo>
                <a:close/>
                <a:moveTo>
                  <a:pt x="951" y="155"/>
                </a:moveTo>
                <a:cubicBezTo>
                  <a:pt x="951" y="115"/>
                  <a:pt x="951" y="115"/>
                  <a:pt x="951" y="115"/>
                </a:cubicBezTo>
                <a:cubicBezTo>
                  <a:pt x="947" y="115"/>
                  <a:pt x="868" y="115"/>
                  <a:pt x="868" y="115"/>
                </a:cubicBezTo>
                <a:cubicBezTo>
                  <a:pt x="862" y="115"/>
                  <a:pt x="854" y="118"/>
                  <a:pt x="854" y="135"/>
                </a:cubicBezTo>
                <a:cubicBezTo>
                  <a:pt x="854" y="152"/>
                  <a:pt x="862" y="155"/>
                  <a:pt x="868" y="155"/>
                </a:cubicBezTo>
                <a:cubicBezTo>
                  <a:pt x="868" y="155"/>
                  <a:pt x="947" y="155"/>
                  <a:pt x="951" y="155"/>
                </a:cubicBezTo>
                <a:close/>
                <a:moveTo>
                  <a:pt x="1361" y="69"/>
                </a:moveTo>
                <a:cubicBezTo>
                  <a:pt x="1361" y="196"/>
                  <a:pt x="1361" y="196"/>
                  <a:pt x="1361" y="196"/>
                </a:cubicBezTo>
                <a:cubicBezTo>
                  <a:pt x="1230" y="196"/>
                  <a:pt x="1230" y="196"/>
                  <a:pt x="1230" y="196"/>
                </a:cubicBezTo>
                <a:cubicBezTo>
                  <a:pt x="1194" y="196"/>
                  <a:pt x="1177" y="181"/>
                  <a:pt x="1177" y="141"/>
                </a:cubicBezTo>
                <a:cubicBezTo>
                  <a:pt x="1177" y="132"/>
                  <a:pt x="1177" y="132"/>
                  <a:pt x="1177" y="132"/>
                </a:cubicBezTo>
                <a:cubicBezTo>
                  <a:pt x="1177" y="93"/>
                  <a:pt x="1194" y="76"/>
                  <a:pt x="1228" y="76"/>
                </a:cubicBezTo>
                <a:cubicBezTo>
                  <a:pt x="1228" y="76"/>
                  <a:pt x="1313" y="76"/>
                  <a:pt x="1317" y="76"/>
                </a:cubicBezTo>
                <a:cubicBezTo>
                  <a:pt x="1317" y="75"/>
                  <a:pt x="1317" y="69"/>
                  <a:pt x="1317" y="69"/>
                </a:cubicBezTo>
                <a:cubicBezTo>
                  <a:pt x="1317" y="51"/>
                  <a:pt x="1311" y="44"/>
                  <a:pt x="1295" y="44"/>
                </a:cubicBezTo>
                <a:cubicBezTo>
                  <a:pt x="1187" y="44"/>
                  <a:pt x="1187" y="44"/>
                  <a:pt x="1187" y="44"/>
                </a:cubicBezTo>
                <a:cubicBezTo>
                  <a:pt x="1187" y="2"/>
                  <a:pt x="1187" y="2"/>
                  <a:pt x="1187" y="2"/>
                </a:cubicBezTo>
                <a:cubicBezTo>
                  <a:pt x="1298" y="2"/>
                  <a:pt x="1298" y="2"/>
                  <a:pt x="1298" y="2"/>
                </a:cubicBezTo>
                <a:cubicBezTo>
                  <a:pt x="1345" y="2"/>
                  <a:pt x="1361" y="20"/>
                  <a:pt x="1361" y="69"/>
                </a:cubicBezTo>
                <a:close/>
                <a:moveTo>
                  <a:pt x="1317" y="155"/>
                </a:moveTo>
                <a:cubicBezTo>
                  <a:pt x="1317" y="115"/>
                  <a:pt x="1317" y="115"/>
                  <a:pt x="1317" y="115"/>
                </a:cubicBezTo>
                <a:cubicBezTo>
                  <a:pt x="1313" y="115"/>
                  <a:pt x="1234" y="115"/>
                  <a:pt x="1234" y="115"/>
                </a:cubicBezTo>
                <a:cubicBezTo>
                  <a:pt x="1228" y="115"/>
                  <a:pt x="1220" y="118"/>
                  <a:pt x="1220" y="135"/>
                </a:cubicBezTo>
                <a:cubicBezTo>
                  <a:pt x="1220" y="152"/>
                  <a:pt x="1228" y="155"/>
                  <a:pt x="1234" y="155"/>
                </a:cubicBezTo>
                <a:cubicBezTo>
                  <a:pt x="1234" y="155"/>
                  <a:pt x="1313" y="155"/>
                  <a:pt x="1317" y="155"/>
                </a:cubicBezTo>
                <a:close/>
                <a:moveTo>
                  <a:pt x="389" y="2"/>
                </a:moveTo>
                <a:cubicBezTo>
                  <a:pt x="389" y="43"/>
                  <a:pt x="389" y="43"/>
                  <a:pt x="389" y="43"/>
                </a:cubicBezTo>
                <a:cubicBezTo>
                  <a:pt x="389" y="43"/>
                  <a:pt x="447" y="43"/>
                  <a:pt x="452" y="43"/>
                </a:cubicBezTo>
                <a:cubicBezTo>
                  <a:pt x="452" y="48"/>
                  <a:pt x="452" y="196"/>
                  <a:pt x="452" y="196"/>
                </a:cubicBezTo>
                <a:cubicBezTo>
                  <a:pt x="496" y="196"/>
                  <a:pt x="496" y="196"/>
                  <a:pt x="496" y="196"/>
                </a:cubicBezTo>
                <a:cubicBezTo>
                  <a:pt x="496" y="196"/>
                  <a:pt x="496" y="48"/>
                  <a:pt x="496" y="43"/>
                </a:cubicBezTo>
                <a:cubicBezTo>
                  <a:pt x="500" y="43"/>
                  <a:pt x="558" y="43"/>
                  <a:pt x="558" y="43"/>
                </a:cubicBezTo>
                <a:cubicBezTo>
                  <a:pt x="558" y="2"/>
                  <a:pt x="558" y="2"/>
                  <a:pt x="558" y="2"/>
                </a:cubicBezTo>
                <a:lnTo>
                  <a:pt x="389" y="2"/>
                </a:lnTo>
                <a:close/>
                <a:moveTo>
                  <a:pt x="1004" y="2"/>
                </a:moveTo>
                <a:cubicBezTo>
                  <a:pt x="1004" y="43"/>
                  <a:pt x="1004" y="43"/>
                  <a:pt x="1004" y="43"/>
                </a:cubicBezTo>
                <a:cubicBezTo>
                  <a:pt x="1004" y="43"/>
                  <a:pt x="1062" y="43"/>
                  <a:pt x="1066" y="43"/>
                </a:cubicBezTo>
                <a:cubicBezTo>
                  <a:pt x="1066" y="48"/>
                  <a:pt x="1066" y="196"/>
                  <a:pt x="1066" y="196"/>
                </a:cubicBezTo>
                <a:cubicBezTo>
                  <a:pt x="1110" y="196"/>
                  <a:pt x="1110" y="196"/>
                  <a:pt x="1110" y="196"/>
                </a:cubicBezTo>
                <a:cubicBezTo>
                  <a:pt x="1110" y="196"/>
                  <a:pt x="1110" y="48"/>
                  <a:pt x="1110" y="43"/>
                </a:cubicBezTo>
                <a:cubicBezTo>
                  <a:pt x="1115" y="43"/>
                  <a:pt x="1173" y="43"/>
                  <a:pt x="1173" y="43"/>
                </a:cubicBezTo>
                <a:cubicBezTo>
                  <a:pt x="1173" y="2"/>
                  <a:pt x="1173" y="2"/>
                  <a:pt x="1173" y="2"/>
                </a:cubicBezTo>
                <a:lnTo>
                  <a:pt x="1004" y="2"/>
                </a:lnTo>
                <a:close/>
                <a:moveTo>
                  <a:pt x="732" y="196"/>
                </a:moveTo>
                <a:cubicBezTo>
                  <a:pt x="612" y="196"/>
                  <a:pt x="612" y="196"/>
                  <a:pt x="612" y="196"/>
                </a:cubicBezTo>
                <a:cubicBezTo>
                  <a:pt x="612" y="2"/>
                  <a:pt x="612" y="2"/>
                  <a:pt x="612" y="2"/>
                </a:cubicBezTo>
                <a:cubicBezTo>
                  <a:pt x="730" y="2"/>
                  <a:pt x="730" y="2"/>
                  <a:pt x="730" y="2"/>
                </a:cubicBezTo>
                <a:cubicBezTo>
                  <a:pt x="774" y="2"/>
                  <a:pt x="794" y="20"/>
                  <a:pt x="794" y="70"/>
                </a:cubicBezTo>
                <a:cubicBezTo>
                  <a:pt x="794" y="128"/>
                  <a:pt x="794" y="128"/>
                  <a:pt x="794" y="128"/>
                </a:cubicBezTo>
                <a:cubicBezTo>
                  <a:pt x="794" y="173"/>
                  <a:pt x="779" y="196"/>
                  <a:pt x="732" y="196"/>
                </a:cubicBezTo>
                <a:close/>
                <a:moveTo>
                  <a:pt x="749" y="70"/>
                </a:moveTo>
                <a:cubicBezTo>
                  <a:pt x="749" y="51"/>
                  <a:pt x="743" y="44"/>
                  <a:pt x="727" y="44"/>
                </a:cubicBezTo>
                <a:cubicBezTo>
                  <a:pt x="727" y="44"/>
                  <a:pt x="660" y="44"/>
                  <a:pt x="656" y="44"/>
                </a:cubicBezTo>
                <a:cubicBezTo>
                  <a:pt x="656" y="155"/>
                  <a:pt x="656" y="155"/>
                  <a:pt x="656" y="155"/>
                </a:cubicBezTo>
                <a:cubicBezTo>
                  <a:pt x="660" y="155"/>
                  <a:pt x="727" y="155"/>
                  <a:pt x="727" y="155"/>
                </a:cubicBezTo>
                <a:cubicBezTo>
                  <a:pt x="743" y="155"/>
                  <a:pt x="749" y="148"/>
                  <a:pt x="749" y="129"/>
                </a:cubicBezTo>
                <a:cubicBezTo>
                  <a:pt x="749" y="129"/>
                  <a:pt x="749" y="70"/>
                  <a:pt x="749" y="70"/>
                </a:cubicBezTo>
                <a:close/>
                <a:moveTo>
                  <a:pt x="145" y="150"/>
                </a:moveTo>
                <a:cubicBezTo>
                  <a:pt x="144" y="148"/>
                  <a:pt x="85" y="34"/>
                  <a:pt x="78" y="22"/>
                </a:cubicBezTo>
                <a:cubicBezTo>
                  <a:pt x="69" y="9"/>
                  <a:pt x="59" y="0"/>
                  <a:pt x="40" y="0"/>
                </a:cubicBezTo>
                <a:cubicBezTo>
                  <a:pt x="22" y="0"/>
                  <a:pt x="0" y="8"/>
                  <a:pt x="0" y="51"/>
                </a:cubicBezTo>
                <a:cubicBezTo>
                  <a:pt x="0" y="197"/>
                  <a:pt x="0" y="197"/>
                  <a:pt x="0" y="197"/>
                </a:cubicBezTo>
                <a:cubicBezTo>
                  <a:pt x="44" y="197"/>
                  <a:pt x="44" y="197"/>
                  <a:pt x="44" y="197"/>
                </a:cubicBezTo>
                <a:cubicBezTo>
                  <a:pt x="44" y="197"/>
                  <a:pt x="44" y="84"/>
                  <a:pt x="44" y="76"/>
                </a:cubicBezTo>
                <a:cubicBezTo>
                  <a:pt x="44" y="67"/>
                  <a:pt x="43" y="54"/>
                  <a:pt x="43" y="51"/>
                </a:cubicBezTo>
                <a:cubicBezTo>
                  <a:pt x="43" y="49"/>
                  <a:pt x="43" y="47"/>
                  <a:pt x="44" y="47"/>
                </a:cubicBezTo>
                <a:cubicBezTo>
                  <a:pt x="46" y="46"/>
                  <a:pt x="47" y="47"/>
                  <a:pt x="48" y="49"/>
                </a:cubicBezTo>
                <a:cubicBezTo>
                  <a:pt x="49" y="50"/>
                  <a:pt x="103" y="158"/>
                  <a:pt x="115" y="177"/>
                </a:cubicBezTo>
                <a:cubicBezTo>
                  <a:pt x="123" y="190"/>
                  <a:pt x="133" y="199"/>
                  <a:pt x="153" y="199"/>
                </a:cubicBezTo>
                <a:cubicBezTo>
                  <a:pt x="171" y="199"/>
                  <a:pt x="192" y="191"/>
                  <a:pt x="192" y="147"/>
                </a:cubicBezTo>
                <a:cubicBezTo>
                  <a:pt x="192" y="2"/>
                  <a:pt x="192" y="2"/>
                  <a:pt x="192" y="2"/>
                </a:cubicBezTo>
                <a:cubicBezTo>
                  <a:pt x="148" y="2"/>
                  <a:pt x="148" y="2"/>
                  <a:pt x="148" y="2"/>
                </a:cubicBezTo>
                <a:cubicBezTo>
                  <a:pt x="148" y="2"/>
                  <a:pt x="148" y="115"/>
                  <a:pt x="148" y="123"/>
                </a:cubicBezTo>
                <a:cubicBezTo>
                  <a:pt x="148" y="132"/>
                  <a:pt x="149" y="145"/>
                  <a:pt x="149" y="148"/>
                </a:cubicBezTo>
                <a:cubicBezTo>
                  <a:pt x="149" y="150"/>
                  <a:pt x="149" y="152"/>
                  <a:pt x="148" y="152"/>
                </a:cubicBezTo>
                <a:cubicBezTo>
                  <a:pt x="147" y="153"/>
                  <a:pt x="145" y="152"/>
                  <a:pt x="145" y="15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4233709318"/>
      </p:ext>
    </p:extLst>
  </p:cSld>
  <p:clrMap bg1="lt1" tx1="dk1" bg2="lt2" tx2="dk2" accent1="accent1" accent2="accent2" accent3="accent3" accent4="accent4" accent5="accent5" accent6="accent6" hlink="hlink" folHlink="folHlink"/>
  <p:sldLayoutIdLst>
    <p:sldLayoutId id="2147483887" r:id="rId1"/>
    <p:sldLayoutId id="2147483888" r:id="rId2"/>
    <p:sldLayoutId id="2147483889" r:id="rId3"/>
    <p:sldLayoutId id="2147483890" r:id="rId4"/>
    <p:sldLayoutId id="2147483891" r:id="rId5"/>
    <p:sldLayoutId id="2147483892" r:id="rId6"/>
    <p:sldLayoutId id="2147483893" r:id="rId7"/>
    <p:sldLayoutId id="2147483894" r:id="rId8"/>
    <p:sldLayoutId id="2147483895" r:id="rId9"/>
    <p:sldLayoutId id="2147483896" r:id="rId10"/>
    <p:sldLayoutId id="2147483897" r:id="rId11"/>
  </p:sldLayoutIdLst>
  <p:hf hdr="0" dt="0"/>
  <p:txStyles>
    <p:titleStyle>
      <a:lvl1pPr marL="225425" indent="115888" algn="l" defTabSz="609555" rtl="0" eaLnBrk="1" fontAlgn="base" hangingPunct="1">
        <a:spcBef>
          <a:spcPct val="0"/>
        </a:spcBef>
        <a:spcAft>
          <a:spcPct val="0"/>
        </a:spcAft>
        <a:tabLst/>
        <a:defRPr kumimoji="1" lang="en-US" sz="2400" b="0" i="0" kern="1200" spc="0" baseline="0" smtClean="0">
          <a:solidFill>
            <a:schemeClr val="tx1"/>
          </a:solidFill>
          <a:latin typeface="+mj-ea"/>
          <a:ea typeface="+mj-ea"/>
          <a:cs typeface="Arial"/>
        </a:defRPr>
      </a:lvl1pPr>
      <a:lvl2pPr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2pPr>
      <a:lvl3pPr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3pPr>
      <a:lvl4pPr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4pPr>
      <a:lvl5pPr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5pPr>
      <a:lvl6pPr marL="609555"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6pPr>
      <a:lvl7pPr marL="1219110"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7pPr>
      <a:lvl8pPr marL="1828664"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8pPr>
      <a:lvl9pPr marL="2438218"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9pPr>
    </p:titleStyle>
    <p:bodyStyle>
      <a:lvl1pPr marL="226468" indent="-226468" algn="l" defTabSz="609555" rtl="0" eaLnBrk="1" fontAlgn="base" hangingPunct="1">
        <a:spcBef>
          <a:spcPct val="20000"/>
        </a:spcBef>
        <a:spcAft>
          <a:spcPct val="0"/>
        </a:spcAft>
        <a:buFont typeface="Arial" pitchFamily="34" charset="0"/>
        <a:buChar char="•"/>
        <a:defRPr kumimoji="1" sz="3200" kern="1200">
          <a:solidFill>
            <a:schemeClr val="tx1"/>
          </a:solidFill>
          <a:latin typeface="Arial"/>
          <a:ea typeface="+mn-ea"/>
          <a:cs typeface="Arial"/>
        </a:defRPr>
      </a:lvl1pPr>
      <a:lvl2pPr marL="910099" indent="-300543" algn="l" defTabSz="609555" rtl="0" eaLnBrk="1" fontAlgn="base" hangingPunct="1">
        <a:spcBef>
          <a:spcPct val="20000"/>
        </a:spcBef>
        <a:spcAft>
          <a:spcPct val="0"/>
        </a:spcAft>
        <a:buFont typeface="Arial" pitchFamily="34" charset="0"/>
        <a:buChar char="–"/>
        <a:defRPr kumimoji="1" sz="2667" kern="1200">
          <a:solidFill>
            <a:schemeClr val="tx1"/>
          </a:solidFill>
          <a:latin typeface="Arial"/>
          <a:ea typeface="+mn-ea"/>
          <a:cs typeface="Arial"/>
        </a:defRPr>
      </a:lvl2pPr>
      <a:lvl3pPr marL="1454042" indent="-234933" algn="l" defTabSz="609555" rtl="0" eaLnBrk="1" fontAlgn="base" hangingPunct="1">
        <a:spcBef>
          <a:spcPct val="20000"/>
        </a:spcBef>
        <a:spcAft>
          <a:spcPct val="0"/>
        </a:spcAft>
        <a:buFont typeface="Arial" pitchFamily="34" charset="0"/>
        <a:buChar char="•"/>
        <a:defRPr kumimoji="1" sz="2667" kern="1200">
          <a:solidFill>
            <a:schemeClr val="tx1"/>
          </a:solidFill>
          <a:latin typeface="Arial"/>
          <a:ea typeface="+mn-ea"/>
          <a:cs typeface="Arial"/>
        </a:defRPr>
      </a:lvl3pPr>
      <a:lvl4pPr marL="2059363" indent="-230701" algn="l" defTabSz="609555" rtl="0" eaLnBrk="1" fontAlgn="base" hangingPunct="1">
        <a:spcBef>
          <a:spcPct val="20000"/>
        </a:spcBef>
        <a:spcAft>
          <a:spcPct val="0"/>
        </a:spcAft>
        <a:buFont typeface="Arial" pitchFamily="34" charset="0"/>
        <a:buChar char="–"/>
        <a:defRPr kumimoji="1" sz="2667" kern="1200">
          <a:solidFill>
            <a:schemeClr val="tx1"/>
          </a:solidFill>
          <a:latin typeface="Arial"/>
          <a:ea typeface="+mn-ea"/>
          <a:cs typeface="Arial"/>
        </a:defRPr>
      </a:lvl4pPr>
      <a:lvl5pPr marL="2666800" indent="-228584" algn="l" defTabSz="609555" rtl="0" eaLnBrk="1" fontAlgn="base" hangingPunct="1">
        <a:spcBef>
          <a:spcPct val="20000"/>
        </a:spcBef>
        <a:spcAft>
          <a:spcPct val="0"/>
        </a:spcAft>
        <a:buFont typeface="Arial" pitchFamily="34" charset="0"/>
        <a:buChar char="»"/>
        <a:defRPr kumimoji="1" sz="2667" kern="1200">
          <a:solidFill>
            <a:schemeClr val="tx1"/>
          </a:solidFill>
          <a:latin typeface="Arial"/>
          <a:ea typeface="+mn-ea"/>
          <a:cs typeface="Arial"/>
        </a:defRPr>
      </a:lvl5pPr>
      <a:lvl6pPr marL="3352548"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6pPr>
      <a:lvl7pPr marL="3962104"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7pPr>
      <a:lvl8pPr marL="4571658"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8pPr>
      <a:lvl9pPr marL="5181212"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9pPr>
    </p:bodyStyle>
    <p:otherStyle>
      <a:defPPr>
        <a:defRPr lang="en-US"/>
      </a:defPPr>
      <a:lvl1pPr marL="0" algn="l" defTabSz="609555" rtl="0" eaLnBrk="1" latinLnBrk="0" hangingPunct="1">
        <a:defRPr kumimoji="1" sz="2400" kern="1200">
          <a:solidFill>
            <a:schemeClr val="tx1"/>
          </a:solidFill>
          <a:latin typeface="+mn-lt"/>
          <a:ea typeface="+mn-ea"/>
          <a:cs typeface="+mn-cs"/>
        </a:defRPr>
      </a:lvl1pPr>
      <a:lvl2pPr marL="609555" algn="l" defTabSz="609555" rtl="0" eaLnBrk="1" latinLnBrk="0" hangingPunct="1">
        <a:defRPr kumimoji="1" sz="2400" kern="1200">
          <a:solidFill>
            <a:schemeClr val="tx1"/>
          </a:solidFill>
          <a:latin typeface="+mn-lt"/>
          <a:ea typeface="+mn-ea"/>
          <a:cs typeface="+mn-cs"/>
        </a:defRPr>
      </a:lvl2pPr>
      <a:lvl3pPr marL="1219110" algn="l" defTabSz="609555" rtl="0" eaLnBrk="1" latinLnBrk="0" hangingPunct="1">
        <a:defRPr kumimoji="1" sz="2400" kern="1200">
          <a:solidFill>
            <a:schemeClr val="tx1"/>
          </a:solidFill>
          <a:latin typeface="+mn-lt"/>
          <a:ea typeface="+mn-ea"/>
          <a:cs typeface="+mn-cs"/>
        </a:defRPr>
      </a:lvl3pPr>
      <a:lvl4pPr marL="1828664" algn="l" defTabSz="609555" rtl="0" eaLnBrk="1" latinLnBrk="0" hangingPunct="1">
        <a:defRPr kumimoji="1" sz="2400" kern="1200">
          <a:solidFill>
            <a:schemeClr val="tx1"/>
          </a:solidFill>
          <a:latin typeface="+mn-lt"/>
          <a:ea typeface="+mn-ea"/>
          <a:cs typeface="+mn-cs"/>
        </a:defRPr>
      </a:lvl4pPr>
      <a:lvl5pPr marL="2438218" algn="l" defTabSz="609555" rtl="0" eaLnBrk="1" latinLnBrk="0" hangingPunct="1">
        <a:defRPr kumimoji="1" sz="2400" kern="1200">
          <a:solidFill>
            <a:schemeClr val="tx1"/>
          </a:solidFill>
          <a:latin typeface="+mn-lt"/>
          <a:ea typeface="+mn-ea"/>
          <a:cs typeface="+mn-cs"/>
        </a:defRPr>
      </a:lvl5pPr>
      <a:lvl6pPr marL="3047772" algn="l" defTabSz="609555" rtl="0" eaLnBrk="1" latinLnBrk="0" hangingPunct="1">
        <a:defRPr kumimoji="1" sz="2400" kern="1200">
          <a:solidFill>
            <a:schemeClr val="tx1"/>
          </a:solidFill>
          <a:latin typeface="+mn-lt"/>
          <a:ea typeface="+mn-ea"/>
          <a:cs typeface="+mn-cs"/>
        </a:defRPr>
      </a:lvl6pPr>
      <a:lvl7pPr marL="3657327" algn="l" defTabSz="609555" rtl="0" eaLnBrk="1" latinLnBrk="0" hangingPunct="1">
        <a:defRPr kumimoji="1" sz="2400" kern="1200">
          <a:solidFill>
            <a:schemeClr val="tx1"/>
          </a:solidFill>
          <a:latin typeface="+mn-lt"/>
          <a:ea typeface="+mn-ea"/>
          <a:cs typeface="+mn-cs"/>
        </a:defRPr>
      </a:lvl7pPr>
      <a:lvl8pPr marL="4266880" algn="l" defTabSz="609555" rtl="0" eaLnBrk="1" latinLnBrk="0" hangingPunct="1">
        <a:defRPr kumimoji="1" sz="2400" kern="1200">
          <a:solidFill>
            <a:schemeClr val="tx1"/>
          </a:solidFill>
          <a:latin typeface="+mn-lt"/>
          <a:ea typeface="+mn-ea"/>
          <a:cs typeface="+mn-cs"/>
        </a:defRPr>
      </a:lvl8pPr>
      <a:lvl9pPr marL="4876435" algn="l" defTabSz="609555" rtl="0" eaLnBrk="1" latinLnBrk="0" hangingPunct="1">
        <a:defRPr kumimoji="1" sz="2400" kern="1200">
          <a:solidFill>
            <a:schemeClr val="tx1"/>
          </a:solidFill>
          <a:latin typeface="+mn-lt"/>
          <a:ea typeface="+mn-ea"/>
          <a:cs typeface="+mn-cs"/>
        </a:defRPr>
      </a:lvl9pPr>
    </p:otherStyle>
  </p:txStyles>
  <p:extLst>
    <p:ext uri="{27BBF7A9-308A-43DC-89C8-2F10F3537804}">
      <p15:sldGuideLst xmlns:p15="http://schemas.microsoft.com/office/powerpoint/2012/main">
        <p15:guide id="2" orient="horz" pos="4032">
          <p15:clr>
            <a:srgbClr val="F26B43"/>
          </p15:clr>
        </p15:guide>
        <p15:guide id="3" orient="horz" pos="288">
          <p15:clr>
            <a:srgbClr val="F26B43"/>
          </p15:clr>
        </p15:guide>
        <p15:guide id="4" pos="7488">
          <p15:clr>
            <a:srgbClr val="F26B43"/>
          </p15:clr>
        </p15:guide>
        <p15:guide id="5" pos="192">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7" name="Rectangle 17"/>
          <p:cNvSpPr/>
          <p:nvPr/>
        </p:nvSpPr>
        <p:spPr>
          <a:xfrm>
            <a:off x="0" y="6400800"/>
            <a:ext cx="12192000" cy="458124"/>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2400" b="0" i="0">
              <a:solidFill>
                <a:schemeClr val="tx1"/>
              </a:solidFill>
              <a:latin typeface="HGPGothicE" charset="-128"/>
              <a:ea typeface="HGPGothicE" charset="-128"/>
            </a:endParaRPr>
          </a:p>
        </p:txBody>
      </p:sp>
      <p:pic>
        <p:nvPicPr>
          <p:cNvPr id="4" name="図 3"/>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a:off x="10776520" y="6481775"/>
            <a:ext cx="1178351" cy="296174"/>
          </a:xfrm>
          <a:prstGeom prst="rect">
            <a:avLst/>
          </a:prstGeom>
        </p:spPr>
      </p:pic>
      <p:pic>
        <p:nvPicPr>
          <p:cNvPr id="20" name="図 19"/>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2" y="5486400"/>
            <a:ext cx="762000" cy="1371601"/>
          </a:xfrm>
          <a:prstGeom prst="rect">
            <a:avLst/>
          </a:prstGeom>
        </p:spPr>
      </p:pic>
      <p:sp>
        <p:nvSpPr>
          <p:cNvPr id="16" name="Footer Placeholder 1">
            <a:extLst>
              <a:ext uri="{FF2B5EF4-FFF2-40B4-BE49-F238E27FC236}">
                <a16:creationId xmlns:a16="http://schemas.microsoft.com/office/drawing/2014/main" id="{F1B08FBC-0754-4A22-9FF6-E1EB2B13AEEE}"/>
              </a:ext>
            </a:extLst>
          </p:cNvPr>
          <p:cNvSpPr>
            <a:spLocks noGrp="1"/>
          </p:cNvSpPr>
          <p:nvPr>
            <p:ph type="ftr" sz="quarter" idx="3"/>
          </p:nvPr>
        </p:nvSpPr>
        <p:spPr>
          <a:xfrm>
            <a:off x="609600" y="6556248"/>
            <a:ext cx="2194560" cy="182880"/>
          </a:xfrm>
          <a:prstGeom prst="rect">
            <a:avLst/>
          </a:prstGeom>
        </p:spPr>
        <p:txBody>
          <a:bodyPr anchor="ctr"/>
          <a:lstStyle>
            <a:lvl1pPr>
              <a:defRPr sz="800">
                <a:solidFill>
                  <a:schemeClr val="bg1"/>
                </a:solidFill>
              </a:defRPr>
            </a:lvl1pPr>
          </a:lstStyle>
          <a:p>
            <a:pPr defTabSz="609555"/>
            <a:r>
              <a:rPr lang="en-US"/>
              <a:t>© 2019 NTT DATA, Inc. All rights reserved.</a:t>
            </a:r>
          </a:p>
        </p:txBody>
      </p:sp>
      <p:sp>
        <p:nvSpPr>
          <p:cNvPr id="17" name="Slide Number Placeholder 2">
            <a:extLst>
              <a:ext uri="{FF2B5EF4-FFF2-40B4-BE49-F238E27FC236}">
                <a16:creationId xmlns:a16="http://schemas.microsoft.com/office/drawing/2014/main" id="{5F5690AF-F9D3-41D0-AF84-4591497DC2CB}"/>
              </a:ext>
            </a:extLst>
          </p:cNvPr>
          <p:cNvSpPr>
            <a:spLocks noGrp="1"/>
          </p:cNvSpPr>
          <p:nvPr>
            <p:ph type="sldNum" sz="quarter" idx="4"/>
          </p:nvPr>
        </p:nvSpPr>
        <p:spPr>
          <a:xfrm>
            <a:off x="5762244" y="6556248"/>
            <a:ext cx="667512" cy="182880"/>
          </a:xfrm>
          <a:prstGeom prst="rect">
            <a:avLst/>
          </a:prstGeom>
        </p:spPr>
        <p:txBody>
          <a:bodyPr anchor="ctr"/>
          <a:lstStyle>
            <a:lvl1pPr>
              <a:defRPr sz="800">
                <a:solidFill>
                  <a:schemeClr val="bg1"/>
                </a:solidFill>
              </a:defRPr>
            </a:lvl1pPr>
          </a:lstStyle>
          <a:p>
            <a:pPr algn="ctr"/>
            <a:fld id="{92EA2340-BE12-4138-BE15-7C339B03EB4B}" type="slidenum">
              <a:rPr lang="en-US" smtClean="0"/>
              <a:pPr algn="ctr"/>
              <a:t>‹#›</a:t>
            </a:fld>
            <a:endParaRPr lang="en-US"/>
          </a:p>
        </p:txBody>
      </p:sp>
    </p:spTree>
    <p:extLst>
      <p:ext uri="{BB962C8B-B14F-4D97-AF65-F5344CB8AC3E}">
        <p14:creationId xmlns:p14="http://schemas.microsoft.com/office/powerpoint/2010/main" val="1263060236"/>
      </p:ext>
    </p:extLst>
  </p:cSld>
  <p:clrMap bg1="lt1" tx1="dk1" bg2="lt2" tx2="dk2" accent1="accent1" accent2="accent2" accent3="accent3" accent4="accent4" accent5="accent5" accent6="accent6" hlink="hlink" folHlink="folHlink"/>
  <p:sldLayoutIdLst>
    <p:sldLayoutId id="2147483834" r:id="rId1"/>
    <p:sldLayoutId id="2147483835" r:id="rId2"/>
    <p:sldLayoutId id="2147483836" r:id="rId3"/>
    <p:sldLayoutId id="2147483837" r:id="rId4"/>
    <p:sldLayoutId id="2147483838" r:id="rId5"/>
    <p:sldLayoutId id="2147483839" r:id="rId6"/>
    <p:sldLayoutId id="2147483840" r:id="rId7"/>
    <p:sldLayoutId id="2147483841" r:id="rId8"/>
    <p:sldLayoutId id="2147483842" r:id="rId9"/>
  </p:sldLayoutIdLst>
  <p:hf hdr="0" dt="0"/>
  <p:txStyles>
    <p:titleStyle>
      <a:lvl1pPr algn="l" defTabSz="609555" rtl="0" eaLnBrk="1" fontAlgn="base" hangingPunct="1">
        <a:spcBef>
          <a:spcPct val="0"/>
        </a:spcBef>
        <a:spcAft>
          <a:spcPct val="0"/>
        </a:spcAft>
        <a:defRPr kumimoji="1" sz="2400" b="0" i="0" kern="1200" spc="200" baseline="0">
          <a:solidFill>
            <a:srgbClr val="404040"/>
          </a:solidFill>
          <a:latin typeface="HGPGothicE" charset="-128"/>
          <a:ea typeface="HGPGothicE" charset="-128"/>
          <a:cs typeface="HGPGothicE" charset="-128"/>
        </a:defRPr>
      </a:lvl1pPr>
      <a:lvl2pPr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2pPr>
      <a:lvl3pPr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3pPr>
      <a:lvl4pPr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4pPr>
      <a:lvl5pPr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5pPr>
      <a:lvl6pPr marL="609555"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6pPr>
      <a:lvl7pPr marL="1219110"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7pPr>
      <a:lvl8pPr marL="1828664"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8pPr>
      <a:lvl9pPr marL="2438218"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9pPr>
    </p:titleStyle>
    <p:bodyStyle>
      <a:lvl1pPr marL="226468" indent="-226468" algn="l" defTabSz="609555" rtl="0" eaLnBrk="1" fontAlgn="base" hangingPunct="1">
        <a:spcBef>
          <a:spcPct val="20000"/>
        </a:spcBef>
        <a:spcAft>
          <a:spcPct val="0"/>
        </a:spcAft>
        <a:buFont typeface="Arial" pitchFamily="34" charset="0"/>
        <a:buChar char="•"/>
        <a:defRPr kumimoji="1" sz="3200" kern="1200">
          <a:solidFill>
            <a:schemeClr val="tx1"/>
          </a:solidFill>
          <a:latin typeface="Arial"/>
          <a:ea typeface="+mn-ea"/>
          <a:cs typeface="Arial"/>
        </a:defRPr>
      </a:lvl1pPr>
      <a:lvl2pPr marL="910099" indent="-300543" algn="l" defTabSz="609555" rtl="0" eaLnBrk="1" fontAlgn="base" hangingPunct="1">
        <a:spcBef>
          <a:spcPct val="20000"/>
        </a:spcBef>
        <a:spcAft>
          <a:spcPct val="0"/>
        </a:spcAft>
        <a:buFont typeface="Arial" pitchFamily="34" charset="0"/>
        <a:buChar char="–"/>
        <a:defRPr kumimoji="1" sz="2667" kern="1200">
          <a:solidFill>
            <a:schemeClr val="tx1"/>
          </a:solidFill>
          <a:latin typeface="Arial"/>
          <a:ea typeface="+mn-ea"/>
          <a:cs typeface="Arial"/>
        </a:defRPr>
      </a:lvl2pPr>
      <a:lvl3pPr marL="1454042" indent="-234933" algn="l" defTabSz="609555" rtl="0" eaLnBrk="1" fontAlgn="base" hangingPunct="1">
        <a:spcBef>
          <a:spcPct val="20000"/>
        </a:spcBef>
        <a:spcAft>
          <a:spcPct val="0"/>
        </a:spcAft>
        <a:buFont typeface="Arial" pitchFamily="34" charset="0"/>
        <a:buChar char="•"/>
        <a:defRPr kumimoji="1" sz="2667" kern="1200">
          <a:solidFill>
            <a:schemeClr val="tx1"/>
          </a:solidFill>
          <a:latin typeface="Arial"/>
          <a:ea typeface="+mn-ea"/>
          <a:cs typeface="Arial"/>
        </a:defRPr>
      </a:lvl3pPr>
      <a:lvl4pPr marL="2059363" indent="-230701" algn="l" defTabSz="609555" rtl="0" eaLnBrk="1" fontAlgn="base" hangingPunct="1">
        <a:spcBef>
          <a:spcPct val="20000"/>
        </a:spcBef>
        <a:spcAft>
          <a:spcPct val="0"/>
        </a:spcAft>
        <a:buFont typeface="Arial" pitchFamily="34" charset="0"/>
        <a:buChar char="–"/>
        <a:defRPr kumimoji="1" sz="2667" kern="1200">
          <a:solidFill>
            <a:schemeClr val="tx1"/>
          </a:solidFill>
          <a:latin typeface="Arial"/>
          <a:ea typeface="+mn-ea"/>
          <a:cs typeface="Arial"/>
        </a:defRPr>
      </a:lvl4pPr>
      <a:lvl5pPr marL="2666800" indent="-228584" algn="l" defTabSz="609555" rtl="0" eaLnBrk="1" fontAlgn="base" hangingPunct="1">
        <a:spcBef>
          <a:spcPct val="20000"/>
        </a:spcBef>
        <a:spcAft>
          <a:spcPct val="0"/>
        </a:spcAft>
        <a:buFont typeface="Arial" pitchFamily="34" charset="0"/>
        <a:buChar char="»"/>
        <a:defRPr kumimoji="1" sz="2667" kern="1200">
          <a:solidFill>
            <a:schemeClr val="tx1"/>
          </a:solidFill>
          <a:latin typeface="Arial"/>
          <a:ea typeface="+mn-ea"/>
          <a:cs typeface="Arial"/>
        </a:defRPr>
      </a:lvl5pPr>
      <a:lvl6pPr marL="3352548"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6pPr>
      <a:lvl7pPr marL="3962104"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7pPr>
      <a:lvl8pPr marL="4571658"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8pPr>
      <a:lvl9pPr marL="5181212"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9pPr>
    </p:bodyStyle>
    <p:otherStyle>
      <a:defPPr>
        <a:defRPr lang="en-US"/>
      </a:defPPr>
      <a:lvl1pPr marL="0" algn="l" defTabSz="609555" rtl="0" eaLnBrk="1" latinLnBrk="0" hangingPunct="1">
        <a:defRPr kumimoji="1" sz="2400" kern="1200">
          <a:solidFill>
            <a:schemeClr val="tx1"/>
          </a:solidFill>
          <a:latin typeface="+mn-lt"/>
          <a:ea typeface="+mn-ea"/>
          <a:cs typeface="+mn-cs"/>
        </a:defRPr>
      </a:lvl1pPr>
      <a:lvl2pPr marL="609555" algn="l" defTabSz="609555" rtl="0" eaLnBrk="1" latinLnBrk="0" hangingPunct="1">
        <a:defRPr kumimoji="1" sz="2400" kern="1200">
          <a:solidFill>
            <a:schemeClr val="tx1"/>
          </a:solidFill>
          <a:latin typeface="+mn-lt"/>
          <a:ea typeface="+mn-ea"/>
          <a:cs typeface="+mn-cs"/>
        </a:defRPr>
      </a:lvl2pPr>
      <a:lvl3pPr marL="1219110" algn="l" defTabSz="609555" rtl="0" eaLnBrk="1" latinLnBrk="0" hangingPunct="1">
        <a:defRPr kumimoji="1" sz="2400" kern="1200">
          <a:solidFill>
            <a:schemeClr val="tx1"/>
          </a:solidFill>
          <a:latin typeface="+mn-lt"/>
          <a:ea typeface="+mn-ea"/>
          <a:cs typeface="+mn-cs"/>
        </a:defRPr>
      </a:lvl3pPr>
      <a:lvl4pPr marL="1828664" algn="l" defTabSz="609555" rtl="0" eaLnBrk="1" latinLnBrk="0" hangingPunct="1">
        <a:defRPr kumimoji="1" sz="2400" kern="1200">
          <a:solidFill>
            <a:schemeClr val="tx1"/>
          </a:solidFill>
          <a:latin typeface="+mn-lt"/>
          <a:ea typeface="+mn-ea"/>
          <a:cs typeface="+mn-cs"/>
        </a:defRPr>
      </a:lvl4pPr>
      <a:lvl5pPr marL="2438218" algn="l" defTabSz="609555" rtl="0" eaLnBrk="1" latinLnBrk="0" hangingPunct="1">
        <a:defRPr kumimoji="1" sz="2400" kern="1200">
          <a:solidFill>
            <a:schemeClr val="tx1"/>
          </a:solidFill>
          <a:latin typeface="+mn-lt"/>
          <a:ea typeface="+mn-ea"/>
          <a:cs typeface="+mn-cs"/>
        </a:defRPr>
      </a:lvl5pPr>
      <a:lvl6pPr marL="3047772" algn="l" defTabSz="609555" rtl="0" eaLnBrk="1" latinLnBrk="0" hangingPunct="1">
        <a:defRPr kumimoji="1" sz="2400" kern="1200">
          <a:solidFill>
            <a:schemeClr val="tx1"/>
          </a:solidFill>
          <a:latin typeface="+mn-lt"/>
          <a:ea typeface="+mn-ea"/>
          <a:cs typeface="+mn-cs"/>
        </a:defRPr>
      </a:lvl6pPr>
      <a:lvl7pPr marL="3657327" algn="l" defTabSz="609555" rtl="0" eaLnBrk="1" latinLnBrk="0" hangingPunct="1">
        <a:defRPr kumimoji="1" sz="2400" kern="1200">
          <a:solidFill>
            <a:schemeClr val="tx1"/>
          </a:solidFill>
          <a:latin typeface="+mn-lt"/>
          <a:ea typeface="+mn-ea"/>
          <a:cs typeface="+mn-cs"/>
        </a:defRPr>
      </a:lvl7pPr>
      <a:lvl8pPr marL="4266880" algn="l" defTabSz="609555" rtl="0" eaLnBrk="1" latinLnBrk="0" hangingPunct="1">
        <a:defRPr kumimoji="1" sz="2400" kern="1200">
          <a:solidFill>
            <a:schemeClr val="tx1"/>
          </a:solidFill>
          <a:latin typeface="+mn-lt"/>
          <a:ea typeface="+mn-ea"/>
          <a:cs typeface="+mn-cs"/>
        </a:defRPr>
      </a:lvl8pPr>
      <a:lvl9pPr marL="4876435" algn="l" defTabSz="609555" rtl="0" eaLnBrk="1" latinLnBrk="0" hangingPunct="1">
        <a:defRPr kumimoji="1" sz="24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032" userDrawn="1">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7" name="Rectangle 17"/>
          <p:cNvSpPr/>
          <p:nvPr/>
        </p:nvSpPr>
        <p:spPr>
          <a:xfrm>
            <a:off x="0" y="6400800"/>
            <a:ext cx="12192000" cy="458124"/>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2400" b="0" i="0">
              <a:solidFill>
                <a:schemeClr val="tx1"/>
              </a:solidFill>
              <a:latin typeface="HGPGothicE" charset="-128"/>
              <a:ea typeface="HGPGothicE" charset="-128"/>
            </a:endParaRPr>
          </a:p>
        </p:txBody>
      </p:sp>
      <p:pic>
        <p:nvPicPr>
          <p:cNvPr id="4" name="図 3"/>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10776520" y="6481775"/>
            <a:ext cx="1178351" cy="296174"/>
          </a:xfrm>
          <a:prstGeom prst="rect">
            <a:avLst/>
          </a:prstGeom>
        </p:spPr>
      </p:pic>
      <p:pic>
        <p:nvPicPr>
          <p:cNvPr id="20" name="図 19"/>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1" y="5486400"/>
            <a:ext cx="762000" cy="1371601"/>
          </a:xfrm>
          <a:prstGeom prst="rect">
            <a:avLst/>
          </a:prstGeom>
        </p:spPr>
      </p:pic>
      <p:sp>
        <p:nvSpPr>
          <p:cNvPr id="16" name="Footer Placeholder 1">
            <a:extLst>
              <a:ext uri="{FF2B5EF4-FFF2-40B4-BE49-F238E27FC236}">
                <a16:creationId xmlns:a16="http://schemas.microsoft.com/office/drawing/2014/main" id="{F1B08FBC-0754-4A22-9FF6-E1EB2B13AEEE}"/>
              </a:ext>
            </a:extLst>
          </p:cNvPr>
          <p:cNvSpPr>
            <a:spLocks noGrp="1"/>
          </p:cNvSpPr>
          <p:nvPr>
            <p:ph type="ftr" sz="quarter" idx="3"/>
          </p:nvPr>
        </p:nvSpPr>
        <p:spPr>
          <a:xfrm>
            <a:off x="609600" y="6556248"/>
            <a:ext cx="2194560" cy="182880"/>
          </a:xfrm>
          <a:prstGeom prst="rect">
            <a:avLst/>
          </a:prstGeom>
        </p:spPr>
        <p:txBody>
          <a:bodyPr anchor="ctr"/>
          <a:lstStyle>
            <a:lvl1pPr>
              <a:defRPr sz="800">
                <a:solidFill>
                  <a:schemeClr val="bg1"/>
                </a:solidFill>
              </a:defRPr>
            </a:lvl1pPr>
          </a:lstStyle>
          <a:p>
            <a:pPr defTabSz="609555"/>
            <a:r>
              <a:rPr lang="en-US"/>
              <a:t>© 2019 NTT DATA, Inc. All rights reserved.</a:t>
            </a:r>
          </a:p>
        </p:txBody>
      </p:sp>
      <p:sp>
        <p:nvSpPr>
          <p:cNvPr id="17" name="Slide Number Placeholder 2">
            <a:extLst>
              <a:ext uri="{FF2B5EF4-FFF2-40B4-BE49-F238E27FC236}">
                <a16:creationId xmlns:a16="http://schemas.microsoft.com/office/drawing/2014/main" id="{5F5690AF-F9D3-41D0-AF84-4591497DC2CB}"/>
              </a:ext>
            </a:extLst>
          </p:cNvPr>
          <p:cNvSpPr>
            <a:spLocks noGrp="1"/>
          </p:cNvSpPr>
          <p:nvPr>
            <p:ph type="sldNum" sz="quarter" idx="4"/>
          </p:nvPr>
        </p:nvSpPr>
        <p:spPr>
          <a:xfrm>
            <a:off x="5762244" y="6556248"/>
            <a:ext cx="667512" cy="182880"/>
          </a:xfrm>
          <a:prstGeom prst="rect">
            <a:avLst/>
          </a:prstGeom>
        </p:spPr>
        <p:txBody>
          <a:bodyPr anchor="ctr"/>
          <a:lstStyle>
            <a:lvl1pPr>
              <a:defRPr sz="800">
                <a:solidFill>
                  <a:schemeClr val="bg1"/>
                </a:solidFill>
              </a:defRPr>
            </a:lvl1pPr>
          </a:lstStyle>
          <a:p>
            <a:pPr algn="ctr"/>
            <a:fld id="{92EA2340-BE12-4138-BE15-7C339B03EB4B}" type="slidenum">
              <a:rPr lang="en-US" smtClean="0"/>
              <a:pPr algn="ctr"/>
              <a:t>‹#›</a:t>
            </a:fld>
            <a:endParaRPr lang="en-US"/>
          </a:p>
        </p:txBody>
      </p:sp>
    </p:spTree>
    <p:extLst>
      <p:ext uri="{BB962C8B-B14F-4D97-AF65-F5344CB8AC3E}">
        <p14:creationId xmlns:p14="http://schemas.microsoft.com/office/powerpoint/2010/main" val="1905587707"/>
      </p:ext>
    </p:extLst>
  </p:cSld>
  <p:clrMap bg1="lt1" tx1="dk1" bg2="lt2" tx2="dk2" accent1="accent1" accent2="accent2" accent3="accent3" accent4="accent4" accent5="accent5" accent6="accent6" hlink="hlink" folHlink="folHlink"/>
  <p:sldLayoutIdLst>
    <p:sldLayoutId id="2147483808"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hf hdr="0" dt="0"/>
  <p:txStyles>
    <p:titleStyle>
      <a:lvl1pPr algn="l" defTabSz="609555" rtl="0" eaLnBrk="1" fontAlgn="base" hangingPunct="1">
        <a:spcBef>
          <a:spcPct val="0"/>
        </a:spcBef>
        <a:spcAft>
          <a:spcPct val="0"/>
        </a:spcAft>
        <a:defRPr kumimoji="1" sz="2400" b="0" i="0" kern="1200" spc="200" baseline="0">
          <a:solidFill>
            <a:srgbClr val="404040"/>
          </a:solidFill>
          <a:latin typeface="HGPGothicE" charset="-128"/>
          <a:ea typeface="HGPGothicE" charset="-128"/>
          <a:cs typeface="HGPGothicE" charset="-128"/>
        </a:defRPr>
      </a:lvl1pPr>
      <a:lvl2pPr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2pPr>
      <a:lvl3pPr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3pPr>
      <a:lvl4pPr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4pPr>
      <a:lvl5pPr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5pPr>
      <a:lvl6pPr marL="609555"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6pPr>
      <a:lvl7pPr marL="1219110"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7pPr>
      <a:lvl8pPr marL="1828664"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8pPr>
      <a:lvl9pPr marL="2438218"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9pPr>
    </p:titleStyle>
    <p:bodyStyle>
      <a:lvl1pPr marL="226468" indent="-226468" algn="l" defTabSz="609555" rtl="0" eaLnBrk="1" fontAlgn="base" hangingPunct="1">
        <a:spcBef>
          <a:spcPct val="20000"/>
        </a:spcBef>
        <a:spcAft>
          <a:spcPct val="0"/>
        </a:spcAft>
        <a:buFont typeface="Arial" pitchFamily="34" charset="0"/>
        <a:buChar char="•"/>
        <a:defRPr kumimoji="1" sz="3200" kern="1200">
          <a:solidFill>
            <a:schemeClr val="tx1"/>
          </a:solidFill>
          <a:latin typeface="Arial"/>
          <a:ea typeface="+mn-ea"/>
          <a:cs typeface="Arial"/>
        </a:defRPr>
      </a:lvl1pPr>
      <a:lvl2pPr marL="910099" indent="-300543" algn="l" defTabSz="609555" rtl="0" eaLnBrk="1" fontAlgn="base" hangingPunct="1">
        <a:spcBef>
          <a:spcPct val="20000"/>
        </a:spcBef>
        <a:spcAft>
          <a:spcPct val="0"/>
        </a:spcAft>
        <a:buFont typeface="Arial" pitchFamily="34" charset="0"/>
        <a:buChar char="–"/>
        <a:defRPr kumimoji="1" sz="2667" kern="1200">
          <a:solidFill>
            <a:schemeClr val="tx1"/>
          </a:solidFill>
          <a:latin typeface="Arial"/>
          <a:ea typeface="+mn-ea"/>
          <a:cs typeface="Arial"/>
        </a:defRPr>
      </a:lvl2pPr>
      <a:lvl3pPr marL="1454042" indent="-234933" algn="l" defTabSz="609555" rtl="0" eaLnBrk="1" fontAlgn="base" hangingPunct="1">
        <a:spcBef>
          <a:spcPct val="20000"/>
        </a:spcBef>
        <a:spcAft>
          <a:spcPct val="0"/>
        </a:spcAft>
        <a:buFont typeface="Arial" pitchFamily="34" charset="0"/>
        <a:buChar char="•"/>
        <a:defRPr kumimoji="1" sz="2667" kern="1200">
          <a:solidFill>
            <a:schemeClr val="tx1"/>
          </a:solidFill>
          <a:latin typeface="Arial"/>
          <a:ea typeface="+mn-ea"/>
          <a:cs typeface="Arial"/>
        </a:defRPr>
      </a:lvl3pPr>
      <a:lvl4pPr marL="2059363" indent="-230701" algn="l" defTabSz="609555" rtl="0" eaLnBrk="1" fontAlgn="base" hangingPunct="1">
        <a:spcBef>
          <a:spcPct val="20000"/>
        </a:spcBef>
        <a:spcAft>
          <a:spcPct val="0"/>
        </a:spcAft>
        <a:buFont typeface="Arial" pitchFamily="34" charset="0"/>
        <a:buChar char="–"/>
        <a:defRPr kumimoji="1" sz="2667" kern="1200">
          <a:solidFill>
            <a:schemeClr val="tx1"/>
          </a:solidFill>
          <a:latin typeface="Arial"/>
          <a:ea typeface="+mn-ea"/>
          <a:cs typeface="Arial"/>
        </a:defRPr>
      </a:lvl4pPr>
      <a:lvl5pPr marL="2666800" indent="-228584" algn="l" defTabSz="609555" rtl="0" eaLnBrk="1" fontAlgn="base" hangingPunct="1">
        <a:spcBef>
          <a:spcPct val="20000"/>
        </a:spcBef>
        <a:spcAft>
          <a:spcPct val="0"/>
        </a:spcAft>
        <a:buFont typeface="Arial" pitchFamily="34" charset="0"/>
        <a:buChar char="»"/>
        <a:defRPr kumimoji="1" sz="2667" kern="1200">
          <a:solidFill>
            <a:schemeClr val="tx1"/>
          </a:solidFill>
          <a:latin typeface="Arial"/>
          <a:ea typeface="+mn-ea"/>
          <a:cs typeface="Arial"/>
        </a:defRPr>
      </a:lvl5pPr>
      <a:lvl6pPr marL="3352548"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6pPr>
      <a:lvl7pPr marL="3962104"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7pPr>
      <a:lvl8pPr marL="4571658"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8pPr>
      <a:lvl9pPr marL="5181212"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9pPr>
    </p:bodyStyle>
    <p:otherStyle>
      <a:defPPr>
        <a:defRPr lang="en-US"/>
      </a:defPPr>
      <a:lvl1pPr marL="0" algn="l" defTabSz="609555" rtl="0" eaLnBrk="1" latinLnBrk="0" hangingPunct="1">
        <a:defRPr kumimoji="1" sz="2400" kern="1200">
          <a:solidFill>
            <a:schemeClr val="tx1"/>
          </a:solidFill>
          <a:latin typeface="+mn-lt"/>
          <a:ea typeface="+mn-ea"/>
          <a:cs typeface="+mn-cs"/>
        </a:defRPr>
      </a:lvl1pPr>
      <a:lvl2pPr marL="609555" algn="l" defTabSz="609555" rtl="0" eaLnBrk="1" latinLnBrk="0" hangingPunct="1">
        <a:defRPr kumimoji="1" sz="2400" kern="1200">
          <a:solidFill>
            <a:schemeClr val="tx1"/>
          </a:solidFill>
          <a:latin typeface="+mn-lt"/>
          <a:ea typeface="+mn-ea"/>
          <a:cs typeface="+mn-cs"/>
        </a:defRPr>
      </a:lvl2pPr>
      <a:lvl3pPr marL="1219110" algn="l" defTabSz="609555" rtl="0" eaLnBrk="1" latinLnBrk="0" hangingPunct="1">
        <a:defRPr kumimoji="1" sz="2400" kern="1200">
          <a:solidFill>
            <a:schemeClr val="tx1"/>
          </a:solidFill>
          <a:latin typeface="+mn-lt"/>
          <a:ea typeface="+mn-ea"/>
          <a:cs typeface="+mn-cs"/>
        </a:defRPr>
      </a:lvl3pPr>
      <a:lvl4pPr marL="1828664" algn="l" defTabSz="609555" rtl="0" eaLnBrk="1" latinLnBrk="0" hangingPunct="1">
        <a:defRPr kumimoji="1" sz="2400" kern="1200">
          <a:solidFill>
            <a:schemeClr val="tx1"/>
          </a:solidFill>
          <a:latin typeface="+mn-lt"/>
          <a:ea typeface="+mn-ea"/>
          <a:cs typeface="+mn-cs"/>
        </a:defRPr>
      </a:lvl4pPr>
      <a:lvl5pPr marL="2438218" algn="l" defTabSz="609555" rtl="0" eaLnBrk="1" latinLnBrk="0" hangingPunct="1">
        <a:defRPr kumimoji="1" sz="2400" kern="1200">
          <a:solidFill>
            <a:schemeClr val="tx1"/>
          </a:solidFill>
          <a:latin typeface="+mn-lt"/>
          <a:ea typeface="+mn-ea"/>
          <a:cs typeface="+mn-cs"/>
        </a:defRPr>
      </a:lvl5pPr>
      <a:lvl6pPr marL="3047772" algn="l" defTabSz="609555" rtl="0" eaLnBrk="1" latinLnBrk="0" hangingPunct="1">
        <a:defRPr kumimoji="1" sz="2400" kern="1200">
          <a:solidFill>
            <a:schemeClr val="tx1"/>
          </a:solidFill>
          <a:latin typeface="+mn-lt"/>
          <a:ea typeface="+mn-ea"/>
          <a:cs typeface="+mn-cs"/>
        </a:defRPr>
      </a:lvl6pPr>
      <a:lvl7pPr marL="3657327" algn="l" defTabSz="609555" rtl="0" eaLnBrk="1" latinLnBrk="0" hangingPunct="1">
        <a:defRPr kumimoji="1" sz="2400" kern="1200">
          <a:solidFill>
            <a:schemeClr val="tx1"/>
          </a:solidFill>
          <a:latin typeface="+mn-lt"/>
          <a:ea typeface="+mn-ea"/>
          <a:cs typeface="+mn-cs"/>
        </a:defRPr>
      </a:lvl7pPr>
      <a:lvl8pPr marL="4266880" algn="l" defTabSz="609555" rtl="0" eaLnBrk="1" latinLnBrk="0" hangingPunct="1">
        <a:defRPr kumimoji="1" sz="2400" kern="1200">
          <a:solidFill>
            <a:schemeClr val="tx1"/>
          </a:solidFill>
          <a:latin typeface="+mn-lt"/>
          <a:ea typeface="+mn-ea"/>
          <a:cs typeface="+mn-cs"/>
        </a:defRPr>
      </a:lvl8pPr>
      <a:lvl9pPr marL="4876435" algn="l" defTabSz="609555" rtl="0" eaLnBrk="1" latinLnBrk="0" hangingPunct="1">
        <a:defRPr kumimoji="1" sz="24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032" userDrawn="1">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7" name="Rectangle 17"/>
          <p:cNvSpPr/>
          <p:nvPr/>
        </p:nvSpPr>
        <p:spPr>
          <a:xfrm>
            <a:off x="0" y="0"/>
            <a:ext cx="12192000" cy="4572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2400" b="0" i="0">
              <a:solidFill>
                <a:schemeClr val="tx1"/>
              </a:solidFill>
              <a:latin typeface="HGPGothicE" charset="-128"/>
              <a:ea typeface="HGPGothicE" charset="-128"/>
            </a:endParaRPr>
          </a:p>
        </p:txBody>
      </p:sp>
      <p:pic>
        <p:nvPicPr>
          <p:cNvPr id="4" name="図 3"/>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10776520" y="80513"/>
            <a:ext cx="1178351" cy="296174"/>
          </a:xfrm>
          <a:prstGeom prst="rect">
            <a:avLst/>
          </a:prstGeom>
        </p:spPr>
      </p:pic>
    </p:spTree>
    <p:extLst>
      <p:ext uri="{BB962C8B-B14F-4D97-AF65-F5344CB8AC3E}">
        <p14:creationId xmlns:p14="http://schemas.microsoft.com/office/powerpoint/2010/main" val="1269848259"/>
      </p:ext>
    </p:extLst>
  </p:cSld>
  <p:clrMap bg1="lt1" tx1="dk1" bg2="lt2" tx2="dk2" accent1="accent1" accent2="accent2" accent3="accent3" accent4="accent4" accent5="accent5" accent6="accent6" hlink="hlink" folHlink="folHlink"/>
  <p:sldLayoutIdLst>
    <p:sldLayoutId id="2147483844" r:id="rId1"/>
    <p:sldLayoutId id="2147483845" r:id="rId2"/>
    <p:sldLayoutId id="2147483846" r:id="rId3"/>
    <p:sldLayoutId id="2147483847" r:id="rId4"/>
    <p:sldLayoutId id="2147483848" r:id="rId5"/>
    <p:sldLayoutId id="2147483849" r:id="rId6"/>
    <p:sldLayoutId id="2147483850" r:id="rId7"/>
    <p:sldLayoutId id="2147483851" r:id="rId8"/>
    <p:sldLayoutId id="2147483852" r:id="rId9"/>
    <p:sldLayoutId id="2147483853" r:id="rId10"/>
  </p:sldLayoutIdLst>
  <p:hf hdr="0" dt="0"/>
  <p:txStyles>
    <p:titleStyle>
      <a:lvl1pPr marL="225425" indent="115888" algn="l" defTabSz="609555" rtl="0" eaLnBrk="1" fontAlgn="base" hangingPunct="1">
        <a:spcBef>
          <a:spcPct val="0"/>
        </a:spcBef>
        <a:spcAft>
          <a:spcPct val="0"/>
        </a:spcAft>
        <a:tabLst/>
        <a:defRPr kumimoji="1" lang="en-US" sz="2400" b="0" i="0" kern="1200" spc="0" baseline="0" smtClean="0">
          <a:solidFill>
            <a:schemeClr val="tx1"/>
          </a:solidFill>
          <a:latin typeface="+mj-ea"/>
          <a:ea typeface="+mj-ea"/>
          <a:cs typeface="Arial"/>
        </a:defRPr>
      </a:lvl1pPr>
      <a:lvl2pPr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2pPr>
      <a:lvl3pPr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3pPr>
      <a:lvl4pPr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4pPr>
      <a:lvl5pPr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5pPr>
      <a:lvl6pPr marL="609555"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6pPr>
      <a:lvl7pPr marL="1219110"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7pPr>
      <a:lvl8pPr marL="1828664"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8pPr>
      <a:lvl9pPr marL="2438218"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9pPr>
    </p:titleStyle>
    <p:bodyStyle>
      <a:lvl1pPr marL="226468" indent="-226468" algn="l" defTabSz="609555" rtl="0" eaLnBrk="1" fontAlgn="base" hangingPunct="1">
        <a:spcBef>
          <a:spcPct val="20000"/>
        </a:spcBef>
        <a:spcAft>
          <a:spcPct val="0"/>
        </a:spcAft>
        <a:buFont typeface="Arial" pitchFamily="34" charset="0"/>
        <a:buChar char="•"/>
        <a:defRPr kumimoji="1" sz="3200" kern="1200">
          <a:solidFill>
            <a:schemeClr val="tx1"/>
          </a:solidFill>
          <a:latin typeface="Arial"/>
          <a:ea typeface="+mn-ea"/>
          <a:cs typeface="Arial"/>
        </a:defRPr>
      </a:lvl1pPr>
      <a:lvl2pPr marL="910099" indent="-300543" algn="l" defTabSz="609555" rtl="0" eaLnBrk="1" fontAlgn="base" hangingPunct="1">
        <a:spcBef>
          <a:spcPct val="20000"/>
        </a:spcBef>
        <a:spcAft>
          <a:spcPct val="0"/>
        </a:spcAft>
        <a:buFont typeface="Arial" pitchFamily="34" charset="0"/>
        <a:buChar char="–"/>
        <a:defRPr kumimoji="1" sz="2667" kern="1200">
          <a:solidFill>
            <a:schemeClr val="tx1"/>
          </a:solidFill>
          <a:latin typeface="Arial"/>
          <a:ea typeface="+mn-ea"/>
          <a:cs typeface="Arial"/>
        </a:defRPr>
      </a:lvl2pPr>
      <a:lvl3pPr marL="1454042" indent="-234933" algn="l" defTabSz="609555" rtl="0" eaLnBrk="1" fontAlgn="base" hangingPunct="1">
        <a:spcBef>
          <a:spcPct val="20000"/>
        </a:spcBef>
        <a:spcAft>
          <a:spcPct val="0"/>
        </a:spcAft>
        <a:buFont typeface="Arial" pitchFamily="34" charset="0"/>
        <a:buChar char="•"/>
        <a:defRPr kumimoji="1" sz="2667" kern="1200">
          <a:solidFill>
            <a:schemeClr val="tx1"/>
          </a:solidFill>
          <a:latin typeface="Arial"/>
          <a:ea typeface="+mn-ea"/>
          <a:cs typeface="Arial"/>
        </a:defRPr>
      </a:lvl3pPr>
      <a:lvl4pPr marL="2059363" indent="-230701" algn="l" defTabSz="609555" rtl="0" eaLnBrk="1" fontAlgn="base" hangingPunct="1">
        <a:spcBef>
          <a:spcPct val="20000"/>
        </a:spcBef>
        <a:spcAft>
          <a:spcPct val="0"/>
        </a:spcAft>
        <a:buFont typeface="Arial" pitchFamily="34" charset="0"/>
        <a:buChar char="–"/>
        <a:defRPr kumimoji="1" sz="2667" kern="1200">
          <a:solidFill>
            <a:schemeClr val="tx1"/>
          </a:solidFill>
          <a:latin typeface="Arial"/>
          <a:ea typeface="+mn-ea"/>
          <a:cs typeface="Arial"/>
        </a:defRPr>
      </a:lvl4pPr>
      <a:lvl5pPr marL="2666800" indent="-228584" algn="l" defTabSz="609555" rtl="0" eaLnBrk="1" fontAlgn="base" hangingPunct="1">
        <a:spcBef>
          <a:spcPct val="20000"/>
        </a:spcBef>
        <a:spcAft>
          <a:spcPct val="0"/>
        </a:spcAft>
        <a:buFont typeface="Arial" pitchFamily="34" charset="0"/>
        <a:buChar char="»"/>
        <a:defRPr kumimoji="1" sz="2667" kern="1200">
          <a:solidFill>
            <a:schemeClr val="tx1"/>
          </a:solidFill>
          <a:latin typeface="Arial"/>
          <a:ea typeface="+mn-ea"/>
          <a:cs typeface="Arial"/>
        </a:defRPr>
      </a:lvl5pPr>
      <a:lvl6pPr marL="3352548"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6pPr>
      <a:lvl7pPr marL="3962104"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7pPr>
      <a:lvl8pPr marL="4571658"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8pPr>
      <a:lvl9pPr marL="5181212"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9pPr>
    </p:bodyStyle>
    <p:otherStyle>
      <a:defPPr>
        <a:defRPr lang="en-US"/>
      </a:defPPr>
      <a:lvl1pPr marL="0" algn="l" defTabSz="609555" rtl="0" eaLnBrk="1" latinLnBrk="0" hangingPunct="1">
        <a:defRPr kumimoji="1" sz="2400" kern="1200">
          <a:solidFill>
            <a:schemeClr val="tx1"/>
          </a:solidFill>
          <a:latin typeface="+mn-lt"/>
          <a:ea typeface="+mn-ea"/>
          <a:cs typeface="+mn-cs"/>
        </a:defRPr>
      </a:lvl1pPr>
      <a:lvl2pPr marL="609555" algn="l" defTabSz="609555" rtl="0" eaLnBrk="1" latinLnBrk="0" hangingPunct="1">
        <a:defRPr kumimoji="1" sz="2400" kern="1200">
          <a:solidFill>
            <a:schemeClr val="tx1"/>
          </a:solidFill>
          <a:latin typeface="+mn-lt"/>
          <a:ea typeface="+mn-ea"/>
          <a:cs typeface="+mn-cs"/>
        </a:defRPr>
      </a:lvl2pPr>
      <a:lvl3pPr marL="1219110" algn="l" defTabSz="609555" rtl="0" eaLnBrk="1" latinLnBrk="0" hangingPunct="1">
        <a:defRPr kumimoji="1" sz="2400" kern="1200">
          <a:solidFill>
            <a:schemeClr val="tx1"/>
          </a:solidFill>
          <a:latin typeface="+mn-lt"/>
          <a:ea typeface="+mn-ea"/>
          <a:cs typeface="+mn-cs"/>
        </a:defRPr>
      </a:lvl3pPr>
      <a:lvl4pPr marL="1828664" algn="l" defTabSz="609555" rtl="0" eaLnBrk="1" latinLnBrk="0" hangingPunct="1">
        <a:defRPr kumimoji="1" sz="2400" kern="1200">
          <a:solidFill>
            <a:schemeClr val="tx1"/>
          </a:solidFill>
          <a:latin typeface="+mn-lt"/>
          <a:ea typeface="+mn-ea"/>
          <a:cs typeface="+mn-cs"/>
        </a:defRPr>
      </a:lvl4pPr>
      <a:lvl5pPr marL="2438218" algn="l" defTabSz="609555" rtl="0" eaLnBrk="1" latinLnBrk="0" hangingPunct="1">
        <a:defRPr kumimoji="1" sz="2400" kern="1200">
          <a:solidFill>
            <a:schemeClr val="tx1"/>
          </a:solidFill>
          <a:latin typeface="+mn-lt"/>
          <a:ea typeface="+mn-ea"/>
          <a:cs typeface="+mn-cs"/>
        </a:defRPr>
      </a:lvl5pPr>
      <a:lvl6pPr marL="3047772" algn="l" defTabSz="609555" rtl="0" eaLnBrk="1" latinLnBrk="0" hangingPunct="1">
        <a:defRPr kumimoji="1" sz="2400" kern="1200">
          <a:solidFill>
            <a:schemeClr val="tx1"/>
          </a:solidFill>
          <a:latin typeface="+mn-lt"/>
          <a:ea typeface="+mn-ea"/>
          <a:cs typeface="+mn-cs"/>
        </a:defRPr>
      </a:lvl6pPr>
      <a:lvl7pPr marL="3657327" algn="l" defTabSz="609555" rtl="0" eaLnBrk="1" latinLnBrk="0" hangingPunct="1">
        <a:defRPr kumimoji="1" sz="2400" kern="1200">
          <a:solidFill>
            <a:schemeClr val="tx1"/>
          </a:solidFill>
          <a:latin typeface="+mn-lt"/>
          <a:ea typeface="+mn-ea"/>
          <a:cs typeface="+mn-cs"/>
        </a:defRPr>
      </a:lvl7pPr>
      <a:lvl8pPr marL="4266880" algn="l" defTabSz="609555" rtl="0" eaLnBrk="1" latinLnBrk="0" hangingPunct="1">
        <a:defRPr kumimoji="1" sz="2400" kern="1200">
          <a:solidFill>
            <a:schemeClr val="tx1"/>
          </a:solidFill>
          <a:latin typeface="+mn-lt"/>
          <a:ea typeface="+mn-ea"/>
          <a:cs typeface="+mn-cs"/>
        </a:defRPr>
      </a:lvl8pPr>
      <a:lvl9pPr marL="4876435" algn="l" defTabSz="609555" rtl="0" eaLnBrk="1" latinLnBrk="0" hangingPunct="1">
        <a:defRPr kumimoji="1" sz="2400" kern="1200">
          <a:solidFill>
            <a:schemeClr val="tx1"/>
          </a:solidFill>
          <a:latin typeface="+mn-lt"/>
          <a:ea typeface="+mn-ea"/>
          <a:cs typeface="+mn-cs"/>
        </a:defRPr>
      </a:lvl9pPr>
    </p:otherStyle>
  </p:txStyles>
  <p:extLst>
    <p:ext uri="{27BBF7A9-308A-43DC-89C8-2F10F3537804}">
      <p15:sldGuideLst xmlns:p15="http://schemas.microsoft.com/office/powerpoint/2012/main">
        <p15:guide id="2" orient="horz" pos="4032" userDrawn="1">
          <p15:clr>
            <a:srgbClr val="F26B43"/>
          </p15:clr>
        </p15:guide>
      </p15:sldGuideLst>
    </p:ext>
  </p:extLst>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7" name="Rectangle 17"/>
          <p:cNvSpPr/>
          <p:nvPr/>
        </p:nvSpPr>
        <p:spPr>
          <a:xfrm>
            <a:off x="0" y="6400800"/>
            <a:ext cx="12192000" cy="458124"/>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2400" b="0" i="0">
              <a:solidFill>
                <a:schemeClr val="tx1"/>
              </a:solidFill>
              <a:latin typeface="HGPGothicE" charset="-128"/>
              <a:ea typeface="HGPGothicE" charset="-128"/>
            </a:endParaRPr>
          </a:p>
        </p:txBody>
      </p:sp>
      <p:pic>
        <p:nvPicPr>
          <p:cNvPr id="4" name="図 3"/>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10776520" y="6481775"/>
            <a:ext cx="1178351" cy="296174"/>
          </a:xfrm>
          <a:prstGeom prst="rect">
            <a:avLst/>
          </a:prstGeom>
        </p:spPr>
      </p:pic>
      <p:pic>
        <p:nvPicPr>
          <p:cNvPr id="20" name="図 19"/>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1" y="5486402"/>
            <a:ext cx="761999" cy="1371599"/>
          </a:xfrm>
          <a:prstGeom prst="rect">
            <a:avLst/>
          </a:prstGeom>
        </p:spPr>
      </p:pic>
      <p:sp>
        <p:nvSpPr>
          <p:cNvPr id="16" name="Footer Placeholder 1">
            <a:extLst>
              <a:ext uri="{FF2B5EF4-FFF2-40B4-BE49-F238E27FC236}">
                <a16:creationId xmlns:a16="http://schemas.microsoft.com/office/drawing/2014/main" id="{F1B08FBC-0754-4A22-9FF6-E1EB2B13AEEE}"/>
              </a:ext>
            </a:extLst>
          </p:cNvPr>
          <p:cNvSpPr>
            <a:spLocks noGrp="1"/>
          </p:cNvSpPr>
          <p:nvPr>
            <p:ph type="ftr" sz="quarter" idx="3"/>
          </p:nvPr>
        </p:nvSpPr>
        <p:spPr>
          <a:xfrm>
            <a:off x="609600" y="6556248"/>
            <a:ext cx="2194560" cy="182880"/>
          </a:xfrm>
          <a:prstGeom prst="rect">
            <a:avLst/>
          </a:prstGeom>
        </p:spPr>
        <p:txBody>
          <a:bodyPr anchor="ctr"/>
          <a:lstStyle>
            <a:lvl1pPr>
              <a:defRPr sz="800">
                <a:solidFill>
                  <a:schemeClr val="bg1"/>
                </a:solidFill>
              </a:defRPr>
            </a:lvl1pPr>
          </a:lstStyle>
          <a:p>
            <a:pPr defTabSz="609555"/>
            <a:r>
              <a:rPr lang="en-US"/>
              <a:t>© 2019 NTT DATA, Inc. All rights reserved.</a:t>
            </a:r>
          </a:p>
        </p:txBody>
      </p:sp>
      <p:sp>
        <p:nvSpPr>
          <p:cNvPr id="17" name="Slide Number Placeholder 2">
            <a:extLst>
              <a:ext uri="{FF2B5EF4-FFF2-40B4-BE49-F238E27FC236}">
                <a16:creationId xmlns:a16="http://schemas.microsoft.com/office/drawing/2014/main" id="{5F5690AF-F9D3-41D0-AF84-4591497DC2CB}"/>
              </a:ext>
            </a:extLst>
          </p:cNvPr>
          <p:cNvSpPr>
            <a:spLocks noGrp="1"/>
          </p:cNvSpPr>
          <p:nvPr>
            <p:ph type="sldNum" sz="quarter" idx="4"/>
          </p:nvPr>
        </p:nvSpPr>
        <p:spPr>
          <a:xfrm>
            <a:off x="5769864" y="6556248"/>
            <a:ext cx="667512" cy="182880"/>
          </a:xfrm>
          <a:prstGeom prst="rect">
            <a:avLst/>
          </a:prstGeom>
        </p:spPr>
        <p:txBody>
          <a:bodyPr anchor="ctr"/>
          <a:lstStyle>
            <a:lvl1pPr>
              <a:defRPr sz="800">
                <a:solidFill>
                  <a:schemeClr val="bg1"/>
                </a:solidFill>
              </a:defRPr>
            </a:lvl1pPr>
          </a:lstStyle>
          <a:p>
            <a:pPr algn="ctr"/>
            <a:fld id="{92EA2340-BE12-4138-BE15-7C339B03EB4B}" type="slidenum">
              <a:rPr lang="en-US" smtClean="0"/>
              <a:pPr algn="ctr"/>
              <a:t>‹#›</a:t>
            </a:fld>
            <a:endParaRPr lang="en-US"/>
          </a:p>
        </p:txBody>
      </p:sp>
    </p:spTree>
    <p:extLst>
      <p:ext uri="{BB962C8B-B14F-4D97-AF65-F5344CB8AC3E}">
        <p14:creationId xmlns:p14="http://schemas.microsoft.com/office/powerpoint/2010/main" val="2315846114"/>
      </p:ext>
    </p:extLst>
  </p:cSld>
  <p:clrMap bg1="lt1" tx1="dk1" bg2="lt2" tx2="dk2" accent1="accent1" accent2="accent2" accent3="accent3" accent4="accent4" accent5="accent5" accent6="accent6" hlink="hlink" folHlink="folHlink"/>
  <p:sldLayoutIdLst>
    <p:sldLayoutId id="2147483778" r:id="rId1"/>
    <p:sldLayoutId id="2147483788" r:id="rId2"/>
    <p:sldLayoutId id="2147483789" r:id="rId3"/>
    <p:sldLayoutId id="2147483790" r:id="rId4"/>
    <p:sldLayoutId id="2147483791" r:id="rId5"/>
    <p:sldLayoutId id="2147483792" r:id="rId6"/>
    <p:sldLayoutId id="2147483793" r:id="rId7"/>
    <p:sldLayoutId id="2147483794" r:id="rId8"/>
    <p:sldLayoutId id="2147483795" r:id="rId9"/>
    <p:sldLayoutId id="2147483796" r:id="rId10"/>
    <p:sldLayoutId id="2147483797" r:id="rId11"/>
  </p:sldLayoutIdLst>
  <p:hf hdr="0" dt="0"/>
  <p:txStyles>
    <p:titleStyle>
      <a:lvl1pPr algn="l" defTabSz="609555" rtl="0" eaLnBrk="1" fontAlgn="base" hangingPunct="1">
        <a:spcBef>
          <a:spcPct val="0"/>
        </a:spcBef>
        <a:spcAft>
          <a:spcPct val="0"/>
        </a:spcAft>
        <a:defRPr kumimoji="1" sz="2400" b="0" i="0" kern="1200" spc="200" baseline="0">
          <a:solidFill>
            <a:srgbClr val="404040"/>
          </a:solidFill>
          <a:latin typeface="HGPGothicE" charset="-128"/>
          <a:ea typeface="HGPGothicE" charset="-128"/>
          <a:cs typeface="HGPGothicE" charset="-128"/>
        </a:defRPr>
      </a:lvl1pPr>
      <a:lvl2pPr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2pPr>
      <a:lvl3pPr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3pPr>
      <a:lvl4pPr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4pPr>
      <a:lvl5pPr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5pPr>
      <a:lvl6pPr marL="609555"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6pPr>
      <a:lvl7pPr marL="1219110"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7pPr>
      <a:lvl8pPr marL="1828664"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8pPr>
      <a:lvl9pPr marL="2438218"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9pPr>
    </p:titleStyle>
    <p:bodyStyle>
      <a:lvl1pPr marL="226468" indent="-226468" algn="l" defTabSz="609555" rtl="0" eaLnBrk="1" fontAlgn="base" hangingPunct="1">
        <a:spcBef>
          <a:spcPct val="20000"/>
        </a:spcBef>
        <a:spcAft>
          <a:spcPct val="0"/>
        </a:spcAft>
        <a:buFont typeface="Arial" pitchFamily="34" charset="0"/>
        <a:buChar char="•"/>
        <a:defRPr kumimoji="1" sz="3200" kern="1200">
          <a:solidFill>
            <a:schemeClr val="tx1"/>
          </a:solidFill>
          <a:latin typeface="Arial"/>
          <a:ea typeface="+mn-ea"/>
          <a:cs typeface="Arial"/>
        </a:defRPr>
      </a:lvl1pPr>
      <a:lvl2pPr marL="910099" indent="-300543" algn="l" defTabSz="609555" rtl="0" eaLnBrk="1" fontAlgn="base" hangingPunct="1">
        <a:spcBef>
          <a:spcPct val="20000"/>
        </a:spcBef>
        <a:spcAft>
          <a:spcPct val="0"/>
        </a:spcAft>
        <a:buFont typeface="Arial" pitchFamily="34" charset="0"/>
        <a:buChar char="–"/>
        <a:defRPr kumimoji="1" sz="2667" kern="1200">
          <a:solidFill>
            <a:schemeClr val="tx1"/>
          </a:solidFill>
          <a:latin typeface="Arial"/>
          <a:ea typeface="+mn-ea"/>
          <a:cs typeface="Arial"/>
        </a:defRPr>
      </a:lvl2pPr>
      <a:lvl3pPr marL="1454042" indent="-234933" algn="l" defTabSz="609555" rtl="0" eaLnBrk="1" fontAlgn="base" hangingPunct="1">
        <a:spcBef>
          <a:spcPct val="20000"/>
        </a:spcBef>
        <a:spcAft>
          <a:spcPct val="0"/>
        </a:spcAft>
        <a:buFont typeface="Arial" pitchFamily="34" charset="0"/>
        <a:buChar char="•"/>
        <a:defRPr kumimoji="1" sz="2667" kern="1200">
          <a:solidFill>
            <a:schemeClr val="tx1"/>
          </a:solidFill>
          <a:latin typeface="Arial"/>
          <a:ea typeface="+mn-ea"/>
          <a:cs typeface="Arial"/>
        </a:defRPr>
      </a:lvl3pPr>
      <a:lvl4pPr marL="2059363" indent="-230701" algn="l" defTabSz="609555" rtl="0" eaLnBrk="1" fontAlgn="base" hangingPunct="1">
        <a:spcBef>
          <a:spcPct val="20000"/>
        </a:spcBef>
        <a:spcAft>
          <a:spcPct val="0"/>
        </a:spcAft>
        <a:buFont typeface="Arial" pitchFamily="34" charset="0"/>
        <a:buChar char="–"/>
        <a:defRPr kumimoji="1" sz="2667" kern="1200">
          <a:solidFill>
            <a:schemeClr val="tx1"/>
          </a:solidFill>
          <a:latin typeface="Arial"/>
          <a:ea typeface="+mn-ea"/>
          <a:cs typeface="Arial"/>
        </a:defRPr>
      </a:lvl4pPr>
      <a:lvl5pPr marL="2666800" indent="-228584" algn="l" defTabSz="609555" rtl="0" eaLnBrk="1" fontAlgn="base" hangingPunct="1">
        <a:spcBef>
          <a:spcPct val="20000"/>
        </a:spcBef>
        <a:spcAft>
          <a:spcPct val="0"/>
        </a:spcAft>
        <a:buFont typeface="Arial" pitchFamily="34" charset="0"/>
        <a:buChar char="»"/>
        <a:defRPr kumimoji="1" sz="2667" kern="1200">
          <a:solidFill>
            <a:schemeClr val="tx1"/>
          </a:solidFill>
          <a:latin typeface="Arial"/>
          <a:ea typeface="+mn-ea"/>
          <a:cs typeface="Arial"/>
        </a:defRPr>
      </a:lvl5pPr>
      <a:lvl6pPr marL="3352548"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6pPr>
      <a:lvl7pPr marL="3962104"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7pPr>
      <a:lvl8pPr marL="4571658"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8pPr>
      <a:lvl9pPr marL="5181212"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9pPr>
    </p:bodyStyle>
    <p:otherStyle>
      <a:defPPr>
        <a:defRPr lang="en-US"/>
      </a:defPPr>
      <a:lvl1pPr marL="0" algn="l" defTabSz="609555" rtl="0" eaLnBrk="1" latinLnBrk="0" hangingPunct="1">
        <a:defRPr kumimoji="1" sz="2400" kern="1200">
          <a:solidFill>
            <a:schemeClr val="tx1"/>
          </a:solidFill>
          <a:latin typeface="+mn-lt"/>
          <a:ea typeface="+mn-ea"/>
          <a:cs typeface="+mn-cs"/>
        </a:defRPr>
      </a:lvl1pPr>
      <a:lvl2pPr marL="609555" algn="l" defTabSz="609555" rtl="0" eaLnBrk="1" latinLnBrk="0" hangingPunct="1">
        <a:defRPr kumimoji="1" sz="2400" kern="1200">
          <a:solidFill>
            <a:schemeClr val="tx1"/>
          </a:solidFill>
          <a:latin typeface="+mn-lt"/>
          <a:ea typeface="+mn-ea"/>
          <a:cs typeface="+mn-cs"/>
        </a:defRPr>
      </a:lvl2pPr>
      <a:lvl3pPr marL="1219110" algn="l" defTabSz="609555" rtl="0" eaLnBrk="1" latinLnBrk="0" hangingPunct="1">
        <a:defRPr kumimoji="1" sz="2400" kern="1200">
          <a:solidFill>
            <a:schemeClr val="tx1"/>
          </a:solidFill>
          <a:latin typeface="+mn-lt"/>
          <a:ea typeface="+mn-ea"/>
          <a:cs typeface="+mn-cs"/>
        </a:defRPr>
      </a:lvl3pPr>
      <a:lvl4pPr marL="1828664" algn="l" defTabSz="609555" rtl="0" eaLnBrk="1" latinLnBrk="0" hangingPunct="1">
        <a:defRPr kumimoji="1" sz="2400" kern="1200">
          <a:solidFill>
            <a:schemeClr val="tx1"/>
          </a:solidFill>
          <a:latin typeface="+mn-lt"/>
          <a:ea typeface="+mn-ea"/>
          <a:cs typeface="+mn-cs"/>
        </a:defRPr>
      </a:lvl4pPr>
      <a:lvl5pPr marL="2438218" algn="l" defTabSz="609555" rtl="0" eaLnBrk="1" latinLnBrk="0" hangingPunct="1">
        <a:defRPr kumimoji="1" sz="2400" kern="1200">
          <a:solidFill>
            <a:schemeClr val="tx1"/>
          </a:solidFill>
          <a:latin typeface="+mn-lt"/>
          <a:ea typeface="+mn-ea"/>
          <a:cs typeface="+mn-cs"/>
        </a:defRPr>
      </a:lvl5pPr>
      <a:lvl6pPr marL="3047772" algn="l" defTabSz="609555" rtl="0" eaLnBrk="1" latinLnBrk="0" hangingPunct="1">
        <a:defRPr kumimoji="1" sz="2400" kern="1200">
          <a:solidFill>
            <a:schemeClr val="tx1"/>
          </a:solidFill>
          <a:latin typeface="+mn-lt"/>
          <a:ea typeface="+mn-ea"/>
          <a:cs typeface="+mn-cs"/>
        </a:defRPr>
      </a:lvl6pPr>
      <a:lvl7pPr marL="3657327" algn="l" defTabSz="609555" rtl="0" eaLnBrk="1" latinLnBrk="0" hangingPunct="1">
        <a:defRPr kumimoji="1" sz="2400" kern="1200">
          <a:solidFill>
            <a:schemeClr val="tx1"/>
          </a:solidFill>
          <a:latin typeface="+mn-lt"/>
          <a:ea typeface="+mn-ea"/>
          <a:cs typeface="+mn-cs"/>
        </a:defRPr>
      </a:lvl7pPr>
      <a:lvl8pPr marL="4266880" algn="l" defTabSz="609555" rtl="0" eaLnBrk="1" latinLnBrk="0" hangingPunct="1">
        <a:defRPr kumimoji="1" sz="2400" kern="1200">
          <a:solidFill>
            <a:schemeClr val="tx1"/>
          </a:solidFill>
          <a:latin typeface="+mn-lt"/>
          <a:ea typeface="+mn-ea"/>
          <a:cs typeface="+mn-cs"/>
        </a:defRPr>
      </a:lvl8pPr>
      <a:lvl9pPr marL="4876435" algn="l" defTabSz="609555" rtl="0" eaLnBrk="1" latinLnBrk="0" hangingPunct="1">
        <a:defRPr kumimoji="1" sz="24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032" userDrawn="1">
          <p15:clr>
            <a:srgbClr val="F26B43"/>
          </p15:clr>
        </p15:guide>
      </p15:sldGuideLst>
    </p:ext>
  </p:extLst>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7" name="Rectangle 17"/>
          <p:cNvSpPr/>
          <p:nvPr/>
        </p:nvSpPr>
        <p:spPr>
          <a:xfrm>
            <a:off x="0" y="0"/>
            <a:ext cx="12192000" cy="457200"/>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2400" b="0" i="0">
              <a:solidFill>
                <a:schemeClr val="tx1"/>
              </a:solidFill>
              <a:latin typeface="HGPGothicE" charset="-128"/>
              <a:ea typeface="HGPGothicE" charset="-128"/>
            </a:endParaRPr>
          </a:p>
        </p:txBody>
      </p:sp>
      <p:pic>
        <p:nvPicPr>
          <p:cNvPr id="4" name="図 3"/>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a:off x="10776520" y="80513"/>
            <a:ext cx="1178351" cy="296174"/>
          </a:xfrm>
          <a:prstGeom prst="rect">
            <a:avLst/>
          </a:prstGeom>
        </p:spPr>
      </p:pic>
    </p:spTree>
    <p:extLst>
      <p:ext uri="{BB962C8B-B14F-4D97-AF65-F5344CB8AC3E}">
        <p14:creationId xmlns:p14="http://schemas.microsoft.com/office/powerpoint/2010/main" val="2468212625"/>
      </p:ext>
    </p:extLst>
  </p:cSld>
  <p:clrMap bg1="lt1" tx1="dk1" bg2="lt2" tx2="dk2" accent1="accent1" accent2="accent2" accent3="accent3" accent4="accent4" accent5="accent5" accent6="accent6" hlink="hlink" folHlink="folHlink"/>
  <p:sldLayoutIdLst>
    <p:sldLayoutId id="2147483756"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Lst>
  <p:hf hdr="0" dt="0"/>
  <p:txStyles>
    <p:titleStyle>
      <a:lvl1pPr marL="225425" indent="115888" algn="l" defTabSz="609555" rtl="0" eaLnBrk="1" fontAlgn="base" hangingPunct="1">
        <a:spcBef>
          <a:spcPct val="0"/>
        </a:spcBef>
        <a:spcAft>
          <a:spcPct val="0"/>
        </a:spcAft>
        <a:tabLst/>
        <a:defRPr kumimoji="1" lang="en-US" sz="2400" b="0" i="0" kern="1200" spc="0" baseline="0" smtClean="0">
          <a:solidFill>
            <a:schemeClr val="tx1"/>
          </a:solidFill>
          <a:latin typeface="+mj-ea"/>
          <a:ea typeface="+mj-ea"/>
          <a:cs typeface="Arial"/>
        </a:defRPr>
      </a:lvl1pPr>
      <a:lvl2pPr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2pPr>
      <a:lvl3pPr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3pPr>
      <a:lvl4pPr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4pPr>
      <a:lvl5pPr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5pPr>
      <a:lvl6pPr marL="609555"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6pPr>
      <a:lvl7pPr marL="1219110"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7pPr>
      <a:lvl8pPr marL="1828664"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8pPr>
      <a:lvl9pPr marL="2438218"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9pPr>
    </p:titleStyle>
    <p:bodyStyle>
      <a:lvl1pPr marL="226468" indent="-226468" algn="l" defTabSz="609555" rtl="0" eaLnBrk="1" fontAlgn="base" hangingPunct="1">
        <a:spcBef>
          <a:spcPct val="20000"/>
        </a:spcBef>
        <a:spcAft>
          <a:spcPct val="0"/>
        </a:spcAft>
        <a:buFont typeface="Arial" pitchFamily="34" charset="0"/>
        <a:buChar char="•"/>
        <a:defRPr kumimoji="1" sz="3200" kern="1200">
          <a:solidFill>
            <a:schemeClr val="tx1"/>
          </a:solidFill>
          <a:latin typeface="Arial"/>
          <a:ea typeface="+mn-ea"/>
          <a:cs typeface="Arial"/>
        </a:defRPr>
      </a:lvl1pPr>
      <a:lvl2pPr marL="910099" indent="-300543" algn="l" defTabSz="609555" rtl="0" eaLnBrk="1" fontAlgn="base" hangingPunct="1">
        <a:spcBef>
          <a:spcPct val="20000"/>
        </a:spcBef>
        <a:spcAft>
          <a:spcPct val="0"/>
        </a:spcAft>
        <a:buFont typeface="Arial" pitchFamily="34" charset="0"/>
        <a:buChar char="–"/>
        <a:defRPr kumimoji="1" sz="2667" kern="1200">
          <a:solidFill>
            <a:schemeClr val="tx1"/>
          </a:solidFill>
          <a:latin typeface="Arial"/>
          <a:ea typeface="+mn-ea"/>
          <a:cs typeface="Arial"/>
        </a:defRPr>
      </a:lvl2pPr>
      <a:lvl3pPr marL="1454042" indent="-234933" algn="l" defTabSz="609555" rtl="0" eaLnBrk="1" fontAlgn="base" hangingPunct="1">
        <a:spcBef>
          <a:spcPct val="20000"/>
        </a:spcBef>
        <a:spcAft>
          <a:spcPct val="0"/>
        </a:spcAft>
        <a:buFont typeface="Arial" pitchFamily="34" charset="0"/>
        <a:buChar char="•"/>
        <a:defRPr kumimoji="1" sz="2667" kern="1200">
          <a:solidFill>
            <a:schemeClr val="tx1"/>
          </a:solidFill>
          <a:latin typeface="Arial"/>
          <a:ea typeface="+mn-ea"/>
          <a:cs typeface="Arial"/>
        </a:defRPr>
      </a:lvl3pPr>
      <a:lvl4pPr marL="2059363" indent="-230701" algn="l" defTabSz="609555" rtl="0" eaLnBrk="1" fontAlgn="base" hangingPunct="1">
        <a:spcBef>
          <a:spcPct val="20000"/>
        </a:spcBef>
        <a:spcAft>
          <a:spcPct val="0"/>
        </a:spcAft>
        <a:buFont typeface="Arial" pitchFamily="34" charset="0"/>
        <a:buChar char="–"/>
        <a:defRPr kumimoji="1" sz="2667" kern="1200">
          <a:solidFill>
            <a:schemeClr val="tx1"/>
          </a:solidFill>
          <a:latin typeface="Arial"/>
          <a:ea typeface="+mn-ea"/>
          <a:cs typeface="Arial"/>
        </a:defRPr>
      </a:lvl4pPr>
      <a:lvl5pPr marL="2666800" indent="-228584" algn="l" defTabSz="609555" rtl="0" eaLnBrk="1" fontAlgn="base" hangingPunct="1">
        <a:spcBef>
          <a:spcPct val="20000"/>
        </a:spcBef>
        <a:spcAft>
          <a:spcPct val="0"/>
        </a:spcAft>
        <a:buFont typeface="Arial" pitchFamily="34" charset="0"/>
        <a:buChar char="»"/>
        <a:defRPr kumimoji="1" sz="2667" kern="1200">
          <a:solidFill>
            <a:schemeClr val="tx1"/>
          </a:solidFill>
          <a:latin typeface="Arial"/>
          <a:ea typeface="+mn-ea"/>
          <a:cs typeface="Arial"/>
        </a:defRPr>
      </a:lvl5pPr>
      <a:lvl6pPr marL="3352548"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6pPr>
      <a:lvl7pPr marL="3962104"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7pPr>
      <a:lvl8pPr marL="4571658"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8pPr>
      <a:lvl9pPr marL="5181212"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9pPr>
    </p:bodyStyle>
    <p:otherStyle>
      <a:defPPr>
        <a:defRPr lang="en-US"/>
      </a:defPPr>
      <a:lvl1pPr marL="0" algn="l" defTabSz="609555" rtl="0" eaLnBrk="1" latinLnBrk="0" hangingPunct="1">
        <a:defRPr kumimoji="1" sz="2400" kern="1200">
          <a:solidFill>
            <a:schemeClr val="tx1"/>
          </a:solidFill>
          <a:latin typeface="+mn-lt"/>
          <a:ea typeface="+mn-ea"/>
          <a:cs typeface="+mn-cs"/>
        </a:defRPr>
      </a:lvl1pPr>
      <a:lvl2pPr marL="609555" algn="l" defTabSz="609555" rtl="0" eaLnBrk="1" latinLnBrk="0" hangingPunct="1">
        <a:defRPr kumimoji="1" sz="2400" kern="1200">
          <a:solidFill>
            <a:schemeClr val="tx1"/>
          </a:solidFill>
          <a:latin typeface="+mn-lt"/>
          <a:ea typeface="+mn-ea"/>
          <a:cs typeface="+mn-cs"/>
        </a:defRPr>
      </a:lvl2pPr>
      <a:lvl3pPr marL="1219110" algn="l" defTabSz="609555" rtl="0" eaLnBrk="1" latinLnBrk="0" hangingPunct="1">
        <a:defRPr kumimoji="1" sz="2400" kern="1200">
          <a:solidFill>
            <a:schemeClr val="tx1"/>
          </a:solidFill>
          <a:latin typeface="+mn-lt"/>
          <a:ea typeface="+mn-ea"/>
          <a:cs typeface="+mn-cs"/>
        </a:defRPr>
      </a:lvl3pPr>
      <a:lvl4pPr marL="1828664" algn="l" defTabSz="609555" rtl="0" eaLnBrk="1" latinLnBrk="0" hangingPunct="1">
        <a:defRPr kumimoji="1" sz="2400" kern="1200">
          <a:solidFill>
            <a:schemeClr val="tx1"/>
          </a:solidFill>
          <a:latin typeface="+mn-lt"/>
          <a:ea typeface="+mn-ea"/>
          <a:cs typeface="+mn-cs"/>
        </a:defRPr>
      </a:lvl4pPr>
      <a:lvl5pPr marL="2438218" algn="l" defTabSz="609555" rtl="0" eaLnBrk="1" latinLnBrk="0" hangingPunct="1">
        <a:defRPr kumimoji="1" sz="2400" kern="1200">
          <a:solidFill>
            <a:schemeClr val="tx1"/>
          </a:solidFill>
          <a:latin typeface="+mn-lt"/>
          <a:ea typeface="+mn-ea"/>
          <a:cs typeface="+mn-cs"/>
        </a:defRPr>
      </a:lvl5pPr>
      <a:lvl6pPr marL="3047772" algn="l" defTabSz="609555" rtl="0" eaLnBrk="1" latinLnBrk="0" hangingPunct="1">
        <a:defRPr kumimoji="1" sz="2400" kern="1200">
          <a:solidFill>
            <a:schemeClr val="tx1"/>
          </a:solidFill>
          <a:latin typeface="+mn-lt"/>
          <a:ea typeface="+mn-ea"/>
          <a:cs typeface="+mn-cs"/>
        </a:defRPr>
      </a:lvl6pPr>
      <a:lvl7pPr marL="3657327" algn="l" defTabSz="609555" rtl="0" eaLnBrk="1" latinLnBrk="0" hangingPunct="1">
        <a:defRPr kumimoji="1" sz="2400" kern="1200">
          <a:solidFill>
            <a:schemeClr val="tx1"/>
          </a:solidFill>
          <a:latin typeface="+mn-lt"/>
          <a:ea typeface="+mn-ea"/>
          <a:cs typeface="+mn-cs"/>
        </a:defRPr>
      </a:lvl7pPr>
      <a:lvl8pPr marL="4266880" algn="l" defTabSz="609555" rtl="0" eaLnBrk="1" latinLnBrk="0" hangingPunct="1">
        <a:defRPr kumimoji="1" sz="2400" kern="1200">
          <a:solidFill>
            <a:schemeClr val="tx1"/>
          </a:solidFill>
          <a:latin typeface="+mn-lt"/>
          <a:ea typeface="+mn-ea"/>
          <a:cs typeface="+mn-cs"/>
        </a:defRPr>
      </a:lvl8pPr>
      <a:lvl9pPr marL="4876435" algn="l" defTabSz="609555" rtl="0" eaLnBrk="1" latinLnBrk="0" hangingPunct="1">
        <a:defRPr kumimoji="1" sz="24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88" userDrawn="1">
          <p15:clr>
            <a:srgbClr val="F26B43"/>
          </p15:clr>
        </p15:guide>
        <p15:guide id="2" orient="horz" pos="4032" userDrawn="1">
          <p15:clr>
            <a:srgbClr val="F26B43"/>
          </p15:clr>
        </p15:guide>
      </p15:sldGuideLst>
    </p:ext>
  </p:extLst>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5" name="Rectangle 17">
            <a:extLst>
              <a:ext uri="{FF2B5EF4-FFF2-40B4-BE49-F238E27FC236}">
                <a16:creationId xmlns:a16="http://schemas.microsoft.com/office/drawing/2014/main" id="{41D58A3C-E02C-4C9E-81B4-EF78C42B93DA}"/>
              </a:ext>
            </a:extLst>
          </p:cNvPr>
          <p:cNvSpPr/>
          <p:nvPr userDrawn="1"/>
        </p:nvSpPr>
        <p:spPr>
          <a:xfrm>
            <a:off x="0" y="0"/>
            <a:ext cx="12192000" cy="457200"/>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2400" b="0" i="0">
              <a:solidFill>
                <a:schemeClr val="tx1"/>
              </a:solidFill>
              <a:latin typeface="HGPGothicE" charset="-128"/>
              <a:ea typeface="HGPGothicE" charset="-128"/>
            </a:endParaRPr>
          </a:p>
        </p:txBody>
      </p:sp>
      <p:pic>
        <p:nvPicPr>
          <p:cNvPr id="6" name="図 3">
            <a:extLst>
              <a:ext uri="{FF2B5EF4-FFF2-40B4-BE49-F238E27FC236}">
                <a16:creationId xmlns:a16="http://schemas.microsoft.com/office/drawing/2014/main" id="{147C5563-817A-4150-B691-08B54BA473CD}"/>
              </a:ext>
            </a:extLst>
          </p:cNvPr>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10776520" y="80513"/>
            <a:ext cx="1178351" cy="296174"/>
          </a:xfrm>
          <a:prstGeom prst="rect">
            <a:avLst/>
          </a:prstGeom>
        </p:spPr>
      </p:pic>
    </p:spTree>
    <p:extLst>
      <p:ext uri="{BB962C8B-B14F-4D97-AF65-F5344CB8AC3E}">
        <p14:creationId xmlns:p14="http://schemas.microsoft.com/office/powerpoint/2010/main" val="3562055069"/>
      </p:ext>
    </p:extLst>
  </p:cSld>
  <p:clrMap bg1="lt1" tx1="dk1" bg2="lt2" tx2="dk2" accent1="accent1" accent2="accent2" accent3="accent3" accent4="accent4" accent5="accent5" accent6="accent6" hlink="hlink" folHlink="folHlink"/>
  <p:sldLayoutIdLst>
    <p:sldLayoutId id="2147483865" r:id="rId1"/>
    <p:sldLayoutId id="2147483866" r:id="rId2"/>
    <p:sldLayoutId id="2147483871" r:id="rId3"/>
    <p:sldLayoutId id="2147483867" r:id="rId4"/>
    <p:sldLayoutId id="2147483868" r:id="rId5"/>
    <p:sldLayoutId id="2147483872" r:id="rId6"/>
  </p:sldLayoutIdLst>
  <p:hf hdr="0" dt="0"/>
  <p:txStyles>
    <p:titleStyle>
      <a:lvl1pPr marL="225425" indent="115888" algn="l" defTabSz="609555" rtl="0" eaLnBrk="1" fontAlgn="base" hangingPunct="1">
        <a:spcBef>
          <a:spcPct val="0"/>
        </a:spcBef>
        <a:spcAft>
          <a:spcPct val="0"/>
        </a:spcAft>
        <a:tabLst/>
        <a:defRPr kumimoji="1" lang="en-US" sz="2400" b="0" i="0" kern="1200" spc="0" baseline="0" smtClean="0">
          <a:solidFill>
            <a:schemeClr val="tx1"/>
          </a:solidFill>
          <a:latin typeface="+mj-ea"/>
          <a:ea typeface="+mj-ea"/>
          <a:cs typeface="Arial"/>
        </a:defRPr>
      </a:lvl1pPr>
      <a:lvl2pPr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2pPr>
      <a:lvl3pPr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3pPr>
      <a:lvl4pPr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4pPr>
      <a:lvl5pPr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5pPr>
      <a:lvl6pPr marL="609555"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6pPr>
      <a:lvl7pPr marL="1219110"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7pPr>
      <a:lvl8pPr marL="1828664"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8pPr>
      <a:lvl9pPr marL="2438218"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9pPr>
    </p:titleStyle>
    <p:bodyStyle>
      <a:lvl1pPr marL="226468" indent="-226468" algn="l" defTabSz="609555" rtl="0" eaLnBrk="1" fontAlgn="base" hangingPunct="1">
        <a:spcBef>
          <a:spcPct val="20000"/>
        </a:spcBef>
        <a:spcAft>
          <a:spcPct val="0"/>
        </a:spcAft>
        <a:buFont typeface="Arial" pitchFamily="34" charset="0"/>
        <a:buChar char="•"/>
        <a:defRPr kumimoji="1" sz="3200" kern="1200">
          <a:solidFill>
            <a:schemeClr val="tx1"/>
          </a:solidFill>
          <a:latin typeface="Arial"/>
          <a:ea typeface="+mn-ea"/>
          <a:cs typeface="Arial"/>
        </a:defRPr>
      </a:lvl1pPr>
      <a:lvl2pPr marL="910099" indent="-300543" algn="l" defTabSz="609555" rtl="0" eaLnBrk="1" fontAlgn="base" hangingPunct="1">
        <a:spcBef>
          <a:spcPct val="20000"/>
        </a:spcBef>
        <a:spcAft>
          <a:spcPct val="0"/>
        </a:spcAft>
        <a:buFont typeface="Arial" pitchFamily="34" charset="0"/>
        <a:buChar char="–"/>
        <a:defRPr kumimoji="1" sz="2667" kern="1200">
          <a:solidFill>
            <a:schemeClr val="tx1"/>
          </a:solidFill>
          <a:latin typeface="Arial"/>
          <a:ea typeface="+mn-ea"/>
          <a:cs typeface="Arial"/>
        </a:defRPr>
      </a:lvl2pPr>
      <a:lvl3pPr marL="1454042" indent="-234933" algn="l" defTabSz="609555" rtl="0" eaLnBrk="1" fontAlgn="base" hangingPunct="1">
        <a:spcBef>
          <a:spcPct val="20000"/>
        </a:spcBef>
        <a:spcAft>
          <a:spcPct val="0"/>
        </a:spcAft>
        <a:buFont typeface="Arial" pitchFamily="34" charset="0"/>
        <a:buChar char="•"/>
        <a:defRPr kumimoji="1" sz="2667" kern="1200">
          <a:solidFill>
            <a:schemeClr val="tx1"/>
          </a:solidFill>
          <a:latin typeface="Arial"/>
          <a:ea typeface="+mn-ea"/>
          <a:cs typeface="Arial"/>
        </a:defRPr>
      </a:lvl3pPr>
      <a:lvl4pPr marL="2059363" indent="-230701" algn="l" defTabSz="609555" rtl="0" eaLnBrk="1" fontAlgn="base" hangingPunct="1">
        <a:spcBef>
          <a:spcPct val="20000"/>
        </a:spcBef>
        <a:spcAft>
          <a:spcPct val="0"/>
        </a:spcAft>
        <a:buFont typeface="Arial" pitchFamily="34" charset="0"/>
        <a:buChar char="–"/>
        <a:defRPr kumimoji="1" sz="2667" kern="1200">
          <a:solidFill>
            <a:schemeClr val="tx1"/>
          </a:solidFill>
          <a:latin typeface="Arial"/>
          <a:ea typeface="+mn-ea"/>
          <a:cs typeface="Arial"/>
        </a:defRPr>
      </a:lvl4pPr>
      <a:lvl5pPr marL="2666800" indent="-228584" algn="l" defTabSz="609555" rtl="0" eaLnBrk="1" fontAlgn="base" hangingPunct="1">
        <a:spcBef>
          <a:spcPct val="20000"/>
        </a:spcBef>
        <a:spcAft>
          <a:spcPct val="0"/>
        </a:spcAft>
        <a:buFont typeface="Arial" pitchFamily="34" charset="0"/>
        <a:buChar char="»"/>
        <a:defRPr kumimoji="1" sz="2667" kern="1200">
          <a:solidFill>
            <a:schemeClr val="tx1"/>
          </a:solidFill>
          <a:latin typeface="Arial"/>
          <a:ea typeface="+mn-ea"/>
          <a:cs typeface="Arial"/>
        </a:defRPr>
      </a:lvl5pPr>
      <a:lvl6pPr marL="3352548"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6pPr>
      <a:lvl7pPr marL="3962104"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7pPr>
      <a:lvl8pPr marL="4571658"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8pPr>
      <a:lvl9pPr marL="5181212"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9pPr>
    </p:bodyStyle>
    <p:otherStyle>
      <a:defPPr>
        <a:defRPr lang="en-US"/>
      </a:defPPr>
      <a:lvl1pPr marL="0" algn="l" defTabSz="609555" rtl="0" eaLnBrk="1" latinLnBrk="0" hangingPunct="1">
        <a:defRPr kumimoji="1" sz="2400" kern="1200">
          <a:solidFill>
            <a:schemeClr val="tx1"/>
          </a:solidFill>
          <a:latin typeface="+mn-lt"/>
          <a:ea typeface="+mn-ea"/>
          <a:cs typeface="+mn-cs"/>
        </a:defRPr>
      </a:lvl1pPr>
      <a:lvl2pPr marL="609555" algn="l" defTabSz="609555" rtl="0" eaLnBrk="1" latinLnBrk="0" hangingPunct="1">
        <a:defRPr kumimoji="1" sz="2400" kern="1200">
          <a:solidFill>
            <a:schemeClr val="tx1"/>
          </a:solidFill>
          <a:latin typeface="+mn-lt"/>
          <a:ea typeface="+mn-ea"/>
          <a:cs typeface="+mn-cs"/>
        </a:defRPr>
      </a:lvl2pPr>
      <a:lvl3pPr marL="1219110" algn="l" defTabSz="609555" rtl="0" eaLnBrk="1" latinLnBrk="0" hangingPunct="1">
        <a:defRPr kumimoji="1" sz="2400" kern="1200">
          <a:solidFill>
            <a:schemeClr val="tx1"/>
          </a:solidFill>
          <a:latin typeface="+mn-lt"/>
          <a:ea typeface="+mn-ea"/>
          <a:cs typeface="+mn-cs"/>
        </a:defRPr>
      </a:lvl3pPr>
      <a:lvl4pPr marL="1828664" algn="l" defTabSz="609555" rtl="0" eaLnBrk="1" latinLnBrk="0" hangingPunct="1">
        <a:defRPr kumimoji="1" sz="2400" kern="1200">
          <a:solidFill>
            <a:schemeClr val="tx1"/>
          </a:solidFill>
          <a:latin typeface="+mn-lt"/>
          <a:ea typeface="+mn-ea"/>
          <a:cs typeface="+mn-cs"/>
        </a:defRPr>
      </a:lvl4pPr>
      <a:lvl5pPr marL="2438218" algn="l" defTabSz="609555" rtl="0" eaLnBrk="1" latinLnBrk="0" hangingPunct="1">
        <a:defRPr kumimoji="1" sz="2400" kern="1200">
          <a:solidFill>
            <a:schemeClr val="tx1"/>
          </a:solidFill>
          <a:latin typeface="+mn-lt"/>
          <a:ea typeface="+mn-ea"/>
          <a:cs typeface="+mn-cs"/>
        </a:defRPr>
      </a:lvl5pPr>
      <a:lvl6pPr marL="3047772" algn="l" defTabSz="609555" rtl="0" eaLnBrk="1" latinLnBrk="0" hangingPunct="1">
        <a:defRPr kumimoji="1" sz="2400" kern="1200">
          <a:solidFill>
            <a:schemeClr val="tx1"/>
          </a:solidFill>
          <a:latin typeface="+mn-lt"/>
          <a:ea typeface="+mn-ea"/>
          <a:cs typeface="+mn-cs"/>
        </a:defRPr>
      </a:lvl6pPr>
      <a:lvl7pPr marL="3657327" algn="l" defTabSz="609555" rtl="0" eaLnBrk="1" latinLnBrk="0" hangingPunct="1">
        <a:defRPr kumimoji="1" sz="2400" kern="1200">
          <a:solidFill>
            <a:schemeClr val="tx1"/>
          </a:solidFill>
          <a:latin typeface="+mn-lt"/>
          <a:ea typeface="+mn-ea"/>
          <a:cs typeface="+mn-cs"/>
        </a:defRPr>
      </a:lvl7pPr>
      <a:lvl8pPr marL="4266880" algn="l" defTabSz="609555" rtl="0" eaLnBrk="1" latinLnBrk="0" hangingPunct="1">
        <a:defRPr kumimoji="1" sz="2400" kern="1200">
          <a:solidFill>
            <a:schemeClr val="tx1"/>
          </a:solidFill>
          <a:latin typeface="+mn-lt"/>
          <a:ea typeface="+mn-ea"/>
          <a:cs typeface="+mn-cs"/>
        </a:defRPr>
      </a:lvl8pPr>
      <a:lvl9pPr marL="4876435" algn="l" defTabSz="609555" rtl="0" eaLnBrk="1" latinLnBrk="0" hangingPunct="1">
        <a:defRPr kumimoji="1" sz="24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343793871"/>
      </p:ext>
    </p:extLst>
  </p:cSld>
  <p:clrMap bg1="lt1" tx1="dk1" bg2="lt2" tx2="dk2" accent1="accent1" accent2="accent2" accent3="accent3" accent4="accent4" accent5="accent5" accent6="accent6" hlink="hlink" folHlink="folHlink"/>
  <p:sldLayoutIdLst>
    <p:sldLayoutId id="2147483870" r:id="rId1"/>
    <p:sldLayoutId id="2147483873" r:id="rId2"/>
  </p:sldLayoutIdLst>
  <p:hf hdr="0" dt="0"/>
  <p:txStyles>
    <p:titleStyle>
      <a:lvl1pPr marL="225425" indent="115888" algn="l" defTabSz="609555" rtl="0" eaLnBrk="1" fontAlgn="base" hangingPunct="1">
        <a:spcBef>
          <a:spcPct val="0"/>
        </a:spcBef>
        <a:spcAft>
          <a:spcPct val="0"/>
        </a:spcAft>
        <a:tabLst/>
        <a:defRPr kumimoji="1" lang="en-US" sz="2400" b="0" i="0" kern="1200" spc="0" baseline="0" smtClean="0">
          <a:solidFill>
            <a:schemeClr val="tx1"/>
          </a:solidFill>
          <a:latin typeface="+mj-ea"/>
          <a:ea typeface="+mj-ea"/>
          <a:cs typeface="Arial"/>
        </a:defRPr>
      </a:lvl1pPr>
      <a:lvl2pPr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2pPr>
      <a:lvl3pPr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3pPr>
      <a:lvl4pPr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4pPr>
      <a:lvl5pPr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5pPr>
      <a:lvl6pPr marL="609555"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6pPr>
      <a:lvl7pPr marL="1219110"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7pPr>
      <a:lvl8pPr marL="1828664"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8pPr>
      <a:lvl9pPr marL="2438218"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9pPr>
    </p:titleStyle>
    <p:bodyStyle>
      <a:lvl1pPr marL="226468" indent="-226468" algn="l" defTabSz="609555" rtl="0" eaLnBrk="1" fontAlgn="base" hangingPunct="1">
        <a:spcBef>
          <a:spcPct val="20000"/>
        </a:spcBef>
        <a:spcAft>
          <a:spcPct val="0"/>
        </a:spcAft>
        <a:buFont typeface="Arial" pitchFamily="34" charset="0"/>
        <a:buChar char="•"/>
        <a:defRPr kumimoji="1" sz="3200" kern="1200">
          <a:solidFill>
            <a:schemeClr val="tx1"/>
          </a:solidFill>
          <a:latin typeface="Arial"/>
          <a:ea typeface="+mn-ea"/>
          <a:cs typeface="Arial"/>
        </a:defRPr>
      </a:lvl1pPr>
      <a:lvl2pPr marL="910099" indent="-300543" algn="l" defTabSz="609555" rtl="0" eaLnBrk="1" fontAlgn="base" hangingPunct="1">
        <a:spcBef>
          <a:spcPct val="20000"/>
        </a:spcBef>
        <a:spcAft>
          <a:spcPct val="0"/>
        </a:spcAft>
        <a:buFont typeface="Arial" pitchFamily="34" charset="0"/>
        <a:buChar char="–"/>
        <a:defRPr kumimoji="1" sz="2667" kern="1200">
          <a:solidFill>
            <a:schemeClr val="tx1"/>
          </a:solidFill>
          <a:latin typeface="Arial"/>
          <a:ea typeface="+mn-ea"/>
          <a:cs typeface="Arial"/>
        </a:defRPr>
      </a:lvl2pPr>
      <a:lvl3pPr marL="1454042" indent="-234933" algn="l" defTabSz="609555" rtl="0" eaLnBrk="1" fontAlgn="base" hangingPunct="1">
        <a:spcBef>
          <a:spcPct val="20000"/>
        </a:spcBef>
        <a:spcAft>
          <a:spcPct val="0"/>
        </a:spcAft>
        <a:buFont typeface="Arial" pitchFamily="34" charset="0"/>
        <a:buChar char="•"/>
        <a:defRPr kumimoji="1" sz="2667" kern="1200">
          <a:solidFill>
            <a:schemeClr val="tx1"/>
          </a:solidFill>
          <a:latin typeface="Arial"/>
          <a:ea typeface="+mn-ea"/>
          <a:cs typeface="Arial"/>
        </a:defRPr>
      </a:lvl3pPr>
      <a:lvl4pPr marL="2059363" indent="-230701" algn="l" defTabSz="609555" rtl="0" eaLnBrk="1" fontAlgn="base" hangingPunct="1">
        <a:spcBef>
          <a:spcPct val="20000"/>
        </a:spcBef>
        <a:spcAft>
          <a:spcPct val="0"/>
        </a:spcAft>
        <a:buFont typeface="Arial" pitchFamily="34" charset="0"/>
        <a:buChar char="–"/>
        <a:defRPr kumimoji="1" sz="2667" kern="1200">
          <a:solidFill>
            <a:schemeClr val="tx1"/>
          </a:solidFill>
          <a:latin typeface="Arial"/>
          <a:ea typeface="+mn-ea"/>
          <a:cs typeface="Arial"/>
        </a:defRPr>
      </a:lvl4pPr>
      <a:lvl5pPr marL="2666800" indent="-228584" algn="l" defTabSz="609555" rtl="0" eaLnBrk="1" fontAlgn="base" hangingPunct="1">
        <a:spcBef>
          <a:spcPct val="20000"/>
        </a:spcBef>
        <a:spcAft>
          <a:spcPct val="0"/>
        </a:spcAft>
        <a:buFont typeface="Arial" pitchFamily="34" charset="0"/>
        <a:buChar char="»"/>
        <a:defRPr kumimoji="1" sz="2667" kern="1200">
          <a:solidFill>
            <a:schemeClr val="tx1"/>
          </a:solidFill>
          <a:latin typeface="Arial"/>
          <a:ea typeface="+mn-ea"/>
          <a:cs typeface="Arial"/>
        </a:defRPr>
      </a:lvl5pPr>
      <a:lvl6pPr marL="3352548"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6pPr>
      <a:lvl7pPr marL="3962104"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7pPr>
      <a:lvl8pPr marL="4571658"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8pPr>
      <a:lvl9pPr marL="5181212"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9pPr>
    </p:bodyStyle>
    <p:otherStyle>
      <a:defPPr>
        <a:defRPr lang="en-US"/>
      </a:defPPr>
      <a:lvl1pPr marL="0" algn="l" defTabSz="609555" rtl="0" eaLnBrk="1" latinLnBrk="0" hangingPunct="1">
        <a:defRPr kumimoji="1" sz="2400" kern="1200">
          <a:solidFill>
            <a:schemeClr val="tx1"/>
          </a:solidFill>
          <a:latin typeface="+mn-lt"/>
          <a:ea typeface="+mn-ea"/>
          <a:cs typeface="+mn-cs"/>
        </a:defRPr>
      </a:lvl1pPr>
      <a:lvl2pPr marL="609555" algn="l" defTabSz="609555" rtl="0" eaLnBrk="1" latinLnBrk="0" hangingPunct="1">
        <a:defRPr kumimoji="1" sz="2400" kern="1200">
          <a:solidFill>
            <a:schemeClr val="tx1"/>
          </a:solidFill>
          <a:latin typeface="+mn-lt"/>
          <a:ea typeface="+mn-ea"/>
          <a:cs typeface="+mn-cs"/>
        </a:defRPr>
      </a:lvl2pPr>
      <a:lvl3pPr marL="1219110" algn="l" defTabSz="609555" rtl="0" eaLnBrk="1" latinLnBrk="0" hangingPunct="1">
        <a:defRPr kumimoji="1" sz="2400" kern="1200">
          <a:solidFill>
            <a:schemeClr val="tx1"/>
          </a:solidFill>
          <a:latin typeface="+mn-lt"/>
          <a:ea typeface="+mn-ea"/>
          <a:cs typeface="+mn-cs"/>
        </a:defRPr>
      </a:lvl3pPr>
      <a:lvl4pPr marL="1828664" algn="l" defTabSz="609555" rtl="0" eaLnBrk="1" latinLnBrk="0" hangingPunct="1">
        <a:defRPr kumimoji="1" sz="2400" kern="1200">
          <a:solidFill>
            <a:schemeClr val="tx1"/>
          </a:solidFill>
          <a:latin typeface="+mn-lt"/>
          <a:ea typeface="+mn-ea"/>
          <a:cs typeface="+mn-cs"/>
        </a:defRPr>
      </a:lvl4pPr>
      <a:lvl5pPr marL="2438218" algn="l" defTabSz="609555" rtl="0" eaLnBrk="1" latinLnBrk="0" hangingPunct="1">
        <a:defRPr kumimoji="1" sz="2400" kern="1200">
          <a:solidFill>
            <a:schemeClr val="tx1"/>
          </a:solidFill>
          <a:latin typeface="+mn-lt"/>
          <a:ea typeface="+mn-ea"/>
          <a:cs typeface="+mn-cs"/>
        </a:defRPr>
      </a:lvl5pPr>
      <a:lvl6pPr marL="3047772" algn="l" defTabSz="609555" rtl="0" eaLnBrk="1" latinLnBrk="0" hangingPunct="1">
        <a:defRPr kumimoji="1" sz="2400" kern="1200">
          <a:solidFill>
            <a:schemeClr val="tx1"/>
          </a:solidFill>
          <a:latin typeface="+mn-lt"/>
          <a:ea typeface="+mn-ea"/>
          <a:cs typeface="+mn-cs"/>
        </a:defRPr>
      </a:lvl6pPr>
      <a:lvl7pPr marL="3657327" algn="l" defTabSz="609555" rtl="0" eaLnBrk="1" latinLnBrk="0" hangingPunct="1">
        <a:defRPr kumimoji="1" sz="2400" kern="1200">
          <a:solidFill>
            <a:schemeClr val="tx1"/>
          </a:solidFill>
          <a:latin typeface="+mn-lt"/>
          <a:ea typeface="+mn-ea"/>
          <a:cs typeface="+mn-cs"/>
        </a:defRPr>
      </a:lvl7pPr>
      <a:lvl8pPr marL="4266880" algn="l" defTabSz="609555" rtl="0" eaLnBrk="1" latinLnBrk="0" hangingPunct="1">
        <a:defRPr kumimoji="1" sz="2400" kern="1200">
          <a:solidFill>
            <a:schemeClr val="tx1"/>
          </a:solidFill>
          <a:latin typeface="+mn-lt"/>
          <a:ea typeface="+mn-ea"/>
          <a:cs typeface="+mn-cs"/>
        </a:defRPr>
      </a:lvl8pPr>
      <a:lvl9pPr marL="4876435" algn="l" defTabSz="609555" rtl="0" eaLnBrk="1" latinLnBrk="0" hangingPunct="1">
        <a:defRPr kumimoji="1" sz="24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7" name="Rectangle 17"/>
          <p:cNvSpPr/>
          <p:nvPr/>
        </p:nvSpPr>
        <p:spPr>
          <a:xfrm>
            <a:off x="0" y="0"/>
            <a:ext cx="12192000" cy="4572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2400" b="0" i="0" dirty="0">
              <a:solidFill>
                <a:schemeClr val="tx1"/>
              </a:solidFill>
              <a:latin typeface="HGPGothicE" charset="-128"/>
              <a:ea typeface="HGPGothicE" charset="-128"/>
            </a:endParaRPr>
          </a:p>
        </p:txBody>
      </p:sp>
      <p:sp>
        <p:nvSpPr>
          <p:cNvPr id="5" name="Slide Number Placeholder 2">
            <a:extLst>
              <a:ext uri="{FF2B5EF4-FFF2-40B4-BE49-F238E27FC236}">
                <a16:creationId xmlns:a16="http://schemas.microsoft.com/office/drawing/2014/main" id="{4DEE24DF-B91C-4576-BFF5-B02A5E213494}"/>
              </a:ext>
            </a:extLst>
          </p:cNvPr>
          <p:cNvSpPr>
            <a:spLocks noGrp="1"/>
          </p:cNvSpPr>
          <p:nvPr>
            <p:ph type="sldNum" sz="quarter" idx="4"/>
          </p:nvPr>
        </p:nvSpPr>
        <p:spPr>
          <a:xfrm>
            <a:off x="5762244" y="6556248"/>
            <a:ext cx="667512" cy="182880"/>
          </a:xfrm>
          <a:prstGeom prst="rect">
            <a:avLst/>
          </a:prstGeom>
        </p:spPr>
        <p:txBody>
          <a:bodyPr anchor="ctr"/>
          <a:lstStyle>
            <a:lvl1pPr algn="ctr">
              <a:defRPr sz="800">
                <a:solidFill>
                  <a:schemeClr val="accent2"/>
                </a:solidFill>
              </a:defRPr>
            </a:lvl1pPr>
          </a:lstStyle>
          <a:p>
            <a:fld id="{92EA2340-BE12-4138-BE15-7C339B03EB4B}" type="slidenum">
              <a:rPr lang="en-US" smtClean="0"/>
              <a:pPr/>
              <a:t>‹#›</a:t>
            </a:fld>
            <a:endParaRPr lang="en-US"/>
          </a:p>
        </p:txBody>
      </p:sp>
      <p:sp>
        <p:nvSpPr>
          <p:cNvPr id="8" name="Freeform 5">
            <a:extLst>
              <a:ext uri="{FF2B5EF4-FFF2-40B4-BE49-F238E27FC236}">
                <a16:creationId xmlns:a16="http://schemas.microsoft.com/office/drawing/2014/main" id="{8065F47C-01F7-42CF-BA47-6ACD89130B1B}"/>
              </a:ext>
            </a:extLst>
          </p:cNvPr>
          <p:cNvSpPr>
            <a:spLocks noEditPoints="1"/>
          </p:cNvSpPr>
          <p:nvPr userDrawn="1"/>
        </p:nvSpPr>
        <p:spPr bwMode="auto">
          <a:xfrm>
            <a:off x="10853738" y="152956"/>
            <a:ext cx="1021556" cy="151287"/>
          </a:xfrm>
          <a:custGeom>
            <a:avLst/>
            <a:gdLst>
              <a:gd name="T0" fmla="*/ 375 w 1361"/>
              <a:gd name="T1" fmla="*/ 43 h 199"/>
              <a:gd name="T2" fmla="*/ 313 w 1361"/>
              <a:gd name="T3" fmla="*/ 196 h 199"/>
              <a:gd name="T4" fmla="*/ 269 w 1361"/>
              <a:gd name="T5" fmla="*/ 43 h 199"/>
              <a:gd name="T6" fmla="*/ 207 w 1361"/>
              <a:gd name="T7" fmla="*/ 2 h 199"/>
              <a:gd name="T8" fmla="*/ 995 w 1361"/>
              <a:gd name="T9" fmla="*/ 69 h 199"/>
              <a:gd name="T10" fmla="*/ 864 w 1361"/>
              <a:gd name="T11" fmla="*/ 196 h 199"/>
              <a:gd name="T12" fmla="*/ 811 w 1361"/>
              <a:gd name="T13" fmla="*/ 132 h 199"/>
              <a:gd name="T14" fmla="*/ 951 w 1361"/>
              <a:gd name="T15" fmla="*/ 76 h 199"/>
              <a:gd name="T16" fmla="*/ 929 w 1361"/>
              <a:gd name="T17" fmla="*/ 44 h 199"/>
              <a:gd name="T18" fmla="*/ 821 w 1361"/>
              <a:gd name="T19" fmla="*/ 2 h 199"/>
              <a:gd name="T20" fmla="*/ 995 w 1361"/>
              <a:gd name="T21" fmla="*/ 69 h 199"/>
              <a:gd name="T22" fmla="*/ 951 w 1361"/>
              <a:gd name="T23" fmla="*/ 115 h 199"/>
              <a:gd name="T24" fmla="*/ 854 w 1361"/>
              <a:gd name="T25" fmla="*/ 135 h 199"/>
              <a:gd name="T26" fmla="*/ 951 w 1361"/>
              <a:gd name="T27" fmla="*/ 155 h 199"/>
              <a:gd name="T28" fmla="*/ 1361 w 1361"/>
              <a:gd name="T29" fmla="*/ 196 h 199"/>
              <a:gd name="T30" fmla="*/ 1177 w 1361"/>
              <a:gd name="T31" fmla="*/ 141 h 199"/>
              <a:gd name="T32" fmla="*/ 1228 w 1361"/>
              <a:gd name="T33" fmla="*/ 76 h 199"/>
              <a:gd name="T34" fmla="*/ 1317 w 1361"/>
              <a:gd name="T35" fmla="*/ 69 h 199"/>
              <a:gd name="T36" fmla="*/ 1187 w 1361"/>
              <a:gd name="T37" fmla="*/ 44 h 199"/>
              <a:gd name="T38" fmla="*/ 1298 w 1361"/>
              <a:gd name="T39" fmla="*/ 2 h 199"/>
              <a:gd name="T40" fmla="*/ 1317 w 1361"/>
              <a:gd name="T41" fmla="*/ 155 h 199"/>
              <a:gd name="T42" fmla="*/ 1234 w 1361"/>
              <a:gd name="T43" fmla="*/ 115 h 199"/>
              <a:gd name="T44" fmla="*/ 1234 w 1361"/>
              <a:gd name="T45" fmla="*/ 155 h 199"/>
              <a:gd name="T46" fmla="*/ 389 w 1361"/>
              <a:gd name="T47" fmla="*/ 2 h 199"/>
              <a:gd name="T48" fmla="*/ 452 w 1361"/>
              <a:gd name="T49" fmla="*/ 43 h 199"/>
              <a:gd name="T50" fmla="*/ 496 w 1361"/>
              <a:gd name="T51" fmla="*/ 196 h 199"/>
              <a:gd name="T52" fmla="*/ 558 w 1361"/>
              <a:gd name="T53" fmla="*/ 43 h 199"/>
              <a:gd name="T54" fmla="*/ 389 w 1361"/>
              <a:gd name="T55" fmla="*/ 2 h 199"/>
              <a:gd name="T56" fmla="*/ 1004 w 1361"/>
              <a:gd name="T57" fmla="*/ 43 h 199"/>
              <a:gd name="T58" fmla="*/ 1066 w 1361"/>
              <a:gd name="T59" fmla="*/ 196 h 199"/>
              <a:gd name="T60" fmla="*/ 1110 w 1361"/>
              <a:gd name="T61" fmla="*/ 43 h 199"/>
              <a:gd name="T62" fmla="*/ 1173 w 1361"/>
              <a:gd name="T63" fmla="*/ 2 h 199"/>
              <a:gd name="T64" fmla="*/ 732 w 1361"/>
              <a:gd name="T65" fmla="*/ 196 h 199"/>
              <a:gd name="T66" fmla="*/ 612 w 1361"/>
              <a:gd name="T67" fmla="*/ 2 h 199"/>
              <a:gd name="T68" fmla="*/ 794 w 1361"/>
              <a:gd name="T69" fmla="*/ 70 h 199"/>
              <a:gd name="T70" fmla="*/ 732 w 1361"/>
              <a:gd name="T71" fmla="*/ 196 h 199"/>
              <a:gd name="T72" fmla="*/ 727 w 1361"/>
              <a:gd name="T73" fmla="*/ 44 h 199"/>
              <a:gd name="T74" fmla="*/ 656 w 1361"/>
              <a:gd name="T75" fmla="*/ 155 h 199"/>
              <a:gd name="T76" fmla="*/ 749 w 1361"/>
              <a:gd name="T77" fmla="*/ 129 h 199"/>
              <a:gd name="T78" fmla="*/ 145 w 1361"/>
              <a:gd name="T79" fmla="*/ 150 h 199"/>
              <a:gd name="T80" fmla="*/ 40 w 1361"/>
              <a:gd name="T81" fmla="*/ 0 h 199"/>
              <a:gd name="T82" fmla="*/ 0 w 1361"/>
              <a:gd name="T83" fmla="*/ 197 h 199"/>
              <a:gd name="T84" fmla="*/ 44 w 1361"/>
              <a:gd name="T85" fmla="*/ 76 h 199"/>
              <a:gd name="T86" fmla="*/ 44 w 1361"/>
              <a:gd name="T87" fmla="*/ 47 h 199"/>
              <a:gd name="T88" fmla="*/ 115 w 1361"/>
              <a:gd name="T89" fmla="*/ 177 h 199"/>
              <a:gd name="T90" fmla="*/ 192 w 1361"/>
              <a:gd name="T91" fmla="*/ 147 h 199"/>
              <a:gd name="T92" fmla="*/ 148 w 1361"/>
              <a:gd name="T93" fmla="*/ 2 h 199"/>
              <a:gd name="T94" fmla="*/ 149 w 1361"/>
              <a:gd name="T95" fmla="*/ 148 h 199"/>
              <a:gd name="T96" fmla="*/ 145 w 1361"/>
              <a:gd name="T97" fmla="*/ 150 h 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361" h="199">
                <a:moveTo>
                  <a:pt x="375" y="2"/>
                </a:moveTo>
                <a:cubicBezTo>
                  <a:pt x="375" y="43"/>
                  <a:pt x="375" y="43"/>
                  <a:pt x="375" y="43"/>
                </a:cubicBezTo>
                <a:cubicBezTo>
                  <a:pt x="375" y="43"/>
                  <a:pt x="318" y="43"/>
                  <a:pt x="313" y="43"/>
                </a:cubicBezTo>
                <a:cubicBezTo>
                  <a:pt x="313" y="48"/>
                  <a:pt x="313" y="196"/>
                  <a:pt x="313" y="196"/>
                </a:cubicBezTo>
                <a:cubicBezTo>
                  <a:pt x="269" y="196"/>
                  <a:pt x="269" y="196"/>
                  <a:pt x="269" y="196"/>
                </a:cubicBezTo>
                <a:cubicBezTo>
                  <a:pt x="269" y="196"/>
                  <a:pt x="269" y="48"/>
                  <a:pt x="269" y="43"/>
                </a:cubicBezTo>
                <a:cubicBezTo>
                  <a:pt x="265" y="43"/>
                  <a:pt x="207" y="43"/>
                  <a:pt x="207" y="43"/>
                </a:cubicBezTo>
                <a:cubicBezTo>
                  <a:pt x="207" y="2"/>
                  <a:pt x="207" y="2"/>
                  <a:pt x="207" y="2"/>
                </a:cubicBezTo>
                <a:lnTo>
                  <a:pt x="375" y="2"/>
                </a:lnTo>
                <a:close/>
                <a:moveTo>
                  <a:pt x="995" y="69"/>
                </a:moveTo>
                <a:cubicBezTo>
                  <a:pt x="995" y="196"/>
                  <a:pt x="995" y="196"/>
                  <a:pt x="995" y="196"/>
                </a:cubicBezTo>
                <a:cubicBezTo>
                  <a:pt x="864" y="196"/>
                  <a:pt x="864" y="196"/>
                  <a:pt x="864" y="196"/>
                </a:cubicBezTo>
                <a:cubicBezTo>
                  <a:pt x="828" y="196"/>
                  <a:pt x="811" y="181"/>
                  <a:pt x="811" y="141"/>
                </a:cubicBezTo>
                <a:cubicBezTo>
                  <a:pt x="811" y="132"/>
                  <a:pt x="811" y="132"/>
                  <a:pt x="811" y="132"/>
                </a:cubicBezTo>
                <a:cubicBezTo>
                  <a:pt x="811" y="93"/>
                  <a:pt x="828" y="76"/>
                  <a:pt x="862" y="76"/>
                </a:cubicBezTo>
                <a:cubicBezTo>
                  <a:pt x="862" y="76"/>
                  <a:pt x="947" y="76"/>
                  <a:pt x="951" y="76"/>
                </a:cubicBezTo>
                <a:cubicBezTo>
                  <a:pt x="951" y="75"/>
                  <a:pt x="951" y="69"/>
                  <a:pt x="951" y="69"/>
                </a:cubicBezTo>
                <a:cubicBezTo>
                  <a:pt x="951" y="51"/>
                  <a:pt x="945" y="44"/>
                  <a:pt x="929" y="44"/>
                </a:cubicBezTo>
                <a:cubicBezTo>
                  <a:pt x="821" y="44"/>
                  <a:pt x="821" y="44"/>
                  <a:pt x="821" y="44"/>
                </a:cubicBezTo>
                <a:cubicBezTo>
                  <a:pt x="821" y="2"/>
                  <a:pt x="821" y="2"/>
                  <a:pt x="821" y="2"/>
                </a:cubicBezTo>
                <a:cubicBezTo>
                  <a:pt x="932" y="2"/>
                  <a:pt x="932" y="2"/>
                  <a:pt x="932" y="2"/>
                </a:cubicBezTo>
                <a:cubicBezTo>
                  <a:pt x="979" y="2"/>
                  <a:pt x="995" y="20"/>
                  <a:pt x="995" y="69"/>
                </a:cubicBezTo>
                <a:close/>
                <a:moveTo>
                  <a:pt x="951" y="155"/>
                </a:moveTo>
                <a:cubicBezTo>
                  <a:pt x="951" y="115"/>
                  <a:pt x="951" y="115"/>
                  <a:pt x="951" y="115"/>
                </a:cubicBezTo>
                <a:cubicBezTo>
                  <a:pt x="947" y="115"/>
                  <a:pt x="868" y="115"/>
                  <a:pt x="868" y="115"/>
                </a:cubicBezTo>
                <a:cubicBezTo>
                  <a:pt x="862" y="115"/>
                  <a:pt x="854" y="118"/>
                  <a:pt x="854" y="135"/>
                </a:cubicBezTo>
                <a:cubicBezTo>
                  <a:pt x="854" y="152"/>
                  <a:pt x="862" y="155"/>
                  <a:pt x="868" y="155"/>
                </a:cubicBezTo>
                <a:cubicBezTo>
                  <a:pt x="868" y="155"/>
                  <a:pt x="947" y="155"/>
                  <a:pt x="951" y="155"/>
                </a:cubicBezTo>
                <a:close/>
                <a:moveTo>
                  <a:pt x="1361" y="69"/>
                </a:moveTo>
                <a:cubicBezTo>
                  <a:pt x="1361" y="196"/>
                  <a:pt x="1361" y="196"/>
                  <a:pt x="1361" y="196"/>
                </a:cubicBezTo>
                <a:cubicBezTo>
                  <a:pt x="1230" y="196"/>
                  <a:pt x="1230" y="196"/>
                  <a:pt x="1230" y="196"/>
                </a:cubicBezTo>
                <a:cubicBezTo>
                  <a:pt x="1194" y="196"/>
                  <a:pt x="1177" y="181"/>
                  <a:pt x="1177" y="141"/>
                </a:cubicBezTo>
                <a:cubicBezTo>
                  <a:pt x="1177" y="132"/>
                  <a:pt x="1177" y="132"/>
                  <a:pt x="1177" y="132"/>
                </a:cubicBezTo>
                <a:cubicBezTo>
                  <a:pt x="1177" y="93"/>
                  <a:pt x="1194" y="76"/>
                  <a:pt x="1228" y="76"/>
                </a:cubicBezTo>
                <a:cubicBezTo>
                  <a:pt x="1228" y="76"/>
                  <a:pt x="1313" y="76"/>
                  <a:pt x="1317" y="76"/>
                </a:cubicBezTo>
                <a:cubicBezTo>
                  <a:pt x="1317" y="75"/>
                  <a:pt x="1317" y="69"/>
                  <a:pt x="1317" y="69"/>
                </a:cubicBezTo>
                <a:cubicBezTo>
                  <a:pt x="1317" y="51"/>
                  <a:pt x="1311" y="44"/>
                  <a:pt x="1295" y="44"/>
                </a:cubicBezTo>
                <a:cubicBezTo>
                  <a:pt x="1187" y="44"/>
                  <a:pt x="1187" y="44"/>
                  <a:pt x="1187" y="44"/>
                </a:cubicBezTo>
                <a:cubicBezTo>
                  <a:pt x="1187" y="2"/>
                  <a:pt x="1187" y="2"/>
                  <a:pt x="1187" y="2"/>
                </a:cubicBezTo>
                <a:cubicBezTo>
                  <a:pt x="1298" y="2"/>
                  <a:pt x="1298" y="2"/>
                  <a:pt x="1298" y="2"/>
                </a:cubicBezTo>
                <a:cubicBezTo>
                  <a:pt x="1345" y="2"/>
                  <a:pt x="1361" y="20"/>
                  <a:pt x="1361" y="69"/>
                </a:cubicBezTo>
                <a:close/>
                <a:moveTo>
                  <a:pt x="1317" y="155"/>
                </a:moveTo>
                <a:cubicBezTo>
                  <a:pt x="1317" y="115"/>
                  <a:pt x="1317" y="115"/>
                  <a:pt x="1317" y="115"/>
                </a:cubicBezTo>
                <a:cubicBezTo>
                  <a:pt x="1313" y="115"/>
                  <a:pt x="1234" y="115"/>
                  <a:pt x="1234" y="115"/>
                </a:cubicBezTo>
                <a:cubicBezTo>
                  <a:pt x="1228" y="115"/>
                  <a:pt x="1220" y="118"/>
                  <a:pt x="1220" y="135"/>
                </a:cubicBezTo>
                <a:cubicBezTo>
                  <a:pt x="1220" y="152"/>
                  <a:pt x="1228" y="155"/>
                  <a:pt x="1234" y="155"/>
                </a:cubicBezTo>
                <a:cubicBezTo>
                  <a:pt x="1234" y="155"/>
                  <a:pt x="1313" y="155"/>
                  <a:pt x="1317" y="155"/>
                </a:cubicBezTo>
                <a:close/>
                <a:moveTo>
                  <a:pt x="389" y="2"/>
                </a:moveTo>
                <a:cubicBezTo>
                  <a:pt x="389" y="43"/>
                  <a:pt x="389" y="43"/>
                  <a:pt x="389" y="43"/>
                </a:cubicBezTo>
                <a:cubicBezTo>
                  <a:pt x="389" y="43"/>
                  <a:pt x="447" y="43"/>
                  <a:pt x="452" y="43"/>
                </a:cubicBezTo>
                <a:cubicBezTo>
                  <a:pt x="452" y="48"/>
                  <a:pt x="452" y="196"/>
                  <a:pt x="452" y="196"/>
                </a:cubicBezTo>
                <a:cubicBezTo>
                  <a:pt x="496" y="196"/>
                  <a:pt x="496" y="196"/>
                  <a:pt x="496" y="196"/>
                </a:cubicBezTo>
                <a:cubicBezTo>
                  <a:pt x="496" y="196"/>
                  <a:pt x="496" y="48"/>
                  <a:pt x="496" y="43"/>
                </a:cubicBezTo>
                <a:cubicBezTo>
                  <a:pt x="500" y="43"/>
                  <a:pt x="558" y="43"/>
                  <a:pt x="558" y="43"/>
                </a:cubicBezTo>
                <a:cubicBezTo>
                  <a:pt x="558" y="2"/>
                  <a:pt x="558" y="2"/>
                  <a:pt x="558" y="2"/>
                </a:cubicBezTo>
                <a:lnTo>
                  <a:pt x="389" y="2"/>
                </a:lnTo>
                <a:close/>
                <a:moveTo>
                  <a:pt x="1004" y="2"/>
                </a:moveTo>
                <a:cubicBezTo>
                  <a:pt x="1004" y="43"/>
                  <a:pt x="1004" y="43"/>
                  <a:pt x="1004" y="43"/>
                </a:cubicBezTo>
                <a:cubicBezTo>
                  <a:pt x="1004" y="43"/>
                  <a:pt x="1062" y="43"/>
                  <a:pt x="1066" y="43"/>
                </a:cubicBezTo>
                <a:cubicBezTo>
                  <a:pt x="1066" y="48"/>
                  <a:pt x="1066" y="196"/>
                  <a:pt x="1066" y="196"/>
                </a:cubicBezTo>
                <a:cubicBezTo>
                  <a:pt x="1110" y="196"/>
                  <a:pt x="1110" y="196"/>
                  <a:pt x="1110" y="196"/>
                </a:cubicBezTo>
                <a:cubicBezTo>
                  <a:pt x="1110" y="196"/>
                  <a:pt x="1110" y="48"/>
                  <a:pt x="1110" y="43"/>
                </a:cubicBezTo>
                <a:cubicBezTo>
                  <a:pt x="1115" y="43"/>
                  <a:pt x="1173" y="43"/>
                  <a:pt x="1173" y="43"/>
                </a:cubicBezTo>
                <a:cubicBezTo>
                  <a:pt x="1173" y="2"/>
                  <a:pt x="1173" y="2"/>
                  <a:pt x="1173" y="2"/>
                </a:cubicBezTo>
                <a:lnTo>
                  <a:pt x="1004" y="2"/>
                </a:lnTo>
                <a:close/>
                <a:moveTo>
                  <a:pt x="732" y="196"/>
                </a:moveTo>
                <a:cubicBezTo>
                  <a:pt x="612" y="196"/>
                  <a:pt x="612" y="196"/>
                  <a:pt x="612" y="196"/>
                </a:cubicBezTo>
                <a:cubicBezTo>
                  <a:pt x="612" y="2"/>
                  <a:pt x="612" y="2"/>
                  <a:pt x="612" y="2"/>
                </a:cubicBezTo>
                <a:cubicBezTo>
                  <a:pt x="730" y="2"/>
                  <a:pt x="730" y="2"/>
                  <a:pt x="730" y="2"/>
                </a:cubicBezTo>
                <a:cubicBezTo>
                  <a:pt x="774" y="2"/>
                  <a:pt x="794" y="20"/>
                  <a:pt x="794" y="70"/>
                </a:cubicBezTo>
                <a:cubicBezTo>
                  <a:pt x="794" y="128"/>
                  <a:pt x="794" y="128"/>
                  <a:pt x="794" y="128"/>
                </a:cubicBezTo>
                <a:cubicBezTo>
                  <a:pt x="794" y="173"/>
                  <a:pt x="779" y="196"/>
                  <a:pt x="732" y="196"/>
                </a:cubicBezTo>
                <a:close/>
                <a:moveTo>
                  <a:pt x="749" y="70"/>
                </a:moveTo>
                <a:cubicBezTo>
                  <a:pt x="749" y="51"/>
                  <a:pt x="743" y="44"/>
                  <a:pt x="727" y="44"/>
                </a:cubicBezTo>
                <a:cubicBezTo>
                  <a:pt x="727" y="44"/>
                  <a:pt x="660" y="44"/>
                  <a:pt x="656" y="44"/>
                </a:cubicBezTo>
                <a:cubicBezTo>
                  <a:pt x="656" y="155"/>
                  <a:pt x="656" y="155"/>
                  <a:pt x="656" y="155"/>
                </a:cubicBezTo>
                <a:cubicBezTo>
                  <a:pt x="660" y="155"/>
                  <a:pt x="727" y="155"/>
                  <a:pt x="727" y="155"/>
                </a:cubicBezTo>
                <a:cubicBezTo>
                  <a:pt x="743" y="155"/>
                  <a:pt x="749" y="148"/>
                  <a:pt x="749" y="129"/>
                </a:cubicBezTo>
                <a:cubicBezTo>
                  <a:pt x="749" y="129"/>
                  <a:pt x="749" y="70"/>
                  <a:pt x="749" y="70"/>
                </a:cubicBezTo>
                <a:close/>
                <a:moveTo>
                  <a:pt x="145" y="150"/>
                </a:moveTo>
                <a:cubicBezTo>
                  <a:pt x="144" y="148"/>
                  <a:pt x="85" y="34"/>
                  <a:pt x="78" y="22"/>
                </a:cubicBezTo>
                <a:cubicBezTo>
                  <a:pt x="69" y="9"/>
                  <a:pt x="59" y="0"/>
                  <a:pt x="40" y="0"/>
                </a:cubicBezTo>
                <a:cubicBezTo>
                  <a:pt x="22" y="0"/>
                  <a:pt x="0" y="8"/>
                  <a:pt x="0" y="51"/>
                </a:cubicBezTo>
                <a:cubicBezTo>
                  <a:pt x="0" y="197"/>
                  <a:pt x="0" y="197"/>
                  <a:pt x="0" y="197"/>
                </a:cubicBezTo>
                <a:cubicBezTo>
                  <a:pt x="44" y="197"/>
                  <a:pt x="44" y="197"/>
                  <a:pt x="44" y="197"/>
                </a:cubicBezTo>
                <a:cubicBezTo>
                  <a:pt x="44" y="197"/>
                  <a:pt x="44" y="84"/>
                  <a:pt x="44" y="76"/>
                </a:cubicBezTo>
                <a:cubicBezTo>
                  <a:pt x="44" y="67"/>
                  <a:pt x="43" y="54"/>
                  <a:pt x="43" y="51"/>
                </a:cubicBezTo>
                <a:cubicBezTo>
                  <a:pt x="43" y="49"/>
                  <a:pt x="43" y="47"/>
                  <a:pt x="44" y="47"/>
                </a:cubicBezTo>
                <a:cubicBezTo>
                  <a:pt x="46" y="46"/>
                  <a:pt x="47" y="47"/>
                  <a:pt x="48" y="49"/>
                </a:cubicBezTo>
                <a:cubicBezTo>
                  <a:pt x="49" y="50"/>
                  <a:pt x="103" y="158"/>
                  <a:pt x="115" y="177"/>
                </a:cubicBezTo>
                <a:cubicBezTo>
                  <a:pt x="123" y="190"/>
                  <a:pt x="133" y="199"/>
                  <a:pt x="153" y="199"/>
                </a:cubicBezTo>
                <a:cubicBezTo>
                  <a:pt x="171" y="199"/>
                  <a:pt x="192" y="191"/>
                  <a:pt x="192" y="147"/>
                </a:cubicBezTo>
                <a:cubicBezTo>
                  <a:pt x="192" y="2"/>
                  <a:pt x="192" y="2"/>
                  <a:pt x="192" y="2"/>
                </a:cubicBezTo>
                <a:cubicBezTo>
                  <a:pt x="148" y="2"/>
                  <a:pt x="148" y="2"/>
                  <a:pt x="148" y="2"/>
                </a:cubicBezTo>
                <a:cubicBezTo>
                  <a:pt x="148" y="2"/>
                  <a:pt x="148" y="115"/>
                  <a:pt x="148" y="123"/>
                </a:cubicBezTo>
                <a:cubicBezTo>
                  <a:pt x="148" y="132"/>
                  <a:pt x="149" y="145"/>
                  <a:pt x="149" y="148"/>
                </a:cubicBezTo>
                <a:cubicBezTo>
                  <a:pt x="149" y="150"/>
                  <a:pt x="149" y="152"/>
                  <a:pt x="148" y="152"/>
                </a:cubicBezTo>
                <a:cubicBezTo>
                  <a:pt x="147" y="153"/>
                  <a:pt x="145" y="152"/>
                  <a:pt x="145" y="15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158356829"/>
      </p:ext>
    </p:extLst>
  </p:cSld>
  <p:clrMap bg1="lt1" tx1="dk1" bg2="lt2" tx2="dk2" accent1="accent1" accent2="accent2" accent3="accent3" accent4="accent4" accent5="accent5" accent6="accent6" hlink="hlink" folHlink="folHlink"/>
  <p:sldLayoutIdLst>
    <p:sldLayoutId id="2147483875" r:id="rId1"/>
    <p:sldLayoutId id="2147483876" r:id="rId2"/>
    <p:sldLayoutId id="2147483877" r:id="rId3"/>
    <p:sldLayoutId id="2147483878" r:id="rId4"/>
    <p:sldLayoutId id="2147483879" r:id="rId5"/>
    <p:sldLayoutId id="2147483880" r:id="rId6"/>
    <p:sldLayoutId id="2147483881" r:id="rId7"/>
    <p:sldLayoutId id="2147483882" r:id="rId8"/>
    <p:sldLayoutId id="2147483883" r:id="rId9"/>
    <p:sldLayoutId id="2147483884" r:id="rId10"/>
    <p:sldLayoutId id="2147483885" r:id="rId11"/>
  </p:sldLayoutIdLst>
  <p:hf hdr="0" dt="0"/>
  <p:txStyles>
    <p:titleStyle>
      <a:lvl1pPr marL="225425" indent="115888" algn="l" defTabSz="609555" rtl="0" eaLnBrk="1" fontAlgn="base" hangingPunct="1">
        <a:spcBef>
          <a:spcPct val="0"/>
        </a:spcBef>
        <a:spcAft>
          <a:spcPct val="0"/>
        </a:spcAft>
        <a:tabLst/>
        <a:defRPr kumimoji="1" lang="en-US" sz="2400" b="0" i="0" kern="1200" spc="0" baseline="0" smtClean="0">
          <a:solidFill>
            <a:schemeClr val="tx1"/>
          </a:solidFill>
          <a:latin typeface="+mj-ea"/>
          <a:ea typeface="+mj-ea"/>
          <a:cs typeface="Arial"/>
        </a:defRPr>
      </a:lvl1pPr>
      <a:lvl2pPr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2pPr>
      <a:lvl3pPr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3pPr>
      <a:lvl4pPr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4pPr>
      <a:lvl5pPr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5pPr>
      <a:lvl6pPr marL="609555"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6pPr>
      <a:lvl7pPr marL="1219110"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7pPr>
      <a:lvl8pPr marL="1828664"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8pPr>
      <a:lvl9pPr marL="2438218"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9pPr>
    </p:titleStyle>
    <p:bodyStyle>
      <a:lvl1pPr marL="226468" indent="-226468" algn="l" defTabSz="609555" rtl="0" eaLnBrk="1" fontAlgn="base" hangingPunct="1">
        <a:spcBef>
          <a:spcPct val="20000"/>
        </a:spcBef>
        <a:spcAft>
          <a:spcPct val="0"/>
        </a:spcAft>
        <a:buFont typeface="Arial" pitchFamily="34" charset="0"/>
        <a:buChar char="•"/>
        <a:defRPr kumimoji="1" sz="3200" kern="1200">
          <a:solidFill>
            <a:schemeClr val="tx1"/>
          </a:solidFill>
          <a:latin typeface="Arial"/>
          <a:ea typeface="+mn-ea"/>
          <a:cs typeface="Arial"/>
        </a:defRPr>
      </a:lvl1pPr>
      <a:lvl2pPr marL="910099" indent="-300543" algn="l" defTabSz="609555" rtl="0" eaLnBrk="1" fontAlgn="base" hangingPunct="1">
        <a:spcBef>
          <a:spcPct val="20000"/>
        </a:spcBef>
        <a:spcAft>
          <a:spcPct val="0"/>
        </a:spcAft>
        <a:buFont typeface="Arial" pitchFamily="34" charset="0"/>
        <a:buChar char="–"/>
        <a:defRPr kumimoji="1" sz="2667" kern="1200">
          <a:solidFill>
            <a:schemeClr val="tx1"/>
          </a:solidFill>
          <a:latin typeface="Arial"/>
          <a:ea typeface="+mn-ea"/>
          <a:cs typeface="Arial"/>
        </a:defRPr>
      </a:lvl2pPr>
      <a:lvl3pPr marL="1454042" indent="-234933" algn="l" defTabSz="609555" rtl="0" eaLnBrk="1" fontAlgn="base" hangingPunct="1">
        <a:spcBef>
          <a:spcPct val="20000"/>
        </a:spcBef>
        <a:spcAft>
          <a:spcPct val="0"/>
        </a:spcAft>
        <a:buFont typeface="Arial" pitchFamily="34" charset="0"/>
        <a:buChar char="•"/>
        <a:defRPr kumimoji="1" sz="2667" kern="1200">
          <a:solidFill>
            <a:schemeClr val="tx1"/>
          </a:solidFill>
          <a:latin typeface="Arial"/>
          <a:ea typeface="+mn-ea"/>
          <a:cs typeface="Arial"/>
        </a:defRPr>
      </a:lvl3pPr>
      <a:lvl4pPr marL="2059363" indent="-230701" algn="l" defTabSz="609555" rtl="0" eaLnBrk="1" fontAlgn="base" hangingPunct="1">
        <a:spcBef>
          <a:spcPct val="20000"/>
        </a:spcBef>
        <a:spcAft>
          <a:spcPct val="0"/>
        </a:spcAft>
        <a:buFont typeface="Arial" pitchFamily="34" charset="0"/>
        <a:buChar char="–"/>
        <a:defRPr kumimoji="1" sz="2667" kern="1200">
          <a:solidFill>
            <a:schemeClr val="tx1"/>
          </a:solidFill>
          <a:latin typeface="Arial"/>
          <a:ea typeface="+mn-ea"/>
          <a:cs typeface="Arial"/>
        </a:defRPr>
      </a:lvl4pPr>
      <a:lvl5pPr marL="2666800" indent="-228584" algn="l" defTabSz="609555" rtl="0" eaLnBrk="1" fontAlgn="base" hangingPunct="1">
        <a:spcBef>
          <a:spcPct val="20000"/>
        </a:spcBef>
        <a:spcAft>
          <a:spcPct val="0"/>
        </a:spcAft>
        <a:buFont typeface="Arial" pitchFamily="34" charset="0"/>
        <a:buChar char="»"/>
        <a:defRPr kumimoji="1" sz="2667" kern="1200">
          <a:solidFill>
            <a:schemeClr val="tx1"/>
          </a:solidFill>
          <a:latin typeface="Arial"/>
          <a:ea typeface="+mn-ea"/>
          <a:cs typeface="Arial"/>
        </a:defRPr>
      </a:lvl5pPr>
      <a:lvl6pPr marL="3352548"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6pPr>
      <a:lvl7pPr marL="3962104"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7pPr>
      <a:lvl8pPr marL="4571658"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8pPr>
      <a:lvl9pPr marL="5181212"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9pPr>
    </p:bodyStyle>
    <p:otherStyle>
      <a:defPPr>
        <a:defRPr lang="en-US"/>
      </a:defPPr>
      <a:lvl1pPr marL="0" algn="l" defTabSz="609555" rtl="0" eaLnBrk="1" latinLnBrk="0" hangingPunct="1">
        <a:defRPr kumimoji="1" sz="2400" kern="1200">
          <a:solidFill>
            <a:schemeClr val="tx1"/>
          </a:solidFill>
          <a:latin typeface="+mn-lt"/>
          <a:ea typeface="+mn-ea"/>
          <a:cs typeface="+mn-cs"/>
        </a:defRPr>
      </a:lvl1pPr>
      <a:lvl2pPr marL="609555" algn="l" defTabSz="609555" rtl="0" eaLnBrk="1" latinLnBrk="0" hangingPunct="1">
        <a:defRPr kumimoji="1" sz="2400" kern="1200">
          <a:solidFill>
            <a:schemeClr val="tx1"/>
          </a:solidFill>
          <a:latin typeface="+mn-lt"/>
          <a:ea typeface="+mn-ea"/>
          <a:cs typeface="+mn-cs"/>
        </a:defRPr>
      </a:lvl2pPr>
      <a:lvl3pPr marL="1219110" algn="l" defTabSz="609555" rtl="0" eaLnBrk="1" latinLnBrk="0" hangingPunct="1">
        <a:defRPr kumimoji="1" sz="2400" kern="1200">
          <a:solidFill>
            <a:schemeClr val="tx1"/>
          </a:solidFill>
          <a:latin typeface="+mn-lt"/>
          <a:ea typeface="+mn-ea"/>
          <a:cs typeface="+mn-cs"/>
        </a:defRPr>
      </a:lvl3pPr>
      <a:lvl4pPr marL="1828664" algn="l" defTabSz="609555" rtl="0" eaLnBrk="1" latinLnBrk="0" hangingPunct="1">
        <a:defRPr kumimoji="1" sz="2400" kern="1200">
          <a:solidFill>
            <a:schemeClr val="tx1"/>
          </a:solidFill>
          <a:latin typeface="+mn-lt"/>
          <a:ea typeface="+mn-ea"/>
          <a:cs typeface="+mn-cs"/>
        </a:defRPr>
      </a:lvl4pPr>
      <a:lvl5pPr marL="2438218" algn="l" defTabSz="609555" rtl="0" eaLnBrk="1" latinLnBrk="0" hangingPunct="1">
        <a:defRPr kumimoji="1" sz="2400" kern="1200">
          <a:solidFill>
            <a:schemeClr val="tx1"/>
          </a:solidFill>
          <a:latin typeface="+mn-lt"/>
          <a:ea typeface="+mn-ea"/>
          <a:cs typeface="+mn-cs"/>
        </a:defRPr>
      </a:lvl5pPr>
      <a:lvl6pPr marL="3047772" algn="l" defTabSz="609555" rtl="0" eaLnBrk="1" latinLnBrk="0" hangingPunct="1">
        <a:defRPr kumimoji="1" sz="2400" kern="1200">
          <a:solidFill>
            <a:schemeClr val="tx1"/>
          </a:solidFill>
          <a:latin typeface="+mn-lt"/>
          <a:ea typeface="+mn-ea"/>
          <a:cs typeface="+mn-cs"/>
        </a:defRPr>
      </a:lvl6pPr>
      <a:lvl7pPr marL="3657327" algn="l" defTabSz="609555" rtl="0" eaLnBrk="1" latinLnBrk="0" hangingPunct="1">
        <a:defRPr kumimoji="1" sz="2400" kern="1200">
          <a:solidFill>
            <a:schemeClr val="tx1"/>
          </a:solidFill>
          <a:latin typeface="+mn-lt"/>
          <a:ea typeface="+mn-ea"/>
          <a:cs typeface="+mn-cs"/>
        </a:defRPr>
      </a:lvl7pPr>
      <a:lvl8pPr marL="4266880" algn="l" defTabSz="609555" rtl="0" eaLnBrk="1" latinLnBrk="0" hangingPunct="1">
        <a:defRPr kumimoji="1" sz="2400" kern="1200">
          <a:solidFill>
            <a:schemeClr val="tx1"/>
          </a:solidFill>
          <a:latin typeface="+mn-lt"/>
          <a:ea typeface="+mn-ea"/>
          <a:cs typeface="+mn-cs"/>
        </a:defRPr>
      </a:lvl8pPr>
      <a:lvl9pPr marL="4876435" algn="l" defTabSz="609555" rtl="0" eaLnBrk="1" latinLnBrk="0" hangingPunct="1">
        <a:defRPr kumimoji="1" sz="2400" kern="1200">
          <a:solidFill>
            <a:schemeClr val="tx1"/>
          </a:solidFill>
          <a:latin typeface="+mn-lt"/>
          <a:ea typeface="+mn-ea"/>
          <a:cs typeface="+mn-cs"/>
        </a:defRPr>
      </a:lvl9pPr>
    </p:otherStyle>
  </p:txStyles>
  <p:extLst>
    <p:ext uri="{27BBF7A9-308A-43DC-89C8-2F10F3537804}">
      <p15:sldGuideLst xmlns:p15="http://schemas.microsoft.com/office/powerpoint/2012/main">
        <p15:guide id="2" orient="horz" pos="4032">
          <p15:clr>
            <a:srgbClr val="F26B43"/>
          </p15:clr>
        </p15:guide>
        <p15:guide id="3" orient="horz" pos="288">
          <p15:clr>
            <a:srgbClr val="F26B43"/>
          </p15:clr>
        </p15:guide>
        <p15:guide id="4" pos="7488">
          <p15:clr>
            <a:srgbClr val="F26B43"/>
          </p15:clr>
        </p15:guide>
        <p15:guide id="5" pos="192">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hyperlink" Target="https://us.nttdata.com/en/case-studies/bruce-county-client-story" TargetMode="External"/><Relationship Id="rId2" Type="http://schemas.openxmlformats.org/officeDocument/2006/relationships/image" Target="../media/image9.jpg"/><Relationship Id="rId1" Type="http://schemas.openxmlformats.org/officeDocument/2006/relationships/slideLayout" Target="../slideLayouts/slideLayout84.xml"/><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 name="Hero Image">
            <a:extLst>
              <a:ext uri="{FF2B5EF4-FFF2-40B4-BE49-F238E27FC236}">
                <a16:creationId xmlns:a16="http://schemas.microsoft.com/office/drawing/2014/main" id="{028EF943-BD2F-42C4-9206-3E9C3C7D1F5C}"/>
              </a:ext>
            </a:extLst>
          </p:cNvPr>
          <p:cNvPicPr>
            <a:picLocks noGrp="1" noChangeAspect="1"/>
          </p:cNvPicPr>
          <p:nvPr>
            <p:ph type="pic" sz="quarter" idx="10"/>
          </p:nvPr>
        </p:nvPicPr>
        <p:blipFill>
          <a:blip r:embed="rId2"/>
          <a:srcRect/>
          <a:stretch/>
        </p:blipFill>
        <p:spPr>
          <a:xfrm>
            <a:off x="0" y="457200"/>
            <a:ext cx="4114800" cy="6400800"/>
          </a:xfrm>
          <a:prstGeom prst="rect">
            <a:avLst/>
          </a:prstGeom>
        </p:spPr>
      </p:pic>
      <p:sp>
        <p:nvSpPr>
          <p:cNvPr id="3" name="Footer Placeholder 2">
            <a:extLst>
              <a:ext uri="{FF2B5EF4-FFF2-40B4-BE49-F238E27FC236}">
                <a16:creationId xmlns:a16="http://schemas.microsoft.com/office/drawing/2014/main" id="{62E7E606-606D-4583-8208-6E2543F6B878}"/>
              </a:ext>
            </a:extLst>
          </p:cNvPr>
          <p:cNvSpPr>
            <a:spLocks noGrp="1"/>
          </p:cNvSpPr>
          <p:nvPr>
            <p:ph type="ftr" sz="quarter" idx="11"/>
          </p:nvPr>
        </p:nvSpPr>
        <p:spPr/>
        <p:txBody>
          <a:bodyPr/>
          <a:lstStyle/>
          <a:p>
            <a:pPr lvl="0"/>
            <a:r>
              <a:rPr lang="en-US" noProof="0" dirty="0">
                <a:solidFill>
                  <a:schemeClr val="bg1"/>
                </a:solidFill>
              </a:rPr>
              <a:t>© 2022 NTT DATA, Inc. All rights reserved.</a:t>
            </a:r>
          </a:p>
        </p:txBody>
      </p:sp>
      <p:sp>
        <p:nvSpPr>
          <p:cNvPr id="4" name="Slide Number Placeholder 3">
            <a:extLst>
              <a:ext uri="{FF2B5EF4-FFF2-40B4-BE49-F238E27FC236}">
                <a16:creationId xmlns:a16="http://schemas.microsoft.com/office/drawing/2014/main" id="{2CE6B2CA-02E8-49DE-9F09-1BE4897F5858}"/>
              </a:ext>
            </a:extLst>
          </p:cNvPr>
          <p:cNvSpPr>
            <a:spLocks noGrp="1"/>
          </p:cNvSpPr>
          <p:nvPr>
            <p:ph type="sldNum" sz="quarter" idx="12"/>
          </p:nvPr>
        </p:nvSpPr>
        <p:spPr/>
        <p:txBody>
          <a:bodyPr/>
          <a:lstStyle/>
          <a:p>
            <a:pPr lvl="0"/>
            <a:fld id="{92EA2340-BE12-4138-BE15-7C339B03EB4B}" type="slidenum">
              <a:rPr lang="en-US" noProof="0" smtClean="0"/>
              <a:pPr lvl="0"/>
              <a:t>1</a:t>
            </a:fld>
            <a:endParaRPr lang="en-US" noProof="0"/>
          </a:p>
        </p:txBody>
      </p:sp>
      <p:sp>
        <p:nvSpPr>
          <p:cNvPr id="29" name="Title 28">
            <a:extLst>
              <a:ext uri="{FF2B5EF4-FFF2-40B4-BE49-F238E27FC236}">
                <a16:creationId xmlns:a16="http://schemas.microsoft.com/office/drawing/2014/main" id="{8FB07EE8-1429-41BA-B3B6-1CD3CFF5782B}"/>
              </a:ext>
            </a:extLst>
          </p:cNvPr>
          <p:cNvSpPr>
            <a:spLocks noGrp="1"/>
          </p:cNvSpPr>
          <p:nvPr>
            <p:ph type="title"/>
          </p:nvPr>
        </p:nvSpPr>
        <p:spPr/>
        <p:txBody>
          <a:bodyPr/>
          <a:lstStyle/>
          <a:p>
            <a:r>
              <a:rPr lang="en-US" dirty="0"/>
              <a:t>Unifying How Data Is Shared With Microsoft Azure</a:t>
            </a:r>
          </a:p>
        </p:txBody>
      </p:sp>
      <p:sp>
        <p:nvSpPr>
          <p:cNvPr id="31" name="Text Placeholder 30">
            <a:extLst>
              <a:ext uri="{FF2B5EF4-FFF2-40B4-BE49-F238E27FC236}">
                <a16:creationId xmlns:a16="http://schemas.microsoft.com/office/drawing/2014/main" id="{282B275B-0E98-4E97-9E5B-99445CE1E08E}"/>
              </a:ext>
            </a:extLst>
          </p:cNvPr>
          <p:cNvSpPr>
            <a:spLocks noGrp="1"/>
          </p:cNvSpPr>
          <p:nvPr>
            <p:ph type="body" sz="quarter" idx="14"/>
          </p:nvPr>
        </p:nvSpPr>
        <p:spPr/>
        <p:txBody>
          <a:bodyPr/>
          <a:lstStyle/>
          <a:p>
            <a:r>
              <a:rPr lang="en-US" sz="1200" dirty="0"/>
              <a:t>Rural Ontario’s County of Bruce was spending limited resources maintaining legacy communication systems for 800 staff members spread over 42 locations.</a:t>
            </a:r>
          </a:p>
          <a:p>
            <a:endParaRPr lang="en-IN" sz="1200" dirty="0"/>
          </a:p>
        </p:txBody>
      </p:sp>
      <p:sp>
        <p:nvSpPr>
          <p:cNvPr id="32" name="Text Placeholder 31">
            <a:extLst>
              <a:ext uri="{FF2B5EF4-FFF2-40B4-BE49-F238E27FC236}">
                <a16:creationId xmlns:a16="http://schemas.microsoft.com/office/drawing/2014/main" id="{5977FB07-B0E9-49CB-A6E2-5BE338661FD7}"/>
              </a:ext>
            </a:extLst>
          </p:cNvPr>
          <p:cNvSpPr>
            <a:spLocks noGrp="1"/>
          </p:cNvSpPr>
          <p:nvPr>
            <p:ph type="body" sz="quarter" idx="15"/>
          </p:nvPr>
        </p:nvSpPr>
        <p:spPr/>
        <p:txBody>
          <a:bodyPr/>
          <a:lstStyle/>
          <a:p>
            <a:r>
              <a:rPr lang="en-US" sz="1200" dirty="0"/>
              <a:t>The Technology Information Services (TIS) team leads envisioned “BruceWorx”, a Microsoft Azure cloud-based data-sharing solution built on Microsoft Office 365, SharePoint Online and Skype for Business. </a:t>
            </a:r>
          </a:p>
          <a:p>
            <a:endParaRPr lang="en-IN" sz="1200" dirty="0"/>
          </a:p>
        </p:txBody>
      </p:sp>
      <p:sp>
        <p:nvSpPr>
          <p:cNvPr id="33" name="Text Placeholder 32">
            <a:extLst>
              <a:ext uri="{FF2B5EF4-FFF2-40B4-BE49-F238E27FC236}">
                <a16:creationId xmlns:a16="http://schemas.microsoft.com/office/drawing/2014/main" id="{502AE0E9-0A4F-42FB-84C9-6EC4A2F11C07}"/>
              </a:ext>
            </a:extLst>
          </p:cNvPr>
          <p:cNvSpPr>
            <a:spLocks noGrp="1"/>
          </p:cNvSpPr>
          <p:nvPr>
            <p:ph type="body" sz="quarter" idx="16"/>
          </p:nvPr>
        </p:nvSpPr>
        <p:spPr/>
        <p:txBody>
          <a:bodyPr/>
          <a:lstStyle/>
          <a:p>
            <a:pPr marL="227013" indent="-171450">
              <a:buFont typeface="Arial" panose="020B0604020202020204" pitchFamily="34" charset="0"/>
              <a:buChar char="•"/>
            </a:pPr>
            <a:r>
              <a:rPr lang="en-US" sz="1200" dirty="0"/>
              <a:t>SharePoint's governance, combined with InTune’s smart data-sharing, balanced flexibility with security and data-sharing policies</a:t>
            </a:r>
          </a:p>
          <a:p>
            <a:pPr marL="227013" indent="-171450">
              <a:buFont typeface="Arial" panose="020B0604020202020204" pitchFamily="34" charset="0"/>
              <a:buChar char="•"/>
            </a:pPr>
            <a:r>
              <a:rPr lang="en-US" sz="1200" dirty="0"/>
              <a:t>Roles and member access help ensure data and files are secure</a:t>
            </a:r>
          </a:p>
          <a:p>
            <a:pPr marL="227013" indent="-171450">
              <a:buFont typeface="Arial" panose="020B0604020202020204" pitchFamily="34" charset="0"/>
              <a:buChar char="•"/>
            </a:pPr>
            <a:r>
              <a:rPr lang="en-US" sz="1200" dirty="0"/>
              <a:t>Simplifies triage and scheduling of maintenance tickets</a:t>
            </a:r>
          </a:p>
          <a:p>
            <a:pPr marL="227013" indent="-171450">
              <a:buFont typeface="Arial" panose="020B0604020202020204" pitchFamily="34" charset="0"/>
              <a:buChar char="•"/>
            </a:pPr>
            <a:r>
              <a:rPr lang="en-US" sz="1200" dirty="0"/>
              <a:t>Access to data, email, files and chat is open to all staff, even short-term hires</a:t>
            </a:r>
            <a:endParaRPr lang="en-IN" sz="1200" dirty="0"/>
          </a:p>
          <a:p>
            <a:pPr marL="227013" indent="-171450">
              <a:buFont typeface="Arial" panose="020B0604020202020204" pitchFamily="34" charset="0"/>
              <a:buChar char="•"/>
            </a:pPr>
            <a:endParaRPr lang="en-IN" sz="1200" dirty="0"/>
          </a:p>
        </p:txBody>
      </p:sp>
      <p:sp>
        <p:nvSpPr>
          <p:cNvPr id="26" name="Text Placeholder 25">
            <a:extLst>
              <a:ext uri="{FF2B5EF4-FFF2-40B4-BE49-F238E27FC236}">
                <a16:creationId xmlns:a16="http://schemas.microsoft.com/office/drawing/2014/main" id="{52260575-8ADC-460F-A509-ED5FC21CEB68}"/>
              </a:ext>
            </a:extLst>
          </p:cNvPr>
          <p:cNvSpPr>
            <a:spLocks noGrp="1"/>
          </p:cNvSpPr>
          <p:nvPr>
            <p:ph type="body" sz="quarter" idx="23"/>
          </p:nvPr>
        </p:nvSpPr>
        <p:spPr/>
        <p:txBody>
          <a:bodyPr/>
          <a:lstStyle/>
          <a:p>
            <a:r>
              <a:rPr lang="en-US" dirty="0">
                <a:hlinkClick r:id="rId3">
                  <a:extLst>
                    <a:ext uri="{A12FA001-AC4F-418D-AE19-62706E023703}">
                      <ahyp:hlinkClr xmlns:ahyp="http://schemas.microsoft.com/office/drawing/2018/hyperlinkcolor" val="tx"/>
                    </a:ext>
                  </a:extLst>
                </a:hlinkClick>
              </a:rPr>
              <a:t>READ THE CASE STUDY &gt;&gt;</a:t>
            </a:r>
            <a:endParaRPr lang="en-US" dirty="0"/>
          </a:p>
          <a:p>
            <a:endParaRPr lang="en-US" dirty="0"/>
          </a:p>
        </p:txBody>
      </p:sp>
      <p:sp>
        <p:nvSpPr>
          <p:cNvPr id="15" name="Quote text">
            <a:extLst>
              <a:ext uri="{FF2B5EF4-FFF2-40B4-BE49-F238E27FC236}">
                <a16:creationId xmlns:a16="http://schemas.microsoft.com/office/drawing/2014/main" id="{DC5C7B33-08CD-4575-A2BE-582E05215555}"/>
              </a:ext>
            </a:extLst>
          </p:cNvPr>
          <p:cNvSpPr txBox="1">
            <a:spLocks/>
          </p:cNvSpPr>
          <p:nvPr/>
        </p:nvSpPr>
        <p:spPr>
          <a:xfrm>
            <a:off x="4419600" y="5215361"/>
            <a:ext cx="7513139" cy="1335296"/>
          </a:xfrm>
          <a:prstGeom prst="rect">
            <a:avLst/>
          </a:prstGeom>
        </p:spPr>
        <p:txBody>
          <a:bodyPr lIns="0" tIns="0" rIns="0" bIns="0" anchor="ctr"/>
          <a:lstStyle/>
          <a:p>
            <a:pPr marL="60325" lvl="0" indent="-60325">
              <a:buClr>
                <a:srgbClr val="FFFFFF"/>
              </a:buClr>
              <a:defRPr/>
            </a:pPr>
            <a:r>
              <a:rPr lang="en-US" sz="1200" dirty="0">
                <a:solidFill>
                  <a:srgbClr val="FFFFFF"/>
                </a:solidFill>
                <a:ea typeface="Museo Sans For Dell" pitchFamily="2" charset="0"/>
                <a:cs typeface="Arial" panose="020B0604020202020204" pitchFamily="34" charset="0"/>
              </a:rPr>
              <a:t>“</a:t>
            </a:r>
            <a:r>
              <a:rPr lang="en-US" sz="1400" dirty="0">
                <a:solidFill>
                  <a:srgbClr val="FFFFFF"/>
                </a:solidFill>
                <a:ea typeface="Museo Sans For Dell" pitchFamily="2" charset="0"/>
                <a:cs typeface="Arial" panose="020B0604020202020204" pitchFamily="34" charset="0"/>
              </a:rPr>
              <a:t>After seeing BruceWorx, other municipalities have asked, ‘We want that, can you do it for us?’ which is one of the best complements you can ask for. We’re proud of what we’ve done with Microsoft, and we’re proud of BruceWorx.” </a:t>
            </a:r>
          </a:p>
          <a:p>
            <a:pPr marL="88871" lvl="0" indent="-88871">
              <a:buClr>
                <a:srgbClr val="FFFFFF"/>
              </a:buClr>
              <a:defRPr/>
            </a:pPr>
            <a:endParaRPr lang="en-US" sz="1200" dirty="0">
              <a:solidFill>
                <a:srgbClr val="FFFFFF"/>
              </a:solidFill>
              <a:ea typeface="Museo Sans For Dell" pitchFamily="2" charset="0"/>
              <a:cs typeface="Arial" panose="020B0604020202020204" pitchFamily="34" charset="0"/>
            </a:endParaRPr>
          </a:p>
          <a:p>
            <a:pPr marL="88871" lvl="0" indent="-88871" algn="r">
              <a:buClr>
                <a:srgbClr val="FFFFFF"/>
              </a:buClr>
              <a:defRPr/>
            </a:pPr>
            <a:r>
              <a:rPr lang="en-US" sz="1200" i="1" dirty="0">
                <a:solidFill>
                  <a:srgbClr val="FFFFFF"/>
                </a:solidFill>
                <a:ea typeface="Museo Sans For Dell" pitchFamily="2" charset="0"/>
                <a:cs typeface="Arial" panose="020B0604020202020204" pitchFamily="34" charset="0"/>
              </a:rPr>
              <a:t>— Bettyanne Cobean, Bruce County Director of Corporate Services, County of Bruce, Ontario</a:t>
            </a:r>
          </a:p>
        </p:txBody>
      </p:sp>
      <p:pic>
        <p:nvPicPr>
          <p:cNvPr id="13" name="Picture 12" descr="A picture containing airplane&#10;&#10;Description automatically generated">
            <a:extLst>
              <a:ext uri="{FF2B5EF4-FFF2-40B4-BE49-F238E27FC236}">
                <a16:creationId xmlns:a16="http://schemas.microsoft.com/office/drawing/2014/main" id="{D036C6FB-49AD-4F9A-BF68-86CC552264FE}"/>
              </a:ext>
            </a:extLst>
          </p:cNvPr>
          <p:cNvPicPr>
            <a:picLocks noChangeAspect="1"/>
          </p:cNvPicPr>
          <p:nvPr/>
        </p:nvPicPr>
        <p:blipFill>
          <a:blip r:embed="rId4"/>
          <a:stretch>
            <a:fillRect/>
          </a:stretch>
        </p:blipFill>
        <p:spPr>
          <a:xfrm>
            <a:off x="10997095" y="487680"/>
            <a:ext cx="752945" cy="752945"/>
          </a:xfrm>
          <a:prstGeom prst="rect">
            <a:avLst/>
          </a:prstGeom>
        </p:spPr>
      </p:pic>
    </p:spTree>
    <p:extLst>
      <p:ext uri="{BB962C8B-B14F-4D97-AF65-F5344CB8AC3E}">
        <p14:creationId xmlns:p14="http://schemas.microsoft.com/office/powerpoint/2010/main" val="2880060229"/>
      </p:ext>
    </p:extLst>
  </p:cSld>
  <p:clrMapOvr>
    <a:masterClrMapping/>
  </p:clrMapOvr>
</p:sld>
</file>

<file path=ppt/theme/theme1.xml><?xml version="1.0" encoding="utf-8"?>
<a:theme xmlns:a="http://schemas.openxmlformats.org/drawingml/2006/main" name="Title Slides">
  <a:themeElements>
    <a:clrScheme name="NTT DATA 2019">
      <a:dk1>
        <a:srgbClr val="1C1C1C"/>
      </a:dk1>
      <a:lt1>
        <a:srgbClr val="FFFFFF"/>
      </a:lt1>
      <a:dk2>
        <a:srgbClr val="0F1C50"/>
      </a:dk2>
      <a:lt2>
        <a:srgbClr val="0080B1"/>
      </a:lt2>
      <a:accent1>
        <a:srgbClr val="C2CEE6"/>
      </a:accent1>
      <a:accent2>
        <a:srgbClr val="6785C1"/>
      </a:accent2>
      <a:accent3>
        <a:srgbClr val="E6B600"/>
      </a:accent3>
      <a:accent4>
        <a:srgbClr val="BC4328"/>
      </a:accent4>
      <a:accent5>
        <a:srgbClr val="83B254"/>
      </a:accent5>
      <a:accent6>
        <a:srgbClr val="AA3C80"/>
      </a:accent6>
      <a:hlink>
        <a:srgbClr val="0000FF"/>
      </a:hlink>
      <a:folHlink>
        <a:srgbClr val="800080"/>
      </a:folHlink>
    </a:clrScheme>
    <a:fontScheme name="源真ゴシック P">
      <a:majorFont>
        <a:latin typeface="Arial"/>
        <a:ea typeface="Arial"/>
        <a:cs typeface=""/>
      </a:majorFont>
      <a:minorFont>
        <a:latin typeface="Arial"/>
        <a:ea typeface="Arial"/>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a:noFill/>
        </a:ln>
        <a:effectLst/>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kumimoji="1"/>
        </a:defPPr>
      </a:lstStyle>
      <a:style>
        <a:lnRef idx="1">
          <a:schemeClr val="accent1"/>
        </a:lnRef>
        <a:fillRef idx="3">
          <a:schemeClr val="accent1"/>
        </a:fillRef>
        <a:effectRef idx="2">
          <a:schemeClr val="accent1"/>
        </a:effectRef>
        <a:fontRef idx="minor">
          <a:schemeClr val="lt1"/>
        </a:fontRef>
      </a:style>
    </a:spDef>
    <a:lnDef>
      <a:spPr>
        <a:ln>
          <a:noFill/>
        </a:ln>
        <a:effectLst/>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1" id="{5BC081E8-E3C8-4979-9037-C4A996131E21}" vid="{2B0EA676-0A6E-4838-A6AF-47001BD0DE58}"/>
    </a:ext>
  </a:extLst>
</a:theme>
</file>

<file path=ppt/theme/theme10.xml><?xml version="1.0" encoding="utf-8"?>
<a:theme xmlns:a="http://schemas.openxmlformats.org/drawingml/2006/main" name="2_Branded Header - Human (BH-H)">
  <a:themeElements>
    <a:clrScheme name="NTT DATA 2019">
      <a:dk1>
        <a:srgbClr val="1C1C1C"/>
      </a:dk1>
      <a:lt1>
        <a:srgbClr val="FFFFFF"/>
      </a:lt1>
      <a:dk2>
        <a:srgbClr val="0F1C50"/>
      </a:dk2>
      <a:lt2>
        <a:srgbClr val="0080B1"/>
      </a:lt2>
      <a:accent1>
        <a:srgbClr val="C2CEE6"/>
      </a:accent1>
      <a:accent2>
        <a:srgbClr val="6785C1"/>
      </a:accent2>
      <a:accent3>
        <a:srgbClr val="E6B600"/>
      </a:accent3>
      <a:accent4>
        <a:srgbClr val="BC4328"/>
      </a:accent4>
      <a:accent5>
        <a:srgbClr val="83B254"/>
      </a:accent5>
      <a:accent6>
        <a:srgbClr val="AA3C80"/>
      </a:accent6>
      <a:hlink>
        <a:srgbClr val="0000FF"/>
      </a:hlink>
      <a:folHlink>
        <a:srgbClr val="800080"/>
      </a:folHlink>
    </a:clrScheme>
    <a:fontScheme name="NTTD Case Study">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2"/>
        </a:solidFill>
        <a:ln>
          <a:noFill/>
        </a:ln>
        <a:effectLst/>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kumimoji="1"/>
        </a:defPPr>
      </a:lstStyle>
      <a:style>
        <a:lnRef idx="1">
          <a:schemeClr val="accent1"/>
        </a:lnRef>
        <a:fillRef idx="3">
          <a:schemeClr val="accent1"/>
        </a:fillRef>
        <a:effectRef idx="2">
          <a:schemeClr val="accent1"/>
        </a:effectRef>
        <a:fontRef idx="minor">
          <a:schemeClr val="lt1"/>
        </a:fontRef>
      </a:style>
    </a:spDef>
    <a:lnDef>
      <a:spPr>
        <a:ln>
          <a:solidFill>
            <a:schemeClr val="accent2"/>
          </a:solidFill>
        </a:ln>
        <a:effectLst/>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NTT DATA Services Presentation Template-2020.potx" id="{DA333F01-C82D-45D1-A260-C1837AF8FC07}" vid="{0521A6B9-75F9-441C-BEDC-6293976E021C}"/>
    </a:ext>
  </a:extLst>
</a:theme>
</file>

<file path=ppt/theme/theme11.xml><?xml version="1.0" encoding="utf-8"?>
<a:theme xmlns:a="http://schemas.openxmlformats.org/drawingml/2006/main" name="ホワイト">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Yu Gothic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Yu Gothic"/>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1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Divider Slides">
  <a:themeElements>
    <a:clrScheme name="NTT DATA 2019">
      <a:dk1>
        <a:srgbClr val="1C1C1C"/>
      </a:dk1>
      <a:lt1>
        <a:srgbClr val="FFFFFF"/>
      </a:lt1>
      <a:dk2>
        <a:srgbClr val="0F1C50"/>
      </a:dk2>
      <a:lt2>
        <a:srgbClr val="0080B1"/>
      </a:lt2>
      <a:accent1>
        <a:srgbClr val="C2CEE6"/>
      </a:accent1>
      <a:accent2>
        <a:srgbClr val="6785C1"/>
      </a:accent2>
      <a:accent3>
        <a:srgbClr val="E6B600"/>
      </a:accent3>
      <a:accent4>
        <a:srgbClr val="BC4328"/>
      </a:accent4>
      <a:accent5>
        <a:srgbClr val="83B254"/>
      </a:accent5>
      <a:accent6>
        <a:srgbClr val="AA3C80"/>
      </a:accent6>
      <a:hlink>
        <a:srgbClr val="0000FF"/>
      </a:hlink>
      <a:folHlink>
        <a:srgbClr val="800080"/>
      </a:folHlink>
    </a:clrScheme>
    <a:fontScheme name="源真ゴシック P">
      <a:majorFont>
        <a:latin typeface="Arial"/>
        <a:ea typeface="Arial"/>
        <a:cs typeface=""/>
      </a:majorFont>
      <a:minorFont>
        <a:latin typeface="Arial"/>
        <a:ea typeface="Arial"/>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a:noFill/>
        </a:ln>
        <a:effectLst/>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kumimoji="1"/>
        </a:defPPr>
      </a:lstStyle>
      <a:style>
        <a:lnRef idx="1">
          <a:schemeClr val="accent1"/>
        </a:lnRef>
        <a:fillRef idx="3">
          <a:schemeClr val="accent1"/>
        </a:fillRef>
        <a:effectRef idx="2">
          <a:schemeClr val="accent1"/>
        </a:effectRef>
        <a:fontRef idx="minor">
          <a:schemeClr val="lt1"/>
        </a:fontRef>
      </a:style>
    </a:spDef>
    <a:lnDef>
      <a:spPr>
        <a:ln>
          <a:solidFill>
            <a:schemeClr val="bg1"/>
          </a:solidFill>
        </a:ln>
        <a:effectLst/>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1" id="{5BC081E8-E3C8-4979-9037-C4A996131E21}" vid="{05713FF3-4307-439C-84F9-2C2A6C11F33B}"/>
    </a:ext>
  </a:extLst>
</a:theme>
</file>

<file path=ppt/theme/theme3.xml><?xml version="1.0" encoding="utf-8"?>
<a:theme xmlns:a="http://schemas.openxmlformats.org/drawingml/2006/main" name="Branded Footer - Human (BF-H)">
  <a:themeElements>
    <a:clrScheme name="NTT DATA 2019">
      <a:dk1>
        <a:srgbClr val="1C1C1C"/>
      </a:dk1>
      <a:lt1>
        <a:srgbClr val="FFFFFF"/>
      </a:lt1>
      <a:dk2>
        <a:srgbClr val="0F1C50"/>
      </a:dk2>
      <a:lt2>
        <a:srgbClr val="0080B1"/>
      </a:lt2>
      <a:accent1>
        <a:srgbClr val="C2CEE6"/>
      </a:accent1>
      <a:accent2>
        <a:srgbClr val="6785C1"/>
      </a:accent2>
      <a:accent3>
        <a:srgbClr val="E6B600"/>
      </a:accent3>
      <a:accent4>
        <a:srgbClr val="BC4328"/>
      </a:accent4>
      <a:accent5>
        <a:srgbClr val="83B254"/>
      </a:accent5>
      <a:accent6>
        <a:srgbClr val="AA3C80"/>
      </a:accent6>
      <a:hlink>
        <a:srgbClr val="0000FF"/>
      </a:hlink>
      <a:folHlink>
        <a:srgbClr val="800080"/>
      </a:folHlink>
    </a:clrScheme>
    <a:fontScheme name="源真ゴシック P">
      <a:majorFont>
        <a:latin typeface="Arial"/>
        <a:ea typeface="Arial"/>
        <a:cs typeface=""/>
      </a:majorFont>
      <a:minorFont>
        <a:latin typeface="Arial"/>
        <a:ea typeface="Arial"/>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2"/>
        </a:solidFill>
        <a:ln>
          <a:noFill/>
        </a:ln>
        <a:effectLst/>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kumimoji="1"/>
        </a:defPPr>
      </a:lstStyle>
      <a:style>
        <a:lnRef idx="1">
          <a:schemeClr val="accent1"/>
        </a:lnRef>
        <a:fillRef idx="3">
          <a:schemeClr val="accent1"/>
        </a:fillRef>
        <a:effectRef idx="2">
          <a:schemeClr val="accent1"/>
        </a:effectRef>
        <a:fontRef idx="minor">
          <a:schemeClr val="lt1"/>
        </a:fontRef>
      </a:style>
    </a:spDef>
    <a:lnDef>
      <a:spPr>
        <a:ln>
          <a:solidFill>
            <a:schemeClr val="accent2"/>
          </a:solidFill>
        </a:ln>
        <a:effectLst/>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1" id="{5BC081E8-E3C8-4979-9037-C4A996131E21}" vid="{2C99A8DD-1500-4450-9854-E2378497CD8C}"/>
    </a:ext>
  </a:extLst>
</a:theme>
</file>

<file path=ppt/theme/theme4.xml><?xml version="1.0" encoding="utf-8"?>
<a:theme xmlns:a="http://schemas.openxmlformats.org/drawingml/2006/main" name="Branded Header - Human (BH-H)">
  <a:themeElements>
    <a:clrScheme name="NTT DATA 2019">
      <a:dk1>
        <a:srgbClr val="1C1C1C"/>
      </a:dk1>
      <a:lt1>
        <a:srgbClr val="FFFFFF"/>
      </a:lt1>
      <a:dk2>
        <a:srgbClr val="0F1C50"/>
      </a:dk2>
      <a:lt2>
        <a:srgbClr val="0080B1"/>
      </a:lt2>
      <a:accent1>
        <a:srgbClr val="C2CEE6"/>
      </a:accent1>
      <a:accent2>
        <a:srgbClr val="6785C1"/>
      </a:accent2>
      <a:accent3>
        <a:srgbClr val="E6B600"/>
      </a:accent3>
      <a:accent4>
        <a:srgbClr val="BC4328"/>
      </a:accent4>
      <a:accent5>
        <a:srgbClr val="83B254"/>
      </a:accent5>
      <a:accent6>
        <a:srgbClr val="AA3C80"/>
      </a:accent6>
      <a:hlink>
        <a:srgbClr val="0000FF"/>
      </a:hlink>
      <a:folHlink>
        <a:srgbClr val="800080"/>
      </a:folHlink>
    </a:clrScheme>
    <a:fontScheme name="源真ゴシック P">
      <a:majorFont>
        <a:latin typeface="Arial"/>
        <a:ea typeface="Arial"/>
        <a:cs typeface=""/>
      </a:majorFont>
      <a:minorFont>
        <a:latin typeface="Arial"/>
        <a:ea typeface="Arial"/>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2"/>
        </a:solidFill>
        <a:ln>
          <a:noFill/>
        </a:ln>
        <a:effectLst/>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kumimoji="1"/>
        </a:defPPr>
      </a:lstStyle>
      <a:style>
        <a:lnRef idx="1">
          <a:schemeClr val="accent1"/>
        </a:lnRef>
        <a:fillRef idx="3">
          <a:schemeClr val="accent1"/>
        </a:fillRef>
        <a:effectRef idx="2">
          <a:schemeClr val="accent1"/>
        </a:effectRef>
        <a:fontRef idx="minor">
          <a:schemeClr val="lt1"/>
        </a:fontRef>
      </a:style>
    </a:spDef>
    <a:lnDef>
      <a:spPr>
        <a:ln>
          <a:solidFill>
            <a:schemeClr val="accent2"/>
          </a:solidFill>
        </a:ln>
        <a:effectLst/>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1" id="{5BC081E8-E3C8-4979-9037-C4A996131E21}" vid="{799BF7C0-4AA3-4A33-9DA1-1BCC9F86C4CC}"/>
    </a:ext>
  </a:extLst>
</a:theme>
</file>

<file path=ppt/theme/theme5.xml><?xml version="1.0" encoding="utf-8"?>
<a:theme xmlns:a="http://schemas.openxmlformats.org/drawingml/2006/main" name="Branded Footer - Black (BF-B)">
  <a:themeElements>
    <a:clrScheme name="NTT DATA 2019">
      <a:dk1>
        <a:srgbClr val="1C1C1C"/>
      </a:dk1>
      <a:lt1>
        <a:srgbClr val="FFFFFF"/>
      </a:lt1>
      <a:dk2>
        <a:srgbClr val="0F1C50"/>
      </a:dk2>
      <a:lt2>
        <a:srgbClr val="0080B1"/>
      </a:lt2>
      <a:accent1>
        <a:srgbClr val="C2CEE6"/>
      </a:accent1>
      <a:accent2>
        <a:srgbClr val="6785C1"/>
      </a:accent2>
      <a:accent3>
        <a:srgbClr val="E6B600"/>
      </a:accent3>
      <a:accent4>
        <a:srgbClr val="BC4328"/>
      </a:accent4>
      <a:accent5>
        <a:srgbClr val="83B254"/>
      </a:accent5>
      <a:accent6>
        <a:srgbClr val="AA3C80"/>
      </a:accent6>
      <a:hlink>
        <a:srgbClr val="0000FF"/>
      </a:hlink>
      <a:folHlink>
        <a:srgbClr val="800080"/>
      </a:folHlink>
    </a:clrScheme>
    <a:fontScheme name="源真ゴシック P">
      <a:majorFont>
        <a:latin typeface="Arial"/>
        <a:ea typeface="Arial"/>
        <a:cs typeface=""/>
      </a:majorFont>
      <a:minorFont>
        <a:latin typeface="Arial"/>
        <a:ea typeface="Arial"/>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2"/>
        </a:solidFill>
        <a:ln>
          <a:noFill/>
        </a:ln>
        <a:effectLst/>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kumimoji="1"/>
        </a:defPPr>
      </a:lstStyle>
      <a:style>
        <a:lnRef idx="1">
          <a:schemeClr val="accent1"/>
        </a:lnRef>
        <a:fillRef idx="3">
          <a:schemeClr val="accent1"/>
        </a:fillRef>
        <a:effectRef idx="2">
          <a:schemeClr val="accent1"/>
        </a:effectRef>
        <a:fontRef idx="minor">
          <a:schemeClr val="lt1"/>
        </a:fontRef>
      </a:style>
    </a:spDef>
    <a:lnDef>
      <a:spPr>
        <a:ln>
          <a:solidFill>
            <a:schemeClr val="accent2"/>
          </a:solidFill>
        </a:ln>
        <a:effectLst/>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1" id="{5BC081E8-E3C8-4979-9037-C4A996131E21}" vid="{20B874A8-40AF-471F-AC0B-00499F1429C7}"/>
    </a:ext>
  </a:extLst>
</a:theme>
</file>

<file path=ppt/theme/theme6.xml><?xml version="1.0" encoding="utf-8"?>
<a:theme xmlns:a="http://schemas.openxmlformats.org/drawingml/2006/main" name="Branded Header - Black (BH-B) ">
  <a:themeElements>
    <a:clrScheme name="NTT DATA 2019">
      <a:dk1>
        <a:srgbClr val="1C1C1C"/>
      </a:dk1>
      <a:lt1>
        <a:srgbClr val="FFFFFF"/>
      </a:lt1>
      <a:dk2>
        <a:srgbClr val="0F1C50"/>
      </a:dk2>
      <a:lt2>
        <a:srgbClr val="0080B1"/>
      </a:lt2>
      <a:accent1>
        <a:srgbClr val="C2CEE6"/>
      </a:accent1>
      <a:accent2>
        <a:srgbClr val="6785C1"/>
      </a:accent2>
      <a:accent3>
        <a:srgbClr val="E6B600"/>
      </a:accent3>
      <a:accent4>
        <a:srgbClr val="BC4328"/>
      </a:accent4>
      <a:accent5>
        <a:srgbClr val="83B254"/>
      </a:accent5>
      <a:accent6>
        <a:srgbClr val="AA3C80"/>
      </a:accent6>
      <a:hlink>
        <a:srgbClr val="0000FF"/>
      </a:hlink>
      <a:folHlink>
        <a:srgbClr val="800080"/>
      </a:folHlink>
    </a:clrScheme>
    <a:fontScheme name="源真ゴシック P">
      <a:majorFont>
        <a:latin typeface="Arial"/>
        <a:ea typeface="Arial"/>
        <a:cs typeface=""/>
      </a:majorFont>
      <a:minorFont>
        <a:latin typeface="Arial"/>
        <a:ea typeface="Arial"/>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2"/>
        </a:solidFill>
        <a:ln>
          <a:noFill/>
        </a:ln>
        <a:effectLst/>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kumimoji="1"/>
        </a:defPPr>
      </a:lstStyle>
      <a:style>
        <a:lnRef idx="1">
          <a:schemeClr val="accent1"/>
        </a:lnRef>
        <a:fillRef idx="3">
          <a:schemeClr val="accent1"/>
        </a:fillRef>
        <a:effectRef idx="2">
          <a:schemeClr val="accent1"/>
        </a:effectRef>
        <a:fontRef idx="minor">
          <a:schemeClr val="lt1"/>
        </a:fontRef>
      </a:style>
    </a:spDef>
    <a:lnDef>
      <a:spPr>
        <a:ln>
          <a:solidFill>
            <a:schemeClr val="accent2"/>
          </a:solidFill>
        </a:ln>
        <a:effectLst/>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1" id="{5BC081E8-E3C8-4979-9037-C4A996131E21}" vid="{E9D614DA-5659-4E12-BEF3-1AD06FE98AD2}"/>
    </a:ext>
  </a:extLst>
</a:theme>
</file>

<file path=ppt/theme/theme7.xml><?xml version="1.0" encoding="utf-8"?>
<a:theme xmlns:a="http://schemas.openxmlformats.org/drawingml/2006/main" name="Closing Slides">
  <a:themeElements>
    <a:clrScheme name="NTT DATA 2019">
      <a:dk1>
        <a:srgbClr val="1C1C1C"/>
      </a:dk1>
      <a:lt1>
        <a:srgbClr val="FFFFFF"/>
      </a:lt1>
      <a:dk2>
        <a:srgbClr val="0F1C50"/>
      </a:dk2>
      <a:lt2>
        <a:srgbClr val="0080B1"/>
      </a:lt2>
      <a:accent1>
        <a:srgbClr val="C2CEE6"/>
      </a:accent1>
      <a:accent2>
        <a:srgbClr val="6785C1"/>
      </a:accent2>
      <a:accent3>
        <a:srgbClr val="E6B600"/>
      </a:accent3>
      <a:accent4>
        <a:srgbClr val="BC4328"/>
      </a:accent4>
      <a:accent5>
        <a:srgbClr val="83B254"/>
      </a:accent5>
      <a:accent6>
        <a:srgbClr val="AA3C80"/>
      </a:accent6>
      <a:hlink>
        <a:srgbClr val="0000FF"/>
      </a:hlink>
      <a:folHlink>
        <a:srgbClr val="800080"/>
      </a:folHlink>
    </a:clrScheme>
    <a:fontScheme name="源真ゴシック P">
      <a:majorFont>
        <a:latin typeface="Arial"/>
        <a:ea typeface="Arial"/>
        <a:cs typeface=""/>
      </a:majorFont>
      <a:minorFont>
        <a:latin typeface="Arial"/>
        <a:ea typeface="Arial"/>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solidFill>
            <a:schemeClr val="accent1">
              <a:lumMod val="75000"/>
            </a:schemeClr>
          </a:solidFill>
        </a:ln>
        <a:effectLst/>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kumimoji="1"/>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1" id="{5BC081E8-E3C8-4979-9037-C4A996131E21}" vid="{65B0FF47-8DD0-47DB-A138-EDADD1D77528}"/>
    </a:ext>
  </a:extLst>
</a:theme>
</file>

<file path=ppt/theme/theme8.xml><?xml version="1.0" encoding="utf-8"?>
<a:theme xmlns:a="http://schemas.openxmlformats.org/drawingml/2006/main" name="Misc. Layouts">
  <a:themeElements>
    <a:clrScheme name="NTT DATA 2019">
      <a:dk1>
        <a:srgbClr val="1C1C1C"/>
      </a:dk1>
      <a:lt1>
        <a:srgbClr val="FFFFFF"/>
      </a:lt1>
      <a:dk2>
        <a:srgbClr val="0F1C50"/>
      </a:dk2>
      <a:lt2>
        <a:srgbClr val="0080B1"/>
      </a:lt2>
      <a:accent1>
        <a:srgbClr val="C2CEE6"/>
      </a:accent1>
      <a:accent2>
        <a:srgbClr val="6785C1"/>
      </a:accent2>
      <a:accent3>
        <a:srgbClr val="E6B600"/>
      </a:accent3>
      <a:accent4>
        <a:srgbClr val="BC4328"/>
      </a:accent4>
      <a:accent5>
        <a:srgbClr val="83B254"/>
      </a:accent5>
      <a:accent6>
        <a:srgbClr val="AA3C80"/>
      </a:accent6>
      <a:hlink>
        <a:srgbClr val="0000FF"/>
      </a:hlink>
      <a:folHlink>
        <a:srgbClr val="800080"/>
      </a:folHlink>
    </a:clrScheme>
    <a:fontScheme name="源真ゴシック P">
      <a:majorFont>
        <a:latin typeface="Arial"/>
        <a:ea typeface="Arial"/>
        <a:cs typeface=""/>
      </a:majorFont>
      <a:minorFont>
        <a:latin typeface="Arial"/>
        <a:ea typeface="Arial"/>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solidFill>
            <a:schemeClr val="accent1">
              <a:lumMod val="75000"/>
            </a:schemeClr>
          </a:solidFill>
        </a:ln>
        <a:effectLst/>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kumimoji="1"/>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1" id="{5BC081E8-E3C8-4979-9037-C4A996131E21}" vid="{3F763309-6B6D-4EAF-A5A3-F8AEB4A339DC}"/>
    </a:ext>
  </a:extLst>
</a:theme>
</file>

<file path=ppt/theme/theme9.xml><?xml version="1.0" encoding="utf-8"?>
<a:theme xmlns:a="http://schemas.openxmlformats.org/drawingml/2006/main" name="1_Branded Header - Human (BH-H)">
  <a:themeElements>
    <a:clrScheme name="NTT DATA 2019">
      <a:dk1>
        <a:srgbClr val="1C1C1C"/>
      </a:dk1>
      <a:lt1>
        <a:srgbClr val="FFFFFF"/>
      </a:lt1>
      <a:dk2>
        <a:srgbClr val="0F1C50"/>
      </a:dk2>
      <a:lt2>
        <a:srgbClr val="0080B1"/>
      </a:lt2>
      <a:accent1>
        <a:srgbClr val="C2CEE6"/>
      </a:accent1>
      <a:accent2>
        <a:srgbClr val="6785C1"/>
      </a:accent2>
      <a:accent3>
        <a:srgbClr val="E6B600"/>
      </a:accent3>
      <a:accent4>
        <a:srgbClr val="BC4328"/>
      </a:accent4>
      <a:accent5>
        <a:srgbClr val="83B254"/>
      </a:accent5>
      <a:accent6>
        <a:srgbClr val="AA3C80"/>
      </a:accent6>
      <a:hlink>
        <a:srgbClr val="0000FF"/>
      </a:hlink>
      <a:folHlink>
        <a:srgbClr val="800080"/>
      </a:folHlink>
    </a:clrScheme>
    <a:fontScheme name="源真ゴシック P">
      <a:majorFont>
        <a:latin typeface="Arial"/>
        <a:ea typeface="Arial"/>
        <a:cs typeface=""/>
      </a:majorFont>
      <a:minorFont>
        <a:latin typeface="Arial"/>
        <a:ea typeface="Arial"/>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2"/>
        </a:solidFill>
        <a:ln>
          <a:noFill/>
        </a:ln>
        <a:effectLst/>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kumimoji="1"/>
        </a:defPPr>
      </a:lstStyle>
      <a:style>
        <a:lnRef idx="1">
          <a:schemeClr val="accent1"/>
        </a:lnRef>
        <a:fillRef idx="3">
          <a:schemeClr val="accent1"/>
        </a:fillRef>
        <a:effectRef idx="2">
          <a:schemeClr val="accent1"/>
        </a:effectRef>
        <a:fontRef idx="minor">
          <a:schemeClr val="lt1"/>
        </a:fontRef>
      </a:style>
    </a:spDef>
    <a:lnDef>
      <a:spPr>
        <a:ln>
          <a:solidFill>
            <a:schemeClr val="accent2"/>
          </a:solidFill>
        </a:ln>
        <a:effectLst/>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NTT DATA Services Presentation Template-2020.potx" id="{DA333F01-C82D-45D1-A260-C1837AF8FC07}" vid="{0521A6B9-75F9-441C-BEDC-6293976E021C}"/>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fe39a376-d69a-42bf-9fc5-21fd93f6fe2e">
      <UserInfo>
        <DisplayName>Kutcy, Erin</DisplayName>
        <AccountId>27</AccountId>
        <AccountType/>
      </UserInfo>
    </SharedWithUsers>
    <lcf76f155ced4ddcb4097134ff3c332f xmlns="f6083f01-a068-47f1-8adf-70eb39868ea3">
      <Terms xmlns="http://schemas.microsoft.com/office/infopath/2007/PartnerControls"/>
    </lcf76f155ced4ddcb4097134ff3c332f>
    <TaxCatchAll xmlns="88277476-d7b8-4914-a8c1-9da81a4263ec">
      <Value>966</Value>
      <Value>1068</Value>
      <Value>1311</Value>
      <Value>1181</Value>
      <Value>992</Value>
      <Value>1006</Value>
      <Value>994</Value>
    </TaxCatchAll>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E9914045BB87554FBB8598C8659C1BF8" ma:contentTypeVersion="15" ma:contentTypeDescription="Create a new document." ma:contentTypeScope="" ma:versionID="d4458c26a0df285a56c56f3630586053">
  <xsd:schema xmlns:xsd="http://www.w3.org/2001/XMLSchema" xmlns:xs="http://www.w3.org/2001/XMLSchema" xmlns:p="http://schemas.microsoft.com/office/2006/metadata/properties" xmlns:ns2="f6083f01-a068-47f1-8adf-70eb39868ea3" xmlns:ns3="fe39a376-d69a-42bf-9fc5-21fd93f6fe2e" xmlns:ns4="88277476-d7b8-4914-a8c1-9da81a4263ec" targetNamespace="http://schemas.microsoft.com/office/2006/metadata/properties" ma:root="true" ma:fieldsID="420d43d1c53d544c478e1bce1818d880" ns2:_="" ns3:_="" ns4:_="">
    <xsd:import namespace="f6083f01-a068-47f1-8adf-70eb39868ea3"/>
    <xsd:import namespace="fe39a376-d69a-42bf-9fc5-21fd93f6fe2e"/>
    <xsd:import namespace="88277476-d7b8-4914-a8c1-9da81a4263ec"/>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2:MediaServiceDateTaken" minOccurs="0"/>
                <xsd:element ref="ns2:lcf76f155ced4ddcb4097134ff3c332f" minOccurs="0"/>
                <xsd:element ref="ns4: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6083f01-a068-47f1-8adf-70eb39868ea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18" nillable="true" ma:displayName="Length (seconds)" ma:internalName="MediaLengthInSeconds" ma:readOnly="true">
      <xsd:simpleType>
        <xsd:restriction base="dms:Unknown"/>
      </xsd:simpleType>
    </xsd:element>
    <xsd:element name="MediaServiceDateTaken" ma:index="19" nillable="true" ma:displayName="MediaServiceDateTaken" ma:hidden="true" ma:internalName="MediaServiceDateTaken"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f6ec8287-7dca-4284-bf64-ff5b888be501"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fe39a376-d69a-42bf-9fc5-21fd93f6fe2e"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88277476-d7b8-4914-a8c1-9da81a4263ec" elementFormDefault="qualified">
    <xsd:import namespace="http://schemas.microsoft.com/office/2006/documentManagement/types"/>
    <xsd:import namespace="http://schemas.microsoft.com/office/infopath/2007/PartnerControls"/>
    <xsd:element name="TaxCatchAll" ma:index="22" nillable="true" ma:displayName="Taxonomy Catch All Column" ma:hidden="true" ma:list="{c2ef8ca2-3d9f-48c4-b01e-540bc7072f74}" ma:internalName="TaxCatchAll" ma:showField="CatchAllData" ma:web="fe39a376-d69a-42bf-9fc5-21fd93f6fe2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08BA4DA-F893-4D27-8401-EC57B022832B}">
  <ds:schemaRefs>
    <ds:schemaRef ds:uri="http://purl.org/dc/terms/"/>
    <ds:schemaRef ds:uri="http://www.w3.org/XML/1998/namespace"/>
    <ds:schemaRef ds:uri="http://schemas.microsoft.com/office/2006/metadata/properties"/>
    <ds:schemaRef ds:uri="eba7d246-cb06-4a0c-b3d3-0e65320a90b1"/>
    <ds:schemaRef ds:uri="http://purl.org/dc/dcmitype/"/>
    <ds:schemaRef ds:uri="http://schemas.openxmlformats.org/package/2006/metadata/core-properties"/>
    <ds:schemaRef ds:uri="http://schemas.microsoft.com/office/2006/documentManagement/types"/>
    <ds:schemaRef ds:uri="http://schemas.microsoft.com/office/infopath/2007/PartnerControls"/>
    <ds:schemaRef ds:uri="7354f213-229c-46ba-917d-e652097757ab"/>
    <ds:schemaRef ds:uri="http://purl.org/dc/elements/1.1/"/>
    <ds:schemaRef ds:uri="f1c734f6-1160-40a1-ba3a-14dc264c278e"/>
    <ds:schemaRef ds:uri="bc26e2ee-b72c-4c6e-a116-d9d1821b33eb"/>
  </ds:schemaRefs>
</ds:datastoreItem>
</file>

<file path=customXml/itemProps2.xml><?xml version="1.0" encoding="utf-8"?>
<ds:datastoreItem xmlns:ds="http://schemas.openxmlformats.org/officeDocument/2006/customXml" ds:itemID="{E7718A3F-D638-4A49-934F-D7D7A834F472}"/>
</file>

<file path=customXml/itemProps3.xml><?xml version="1.0" encoding="utf-8"?>
<ds:datastoreItem xmlns:ds="http://schemas.openxmlformats.org/officeDocument/2006/customXml" ds:itemID="{8058A818-D019-4391-AED8-3FFEB579ED3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NTT DATA Services Presentation Template</Template>
  <TotalTime>1946</TotalTime>
  <Words>207</Words>
  <Application>Microsoft Office PowerPoint</Application>
  <PresentationFormat>Widescreen</PresentationFormat>
  <Paragraphs>14</Paragraphs>
  <Slides>1</Slides>
  <Notes>0</Notes>
  <HiddenSlides>0</HiddenSlides>
  <MMClips>0</MMClips>
  <ScaleCrop>false</ScaleCrop>
  <HeadingPairs>
    <vt:vector size="4" baseType="variant">
      <vt:variant>
        <vt:lpstr>Theme</vt:lpstr>
      </vt:variant>
      <vt:variant>
        <vt:i4>10</vt:i4>
      </vt:variant>
      <vt:variant>
        <vt:lpstr>Slide Titles</vt:lpstr>
      </vt:variant>
      <vt:variant>
        <vt:i4>1</vt:i4>
      </vt:variant>
    </vt:vector>
  </HeadingPairs>
  <TitlesOfParts>
    <vt:vector size="11" baseType="lpstr">
      <vt:lpstr>Title Slides</vt:lpstr>
      <vt:lpstr>Divider Slides</vt:lpstr>
      <vt:lpstr>Branded Footer - Human (BF-H)</vt:lpstr>
      <vt:lpstr>Branded Header - Human (BH-H)</vt:lpstr>
      <vt:lpstr>Branded Footer - Black (BF-B)</vt:lpstr>
      <vt:lpstr>Branded Header - Black (BH-B) </vt:lpstr>
      <vt:lpstr>Closing Slides</vt:lpstr>
      <vt:lpstr>Misc. Layouts</vt:lpstr>
      <vt:lpstr>1_Branded Header - Human (BH-H)</vt:lpstr>
      <vt:lpstr>2_Branded Header - Human (BH-H)</vt:lpstr>
      <vt:lpstr>Unifying How Data Is Shared With Microsoft Azure</vt:lpstr>
    </vt:vector>
  </TitlesOfParts>
  <Company>NTT DATA,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NTT DATA PowerPoint Template</dc:subject>
  <dc:creator>Pendleton, Morgan</dc:creator>
  <cp:lastModifiedBy>Thompson, Jayson</cp:lastModifiedBy>
  <cp:revision>11</cp:revision>
  <cp:lastPrinted>2016-10-07T04:27:25Z</cp:lastPrinted>
  <dcterms:created xsi:type="dcterms:W3CDTF">2019-08-26T19:08:13Z</dcterms:created>
  <dcterms:modified xsi:type="dcterms:W3CDTF">2022-07-08T10:45:33Z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0x010100E9914045BB87554FBB8598C8659C1BF8</vt:lpwstr>
  </property>
  <property fmtid="{D5CDD505-2E9C-101B-9397-08002B2CF9AE}" pid="3" name="Business Unit">
    <vt:lpwstr>CAN</vt:lpwstr>
  </property>
  <property fmtid="{D5CDD505-2E9C-101B-9397-08002B2CF9AE}" pid="4" name="Client Executive">
    <vt:lpwstr/>
  </property>
  <property fmtid="{D5CDD505-2E9C-101B-9397-08002B2CF9AE}" pid="5" name="_ExtendedDescription">
    <vt:lpwstr/>
  </property>
  <property fmtid="{D5CDD505-2E9C-101B-9397-08002B2CF9AE}" pid="6" name="Digital_x0020_Offerings_x0020__x002d__x0020_Vertical">
    <vt:lpwstr/>
  </property>
  <property fmtid="{D5CDD505-2E9C-101B-9397-08002B2CF9AE}" pid="7" name="jdea2b503ec449b4a2e4b969f8407188">
    <vt:lpwstr/>
  </property>
  <property fmtid="{D5CDD505-2E9C-101B-9397-08002B2CF9AE}" pid="8" name="le11f2964383494aa1b847eee6f6570e">
    <vt:lpwstr/>
  </property>
  <property fmtid="{D5CDD505-2E9C-101B-9397-08002B2CF9AE}" pid="9" name="n468e1141b5744c1b1cd8b58660bc260">
    <vt:lpwstr>Public Sector|8ff5eea2-6b6c-422c-9286-8bf5d7b66c99</vt:lpwstr>
  </property>
  <property fmtid="{D5CDD505-2E9C-101B-9397-08002B2CF9AE}" pid="10" name="j57eb5f75ba14331b5c88775ee4225ea">
    <vt:lpwstr>Cloud Transformation|d785b596-0690-4cc8-b21a-571b0301b5c8</vt:lpwstr>
  </property>
  <property fmtid="{D5CDD505-2E9C-101B-9397-08002B2CF9AE}" pid="11" name="pf6ea0f640ca4086b3379b26eac71dde">
    <vt:lpwstr>Case Study|1a366a99-45b1-4579-a590-b3a12be3de6b</vt:lpwstr>
  </property>
  <property fmtid="{D5CDD505-2E9C-101B-9397-08002B2CF9AE}" pid="12" name="Sales_x0020_Stage">
    <vt:lpwstr/>
  </property>
  <property fmtid="{D5CDD505-2E9C-101B-9397-08002B2CF9AE}" pid="13" name="p75538bb9757404e88a7829c85a1ed90">
    <vt:lpwstr/>
  </property>
  <property fmtid="{D5CDD505-2E9C-101B-9397-08002B2CF9AE}" pid="14" name="ifbd129e445747c99996cea1b8a79f55">
    <vt:lpwstr/>
  </property>
  <property fmtid="{D5CDD505-2E9C-101B-9397-08002B2CF9AE}" pid="15" name="Digital_x0020_Offerings_x0020__x002d__x0020_Sub_x002d_Service">
    <vt:lpwstr/>
  </property>
  <property fmtid="{D5CDD505-2E9C-101B-9397-08002B2CF9AE}" pid="16" name="Artifact Type">
    <vt:lpwstr>966;#Case Study|1a366a99-45b1-4579-a590-b3a12be3de6b</vt:lpwstr>
  </property>
  <property fmtid="{D5CDD505-2E9C-101B-9397-08002B2CF9AE}" pid="17" name="kaaebd57c955488dbe4efe662d9a4bd6">
    <vt:lpwstr/>
  </property>
  <property fmtid="{D5CDD505-2E9C-101B-9397-08002B2CF9AE}" pid="18" name="Offering_x0028_s_x0029_">
    <vt:lpwstr/>
  </property>
  <property fmtid="{D5CDD505-2E9C-101B-9397-08002B2CF9AE}" pid="19" name="Portfolio">
    <vt:lpwstr/>
  </property>
  <property fmtid="{D5CDD505-2E9C-101B-9397-08002B2CF9AE}" pid="20" name="Digital_x0020_Offerings_x0020__x002d__x0020_Service">
    <vt:lpwstr/>
  </property>
  <property fmtid="{D5CDD505-2E9C-101B-9397-08002B2CF9AE}" pid="21" name="TaxCatchAll">
    <vt:lpwstr>966;#Case Study|1a366a99-45b1-4579-a590-b3a12be3de6b;#1068;#Cloud Transformation|d785b596-0690-4cc8-b21a-571b0301b5c8;#1311;#Bruce County, Ontario|332faa8c-1c93-4cea-8fa9-fc56485ba724;#1181;#Public Sector|8ff5eea2-6b6c-422c-9286-8bf5d7b66c99;#992;#Consulting Microsoft Services|ecbc26fd-b743-45f6-a5ea-58a45d44323a;#1006;#Public Cloud Managed Services for Azure|78e1b6ef-6442-4f2a-8521-748b35f249c1;#994;# Public Cloud Management|b87d219a-870f-45e5-885d-ce36a9543eab</vt:lpwstr>
  </property>
  <property fmtid="{D5CDD505-2E9C-101B-9397-08002B2CF9AE}" pid="22" name="Topic0">
    <vt:lpwstr/>
  </property>
  <property fmtid="{D5CDD505-2E9C-101B-9397-08002B2CF9AE}" pid="23" name="ja4f48277bea41878f004f86f7b8de80">
    <vt:lpwstr>Public Cloud Managed Services for Azure|78e1b6ef-6442-4f2a-8521-748b35f249c1</vt:lpwstr>
  </property>
  <property fmtid="{D5CDD505-2E9C-101B-9397-08002B2CF9AE}" pid="24" name="i87d9ac449e74a3a8792b67c02985655">
    <vt:lpwstr>Consulting Microsoft Services|ecbc26fd-b743-45f6-a5ea-58a45d44323a; Public Cloud Management|b87d219a-870f-45e5-885d-ce36a9543eab</vt:lpwstr>
  </property>
  <property fmtid="{D5CDD505-2E9C-101B-9397-08002B2CF9AE}" pid="25" name="Capability">
    <vt:lpwstr/>
  </property>
  <property fmtid="{D5CDD505-2E9C-101B-9397-08002B2CF9AE}" pid="26" name="Digital_x0020_Offerings_x0020__x002d__x0020_Customer">
    <vt:lpwstr/>
  </property>
  <property fmtid="{D5CDD505-2E9C-101B-9397-08002B2CF9AE}" pid="27" name="Offering(s)">
    <vt:lpwstr>1068;#Cloud Transformation|d785b596-0690-4cc8-b21a-571b0301b5c8</vt:lpwstr>
  </property>
  <property fmtid="{D5CDD505-2E9C-101B-9397-08002B2CF9AE}" pid="28" name="Digital Offerings - Customer">
    <vt:lpwstr/>
  </property>
  <property fmtid="{D5CDD505-2E9C-101B-9397-08002B2CF9AE}" pid="29" name="Digital Offerings - Sub-Service">
    <vt:lpwstr>1006;#Public Cloud Managed Services for Azure|78e1b6ef-6442-4f2a-8521-748b35f249c1</vt:lpwstr>
  </property>
  <property fmtid="{D5CDD505-2E9C-101B-9397-08002B2CF9AE}" pid="30" name="Sales Stage">
    <vt:lpwstr/>
  </property>
  <property fmtid="{D5CDD505-2E9C-101B-9397-08002B2CF9AE}" pid="31" name="Digital Offerings - Service">
    <vt:lpwstr>992;#Consulting Microsoft Services|ecbc26fd-b743-45f6-a5ea-58a45d44323a;#994;# Public Cloud Management|b87d219a-870f-45e5-885d-ce36a9543eab</vt:lpwstr>
  </property>
  <property fmtid="{D5CDD505-2E9C-101B-9397-08002B2CF9AE}" pid="32" name="Digital Offerings - Vertical">
    <vt:lpwstr>1181;#Public Sector|8ff5eea2-6b6c-422c-9286-8bf5d7b66c99</vt:lpwstr>
  </property>
  <property fmtid="{D5CDD505-2E9C-101B-9397-08002B2CF9AE}" pid="33" name="ContentManager0">
    <vt:lpwstr>20;#David.Sparks@nttdata.com</vt:lpwstr>
  </property>
  <property fmtid="{D5CDD505-2E9C-101B-9397-08002B2CF9AE}" pid="35" name="ContentManager">
    <vt:lpwstr/>
  </property>
  <property fmtid="{D5CDD505-2E9C-101B-9397-08002B2CF9AE}" pid="36" name="Offering">
    <vt:lpwstr>;#Cloud Transformation (Cloud);#</vt:lpwstr>
  </property>
  <property fmtid="{D5CDD505-2E9C-101B-9397-08002B2CF9AE}" pid="37" name="Vertical">
    <vt:lpwstr>;#Public Sector;#</vt:lpwstr>
  </property>
  <property fmtid="{D5CDD505-2E9C-101B-9397-08002B2CF9AE}" pid="38" name="Artifacts">
    <vt:lpwstr>Case Study</vt:lpwstr>
  </property>
  <property fmtid="{D5CDD505-2E9C-101B-9397-08002B2CF9AE}" pid="39" name="ArtifactLevel">
    <vt:lpwstr>;#Canada Consulting;#Service;#</vt:lpwstr>
  </property>
  <property fmtid="{D5CDD505-2E9C-101B-9397-08002B2CF9AE}" pid="41" name="NTT DATA Client">
    <vt:lpwstr>1311;#Bruce County, Ontario|332faa8c-1c93-4cea-8fa9-fc56485ba724</vt:lpwstr>
  </property>
  <property fmtid="{D5CDD505-2E9C-101B-9397-08002B2CF9AE}" pid="42" name="Hyperlink">
    <vt:lpwstr>https://us.nttdata.com/en/case-studies/bruce-county-client-story, Unifying How Data is Shared with Microsoft Azure</vt:lpwstr>
  </property>
  <property fmtid="{D5CDD505-2E9C-101B-9397-08002B2CF9AE}" pid="44" name="Artifact Type Display Order0">
    <vt:lpwstr>16 Case Study</vt:lpwstr>
  </property>
  <property fmtid="{D5CDD505-2E9C-101B-9397-08002B2CF9AE}" pid="45" name="Marketing Contact0">
    <vt:lpwstr>32</vt:lpwstr>
  </property>
  <property fmtid="{D5CDD505-2E9C-101B-9397-08002B2CF9AE}" pid="46" name="First Release">
    <vt:filetime>2020-04-01T07:00:00Z</vt:filetime>
  </property>
  <property fmtid="{D5CDD505-2E9C-101B-9397-08002B2CF9AE}" pid="47" name="AssetExpiryDate0">
    <vt:filetime>2024-03-31T07:00:00Z</vt:filetime>
  </property>
  <property fmtid="{D5CDD505-2E9C-101B-9397-08002B2CF9AE}" pid="48" name="Recency">
    <vt:lpwstr>Revalidated</vt:lpwstr>
  </property>
  <property fmtid="{D5CDD505-2E9C-101B-9397-08002B2CF9AE}" pid="49" name="Client">
    <vt:lpwstr>Bruce County, Ontario</vt:lpwstr>
  </property>
  <property fmtid="{D5CDD505-2E9C-101B-9397-08002B2CF9AE}" pid="50" name="AssetExpiryDate">
    <vt:filetime>2024-03-31T07:00:00Z</vt:filetime>
  </property>
  <property fmtid="{D5CDD505-2E9C-101B-9397-08002B2CF9AE}" pid="51" name="Sub Service">
    <vt:lpwstr>;#Public Cloud Managed Services for Azure;#</vt:lpwstr>
  </property>
  <property fmtid="{D5CDD505-2E9C-101B-9397-08002B2CF9AE}" pid="52" name="Service">
    <vt:lpwstr>;#Consulting Microsoft Services;#Public Cloud Management (Cloud);#</vt:lpwstr>
  </property>
  <property fmtid="{D5CDD505-2E9C-101B-9397-08002B2CF9AE}" pid="53" name="Artifact Type Display Order">
    <vt:lpwstr>16 Case Study</vt:lpwstr>
  </property>
  <property fmtid="{D5CDD505-2E9C-101B-9397-08002B2CF9AE}" pid="54" name="Marketing Contact">
    <vt:lpwstr>32;#Daly, Casey</vt:lpwstr>
  </property>
  <property fmtid="{D5CDD505-2E9C-101B-9397-08002B2CF9AE}" pid="55" name="Contact">
    <vt:lpwstr/>
  </property>
  <property fmtid="{D5CDD505-2E9C-101B-9397-08002B2CF9AE}" pid="56" name="ContentOwner">
    <vt:lpwstr>32;#Casey.Daly@nttdata.com</vt:lpwstr>
  </property>
  <property fmtid="{D5CDD505-2E9C-101B-9397-08002B2CF9AE}" pid="57" name="Artifact Owner">
    <vt:lpwstr>32;#Casey.Daly@nttdata.com</vt:lpwstr>
  </property>
  <property fmtid="{D5CDD505-2E9C-101B-9397-08002B2CF9AE}" pid="58" name="Content Team Contact">
    <vt:lpwstr>20;#Sparks, David</vt:lpwstr>
  </property>
  <property fmtid="{D5CDD505-2E9C-101B-9397-08002B2CF9AE}" pid="59" name="eab7b00098d045bb867762f9eef290f1">
    <vt:lpwstr>Cloud Transformation|d785b596-0690-4cc8-b21a-571b0301b5c8</vt:lpwstr>
  </property>
  <property fmtid="{D5CDD505-2E9C-101B-9397-08002B2CF9AE}" pid="60" name="New Offering(s)">
    <vt:lpwstr>1068;#Cloud Transformation|d785b596-0690-4cc8-b21a-571b0301b5c8</vt:lpwstr>
  </property>
  <property fmtid="{D5CDD505-2E9C-101B-9397-08002B2CF9AE}" pid="61" name="Originating Company">
    <vt:lpwstr>Sierra Systems Group, Inc.</vt:lpwstr>
  </property>
  <property fmtid="{D5CDD505-2E9C-101B-9397-08002B2CF9AE}" pid="62" name="Artifact Level">
    <vt:lpwstr>;#Canada Consulting;#</vt:lpwstr>
  </property>
</Properties>
</file>