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9.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1.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4"/>
    <p:sldMasterId id="2147483843" r:id="rId5"/>
    <p:sldMasterId id="2147483833" r:id="rId6"/>
    <p:sldMasterId id="2147483803" r:id="rId7"/>
    <p:sldMasterId id="2147483773" r:id="rId8"/>
    <p:sldMasterId id="2147483755" r:id="rId9"/>
    <p:sldMasterId id="2147483854" r:id="rId10"/>
    <p:sldMasterId id="2147483869" r:id="rId11"/>
    <p:sldMasterId id="2147483880" r:id="rId12"/>
    <p:sldMasterId id="2147483893" r:id="rId13"/>
    <p:sldMasterId id="2147483906" r:id="rId14"/>
    <p:sldMasterId id="2147483918" r:id="rId15"/>
  </p:sldMasterIdLst>
  <p:notesMasterIdLst>
    <p:notesMasterId r:id="rId30"/>
  </p:notesMasterIdLst>
  <p:handoutMasterIdLst>
    <p:handoutMasterId r:id="rId31"/>
  </p:handoutMasterIdLst>
  <p:sldIdLst>
    <p:sldId id="2147480818" r:id="rId16"/>
    <p:sldId id="2147480804" r:id="rId17"/>
    <p:sldId id="2147480810" r:id="rId18"/>
    <p:sldId id="2147480811" r:id="rId19"/>
    <p:sldId id="2147480812" r:id="rId20"/>
    <p:sldId id="2147480813" r:id="rId21"/>
    <p:sldId id="2147480814" r:id="rId22"/>
    <p:sldId id="2147480815" r:id="rId23"/>
    <p:sldId id="2147480809" r:id="rId24"/>
    <p:sldId id="2147480808" r:id="rId25"/>
    <p:sldId id="2147480807" r:id="rId26"/>
    <p:sldId id="2147480805" r:id="rId27"/>
    <p:sldId id="2147480806" r:id="rId28"/>
    <p:sldId id="313" r:id="rId2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3936" userDrawn="1">
          <p15:clr>
            <a:srgbClr val="A4A3A4"/>
          </p15:clr>
        </p15:guide>
        <p15:guide id="4" pos="37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izumi" initials="k"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6785C1"/>
    <a:srgbClr val="2C2C2C"/>
    <a:srgbClr val="1B1B1B"/>
    <a:srgbClr val="494949"/>
    <a:srgbClr val="471935"/>
    <a:srgbClr val="6D9644"/>
    <a:srgbClr val="9E3A22"/>
    <a:srgbClr val="006E9A"/>
    <a:srgbClr val="C89D00"/>
    <a:srgbClr val="0B15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06799F8-075E-4A3A-A7F6-7FBC6576F1A4}" styleName="テーマ スタイル 2 - アクセント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590" autoAdjust="0"/>
  </p:normalViewPr>
  <p:slideViewPr>
    <p:cSldViewPr snapToObjects="1">
      <p:cViewPr varScale="1">
        <p:scale>
          <a:sx n="107" d="100"/>
          <a:sy n="107" d="100"/>
        </p:scale>
        <p:origin x="672" y="102"/>
      </p:cViewPr>
      <p:guideLst>
        <p:guide orient="horz" pos="2160"/>
        <p:guide pos="3840"/>
        <p:guide pos="3936"/>
        <p:guide pos="3744"/>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Objects="1">
      <p:cViewPr varScale="1">
        <p:scale>
          <a:sx n="82" d="100"/>
          <a:sy n="82" d="100"/>
        </p:scale>
        <p:origin x="361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slide" Target="slides/slide6.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1A331-5310-4818-AC10-A0B358F26D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9DB457-D9C3-46A5-B6FD-5589255DE6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5D2DB2-69CE-4E4C-A9C5-74599D4C580F}" type="datetimeFigureOut">
              <a:rPr lang="en-US" smtClean="0"/>
              <a:t>7/5/2023</a:t>
            </a:fld>
            <a:endParaRPr lang="en-US"/>
          </a:p>
        </p:txBody>
      </p:sp>
      <p:sp>
        <p:nvSpPr>
          <p:cNvPr id="4" name="Footer Placeholder 3">
            <a:extLst>
              <a:ext uri="{FF2B5EF4-FFF2-40B4-BE49-F238E27FC236}">
                <a16:creationId xmlns:a16="http://schemas.microsoft.com/office/drawing/2014/main" id="{68974CB9-3962-4959-8590-B7B276897D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33C9A24-3C0F-477A-B9F2-1DAE94A4A8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E4D46FD-6AF1-461B-A28A-AC789C65349D}" type="slidenum">
              <a:rPr lang="en-US" smtClean="0"/>
              <a:t>‹#›</a:t>
            </a:fld>
            <a:endParaRPr lang="en-US"/>
          </a:p>
        </p:txBody>
      </p:sp>
    </p:spTree>
    <p:extLst>
      <p:ext uri="{BB962C8B-B14F-4D97-AF65-F5344CB8AC3E}">
        <p14:creationId xmlns:p14="http://schemas.microsoft.com/office/powerpoint/2010/main" val="399104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100">
                <a:latin typeface="Arial" panose="020B0604020202020204" pitchFamily="34" charset="0"/>
                <a:cs typeface="Arial" panose="020B0604020202020204" pitchFamily="34" charset="0"/>
              </a:defRPr>
            </a:lvl1pPr>
          </a:lstStyle>
          <a:p>
            <a:endParaRPr lang="ja-JP" altLang="en-US" dirty="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100">
                <a:latin typeface="Arial" panose="020B0604020202020204" pitchFamily="34" charset="0"/>
                <a:cs typeface="Arial" panose="020B0604020202020204" pitchFamily="34" charset="0"/>
              </a:defRPr>
            </a:lvl1pPr>
          </a:lstStyle>
          <a:p>
            <a:fld id="{187B8588-1665-0A4A-AD47-68FFFFC620D1}" type="datetimeFigureOut">
              <a:rPr lang="ja-JP" altLang="en-US" smtClean="0"/>
              <a:pPr/>
              <a:t>2023/7/5</a:t>
            </a:fld>
            <a:endParaRPr lang="ja-JP" altLang="en-US" dirty="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100">
                <a:latin typeface="Arial" panose="020B0604020202020204" pitchFamily="34" charset="0"/>
                <a:cs typeface="Arial" panose="020B0604020202020204" pitchFamily="34" charset="0"/>
              </a:defRPr>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100">
                <a:latin typeface="Arial" panose="020B0604020202020204" pitchFamily="34" charset="0"/>
                <a:cs typeface="Arial" panose="020B0604020202020204" pitchFamily="34" charset="0"/>
              </a:defRPr>
            </a:lvl1pPr>
          </a:lstStyle>
          <a:p>
            <a:fld id="{AF9AAED7-EB68-B44B-A29A-E9CFE7A1147D}" type="slidenum">
              <a:rPr lang="ja-JP" altLang="en-US" smtClean="0"/>
              <a:pPr/>
              <a:t>‹#›</a:t>
            </a:fld>
            <a:endParaRPr lang="ja-JP" altLang="en-US"/>
          </a:p>
        </p:txBody>
      </p:sp>
    </p:spTree>
    <p:extLst>
      <p:ext uri="{BB962C8B-B14F-4D97-AF65-F5344CB8AC3E}">
        <p14:creationId xmlns:p14="http://schemas.microsoft.com/office/powerpoint/2010/main" val="24139408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05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kumimoji="1" sz="105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kumimoji="1" sz="105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kumimoji="1" sz="105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kumimoji="1" sz="105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AAED7-EB68-B44B-A29A-E9CFE7A1147D}" type="slidenum">
              <a:rPr kumimoji="1" lang="ja-JP" altLang="en-US" sz="1100" b="0" i="0" u="none" strike="noStrike" kern="1200" cap="none" spc="0" normalizeH="0" baseline="0" noProof="0" smtClean="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100" b="0" i="0" u="none" strike="noStrike" kern="1200" cap="none" spc="0" normalizeH="0" baseline="0" noProof="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endParaRPr>
          </a:p>
        </p:txBody>
      </p:sp>
    </p:spTree>
    <p:extLst>
      <p:ext uri="{BB962C8B-B14F-4D97-AF65-F5344CB8AC3E}">
        <p14:creationId xmlns:p14="http://schemas.microsoft.com/office/powerpoint/2010/main" val="1972290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Sustainability</a:t>
            </a:r>
          </a:p>
          <a:p>
            <a:pPr marL="342900" marR="0" lvl="0" indent="-342900">
              <a:spcBef>
                <a:spcPts val="600"/>
              </a:spcBef>
              <a:spcAft>
                <a:spcPts val="600"/>
              </a:spcAft>
              <a:buFont typeface="Symbol" panose="05050102010706020507" pitchFamily="18" charset="2"/>
              <a:buChar char=""/>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OEMs use recyclable packaging where possible</a:t>
            </a:r>
          </a:p>
          <a:p>
            <a:pPr marL="342900" marR="0" lvl="0" indent="-342900">
              <a:spcBef>
                <a:spcPts val="600"/>
              </a:spcBef>
              <a:spcAft>
                <a:spcPts val="600"/>
              </a:spcAft>
              <a:buFont typeface="Symbol" panose="05050102010706020507" pitchFamily="18" charset="2"/>
              <a:buChar char=""/>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Disposal/Recycling – For those assets that have reached end-of-life and are not part of a lease program that requires return to the lessor, NTT DATA can provide recycling services that includes preparation, packing materials, and shipping, where applicable, in a manner that follows EPA or equivalent local/country specific agency guidelines.</a:t>
            </a:r>
          </a:p>
          <a:p>
            <a:pPr marL="342900" marR="0" lvl="0" indent="-342900">
              <a:spcBef>
                <a:spcPts val="600"/>
              </a:spcBef>
              <a:spcAft>
                <a:spcPts val="600"/>
              </a:spcAft>
              <a:buFont typeface="Symbol" panose="05050102010706020507" pitchFamily="18" charset="2"/>
              <a:buChar char=""/>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‘Green’ disposal alternatives are available for clients who elect to buy devices.  Options we can provide via our partners include remarketing (net proceeds may be shared with client per pre-agreed business rules) or recycling of parts.  Note that leased devices disposal will be handed by OEM at end of lease.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AAED7-EB68-B44B-A29A-E9CFE7A1147D}" type="slidenum">
              <a:rPr kumimoji="1" lang="ja-JP" altLang="en-US" sz="1100" b="0" i="0" u="none" strike="noStrike" kern="1200" cap="none" spc="0" normalizeH="0" baseline="0" noProof="0" smtClean="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100" b="0" i="0" u="none" strike="noStrike" kern="1200" cap="none" spc="0" normalizeH="0" baseline="0" noProof="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endParaRPr>
          </a:p>
        </p:txBody>
      </p:sp>
    </p:spTree>
    <p:extLst>
      <p:ext uri="{BB962C8B-B14F-4D97-AF65-F5344CB8AC3E}">
        <p14:creationId xmlns:p14="http://schemas.microsoft.com/office/powerpoint/2010/main" val="144609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Sustainability</a:t>
            </a:r>
          </a:p>
          <a:p>
            <a:pPr marL="342900" marR="0" lvl="0" indent="-342900">
              <a:spcBef>
                <a:spcPts val="600"/>
              </a:spcBef>
              <a:spcAft>
                <a:spcPts val="600"/>
              </a:spcAft>
              <a:buFont typeface="Symbol" panose="05050102010706020507" pitchFamily="18" charset="2"/>
              <a:buChar char=""/>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OEMs use recyclable packaging where possible</a:t>
            </a:r>
          </a:p>
          <a:p>
            <a:pPr marL="342900" marR="0" lvl="0" indent="-342900">
              <a:spcBef>
                <a:spcPts val="600"/>
              </a:spcBef>
              <a:spcAft>
                <a:spcPts val="600"/>
              </a:spcAft>
              <a:buFont typeface="Symbol" panose="05050102010706020507" pitchFamily="18" charset="2"/>
              <a:buChar char=""/>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Disposal/Recycling – For those assets that have reached end-of-life and are not part of a lease program that requires return to the lessor, NTT DATA can provide recycling services that includes preparation, packing materials, and shipping, where applicable, in a manner that follows EPA or equivalent local/country specific agency guidelines.</a:t>
            </a:r>
          </a:p>
          <a:p>
            <a:pPr marL="342900" marR="0" lvl="0" indent="-342900">
              <a:spcBef>
                <a:spcPts val="600"/>
              </a:spcBef>
              <a:spcAft>
                <a:spcPts val="600"/>
              </a:spcAft>
              <a:buFont typeface="Symbol" panose="05050102010706020507" pitchFamily="18" charset="2"/>
              <a:buChar char=""/>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‘Green’ disposal alternatives are available for clients who elect to buy devices.  Options we can provide via our partners include remarketing (net proceeds may be shared with client per pre-agreed business rules) or recycling of parts.  Note that leased devices disposal will be handed by OEM at end of lease.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AAED7-EB68-B44B-A29A-E9CFE7A1147D}" type="slidenum">
              <a:rPr kumimoji="1" lang="ja-JP" altLang="en-US" sz="1100" b="0" i="0" u="none" strike="noStrike" kern="1200" cap="none" spc="0" normalizeH="0" baseline="0" noProof="0" smtClean="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100" b="0" i="0" u="none" strike="noStrike" kern="1200" cap="none" spc="0" normalizeH="0" baseline="0" noProof="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endParaRPr>
          </a:p>
        </p:txBody>
      </p:sp>
    </p:spTree>
    <p:extLst>
      <p:ext uri="{BB962C8B-B14F-4D97-AF65-F5344CB8AC3E}">
        <p14:creationId xmlns:p14="http://schemas.microsoft.com/office/powerpoint/2010/main" val="2980522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Sustainability</a:t>
            </a:r>
          </a:p>
          <a:p>
            <a:pPr marL="342900" marR="0" lvl="0" indent="-342900">
              <a:spcBef>
                <a:spcPts val="600"/>
              </a:spcBef>
              <a:spcAft>
                <a:spcPts val="600"/>
              </a:spcAft>
              <a:buFont typeface="Symbol" panose="05050102010706020507" pitchFamily="18" charset="2"/>
              <a:buChar char=""/>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OEMs use recyclable packaging where possible</a:t>
            </a:r>
          </a:p>
          <a:p>
            <a:pPr marL="342900" marR="0" lvl="0" indent="-342900">
              <a:spcBef>
                <a:spcPts val="600"/>
              </a:spcBef>
              <a:spcAft>
                <a:spcPts val="600"/>
              </a:spcAft>
              <a:buFont typeface="Symbol" panose="05050102010706020507" pitchFamily="18" charset="2"/>
              <a:buChar char=""/>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Disposal/Recycling – For those assets that have reached end-of-life and are not part of a lease program that requires return to the lessor, NTT DATA can provide recycling services that includes preparation, packing materials, and shipping, where applicable, in a manner that follows EPA or equivalent local/country specific agency guidelines.</a:t>
            </a:r>
          </a:p>
          <a:p>
            <a:pPr marL="342900" marR="0" lvl="0" indent="-342900">
              <a:spcBef>
                <a:spcPts val="600"/>
              </a:spcBef>
              <a:spcAft>
                <a:spcPts val="600"/>
              </a:spcAft>
              <a:buFont typeface="Symbol" panose="05050102010706020507" pitchFamily="18" charset="2"/>
              <a:buChar char=""/>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‘Green’ disposal alternatives are available for clients who elect to buy devices.  Options we can provide via our partners include remarketing (net proceeds may be shared with client per pre-agreed business rules) or recycling of parts.  Note that leased devices disposal will be handed by OEM at end of lease.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AAED7-EB68-B44B-A29A-E9CFE7A1147D}" type="slidenum">
              <a:rPr kumimoji="1" lang="ja-JP" altLang="en-US" sz="1100" b="0" i="0" u="none" strike="noStrike" kern="1200" cap="none" spc="0" normalizeH="0" baseline="0" noProof="0" smtClean="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100" b="0" i="0" u="none" strike="noStrike" kern="1200" cap="none" spc="0" normalizeH="0" baseline="0" noProof="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endParaRPr>
          </a:p>
        </p:txBody>
      </p:sp>
    </p:spTree>
    <p:extLst>
      <p:ext uri="{BB962C8B-B14F-4D97-AF65-F5344CB8AC3E}">
        <p14:creationId xmlns:p14="http://schemas.microsoft.com/office/powerpoint/2010/main" val="1446392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Sustainability</a:t>
            </a:r>
          </a:p>
          <a:p>
            <a:pPr marL="342900" marR="0" lvl="0" indent="-342900">
              <a:spcBef>
                <a:spcPts val="600"/>
              </a:spcBef>
              <a:spcAft>
                <a:spcPts val="600"/>
              </a:spcAft>
              <a:buFont typeface="Symbol" panose="05050102010706020507" pitchFamily="18" charset="2"/>
              <a:buChar char=""/>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OEMs use recyclable packaging where possible</a:t>
            </a:r>
          </a:p>
          <a:p>
            <a:pPr marL="342900" marR="0" lvl="0" indent="-342900">
              <a:spcBef>
                <a:spcPts val="600"/>
              </a:spcBef>
              <a:spcAft>
                <a:spcPts val="600"/>
              </a:spcAft>
              <a:buFont typeface="Symbol" panose="05050102010706020507" pitchFamily="18" charset="2"/>
              <a:buChar char=""/>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Disposal/Recycling – For those assets that have reached end-of-life and are not part of a lease program that requires return to the lessor, NTT DATA can provide recycling services that includes preparation, packing materials, and shipping, where applicable, in a manner that follows EPA or equivalent local/country specific agency guidelines.</a:t>
            </a:r>
          </a:p>
          <a:p>
            <a:pPr marL="342900" marR="0" lvl="0" indent="-342900">
              <a:spcBef>
                <a:spcPts val="600"/>
              </a:spcBef>
              <a:spcAft>
                <a:spcPts val="600"/>
              </a:spcAft>
              <a:buFont typeface="Symbol" panose="05050102010706020507" pitchFamily="18" charset="2"/>
              <a:buChar char=""/>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‘Green’ disposal alternatives are available for clients who elect to buy devices.  Options we can provide via our partners include remarketing (net proceeds may be shared with client per pre-agreed business rules) or recycling of parts.  Note that leased devices disposal will be handed by OEM at end of lease.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AAED7-EB68-B44B-A29A-E9CFE7A1147D}" type="slidenum">
              <a:rPr kumimoji="1" lang="ja-JP" altLang="en-US" sz="1100" b="0" i="0" u="none" strike="noStrike" kern="1200" cap="none" spc="0" normalizeH="0" baseline="0" noProof="0" smtClean="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100" b="0" i="0" u="none" strike="noStrike" kern="1200" cap="none" spc="0" normalizeH="0" baseline="0" noProof="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endParaRPr>
          </a:p>
        </p:txBody>
      </p:sp>
    </p:spTree>
    <p:extLst>
      <p:ext uri="{BB962C8B-B14F-4D97-AF65-F5344CB8AC3E}">
        <p14:creationId xmlns:p14="http://schemas.microsoft.com/office/powerpoint/2010/main" val="383890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Sustainability</a:t>
            </a:r>
          </a:p>
          <a:p>
            <a:pPr marL="342900" marR="0" lvl="0" indent="-342900">
              <a:spcBef>
                <a:spcPts val="600"/>
              </a:spcBef>
              <a:spcAft>
                <a:spcPts val="600"/>
              </a:spcAft>
              <a:buFont typeface="Symbol" panose="05050102010706020507" pitchFamily="18" charset="2"/>
              <a:buChar char=""/>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OEMs use recyclable packaging where possible</a:t>
            </a:r>
          </a:p>
          <a:p>
            <a:pPr marL="342900" marR="0" lvl="0" indent="-342900">
              <a:spcBef>
                <a:spcPts val="600"/>
              </a:spcBef>
              <a:spcAft>
                <a:spcPts val="600"/>
              </a:spcAft>
              <a:buFont typeface="Symbol" panose="05050102010706020507" pitchFamily="18" charset="2"/>
              <a:buChar char=""/>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Disposal/Recycling – For those assets that have reached end-of-life and are not part of a lease program that requires return to the lessor, NTT DATA can provide recycling services that includes preparation, packing materials, and shipping, where applicable, in a manner that follows EPA or equivalent local/country specific agency guidelines.</a:t>
            </a:r>
          </a:p>
          <a:p>
            <a:pPr marL="342900" marR="0" lvl="0" indent="-342900">
              <a:spcBef>
                <a:spcPts val="600"/>
              </a:spcBef>
              <a:spcAft>
                <a:spcPts val="600"/>
              </a:spcAft>
              <a:buFont typeface="Symbol" panose="05050102010706020507" pitchFamily="18" charset="2"/>
              <a:buChar char=""/>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‘Green’ disposal alternatives are available for clients who elect to buy devices.  Options we can provide via our partners include remarketing (net proceeds may be shared with client per pre-agreed business rules) or recycling of parts.  Note that leased devices disposal will be handed by OEM at end of lease.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AAED7-EB68-B44B-A29A-E9CFE7A1147D}" type="slidenum">
              <a:rPr kumimoji="1" lang="ja-JP" altLang="en-US" sz="1100" b="0" i="0" u="none" strike="noStrike" kern="1200" cap="none" spc="0" normalizeH="0" baseline="0" noProof="0" smtClean="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100" b="0" i="0" u="none" strike="noStrike" kern="1200" cap="none" spc="0" normalizeH="0" baseline="0" noProof="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endParaRPr>
          </a:p>
        </p:txBody>
      </p:sp>
    </p:spTree>
    <p:extLst>
      <p:ext uri="{BB962C8B-B14F-4D97-AF65-F5344CB8AC3E}">
        <p14:creationId xmlns:p14="http://schemas.microsoft.com/office/powerpoint/2010/main" val="518184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Sustainability</a:t>
            </a:r>
          </a:p>
          <a:p>
            <a:pPr marL="342900" marR="0" lvl="0" indent="-342900">
              <a:spcBef>
                <a:spcPts val="600"/>
              </a:spcBef>
              <a:spcAft>
                <a:spcPts val="600"/>
              </a:spcAft>
              <a:buFont typeface="Symbol" panose="05050102010706020507" pitchFamily="18" charset="2"/>
              <a:buChar char=""/>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OEMs use recyclable packaging where possible</a:t>
            </a:r>
          </a:p>
          <a:p>
            <a:pPr marL="342900" marR="0" lvl="0" indent="-342900">
              <a:spcBef>
                <a:spcPts val="600"/>
              </a:spcBef>
              <a:spcAft>
                <a:spcPts val="600"/>
              </a:spcAft>
              <a:buFont typeface="Symbol" panose="05050102010706020507" pitchFamily="18" charset="2"/>
              <a:buChar char=""/>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Disposal/Recycling – For those assets that have reached end-of-life and are not part of a lease program that requires return to the lessor, NTT DATA can provide recycling services that includes preparation, packing materials, and shipping, where applicable, in a manner that follows EPA or equivalent local/country specific agency guidelines.</a:t>
            </a:r>
          </a:p>
          <a:p>
            <a:pPr marL="342900" marR="0" lvl="0" indent="-342900">
              <a:spcBef>
                <a:spcPts val="600"/>
              </a:spcBef>
              <a:spcAft>
                <a:spcPts val="600"/>
              </a:spcAft>
              <a:buFont typeface="Symbol" panose="05050102010706020507" pitchFamily="18" charset="2"/>
              <a:buChar char=""/>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‘Green’ disposal alternatives are available for clients who elect to buy devices.  Options we can provide via our partners include remarketing (net proceeds may be shared with client per pre-agreed business rules) or recycling of parts.  Note that leased devices disposal will be handed by OEM at end of lease.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AAED7-EB68-B44B-A29A-E9CFE7A1147D}" type="slidenum">
              <a:rPr kumimoji="1" lang="ja-JP" altLang="en-US" sz="1100" b="0" i="0" u="none" strike="noStrike" kern="1200" cap="none" spc="0" normalizeH="0" baseline="0" noProof="0" smtClean="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100" b="0" i="0" u="none" strike="noStrike" kern="1200" cap="none" spc="0" normalizeH="0" baseline="0" noProof="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endParaRPr>
          </a:p>
        </p:txBody>
      </p:sp>
    </p:spTree>
    <p:extLst>
      <p:ext uri="{BB962C8B-B14F-4D97-AF65-F5344CB8AC3E}">
        <p14:creationId xmlns:p14="http://schemas.microsoft.com/office/powerpoint/2010/main" val="158673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AAED7-EB68-B44B-A29A-E9CFE7A1147D}" type="slidenum">
              <a:rPr kumimoji="1" lang="ja-JP" altLang="en-US" sz="1100" b="0" i="0" u="none" strike="noStrike" kern="1200" cap="none" spc="0" normalizeH="0" baseline="0" noProof="0" smtClean="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100" b="0" i="0" u="none" strike="noStrike" kern="1200" cap="none" spc="0" normalizeH="0" baseline="0" noProof="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endParaRPr>
          </a:p>
        </p:txBody>
      </p:sp>
    </p:spTree>
    <p:extLst>
      <p:ext uri="{BB962C8B-B14F-4D97-AF65-F5344CB8AC3E}">
        <p14:creationId xmlns:p14="http://schemas.microsoft.com/office/powerpoint/2010/main" val="2949673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AAED7-EB68-B44B-A29A-E9CFE7A1147D}" type="slidenum">
              <a:rPr kumimoji="1" lang="ja-JP" altLang="en-US" sz="1100" b="0" i="0" u="none" strike="noStrike" kern="1200" cap="none" spc="0" normalizeH="0" baseline="0" noProof="0" smtClean="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100" b="0" i="0" u="none" strike="noStrike" kern="1200" cap="none" spc="0" normalizeH="0" baseline="0" noProof="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endParaRPr>
          </a:p>
        </p:txBody>
      </p:sp>
    </p:spTree>
    <p:extLst>
      <p:ext uri="{BB962C8B-B14F-4D97-AF65-F5344CB8AC3E}">
        <p14:creationId xmlns:p14="http://schemas.microsoft.com/office/powerpoint/2010/main" val="583404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 Id="rId4" Type="http://schemas.openxmlformats.org/officeDocument/2006/relationships/image" Target="../media/image1.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Master" Target="../slideMasters/slideMaster12.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C (White NTT DATA)">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a:srcRect/>
          <a:stretch/>
        </p:blipFill>
        <p:spPr>
          <a:xfrm>
            <a:off x="5" y="-1400"/>
            <a:ext cx="12192119" cy="4725800"/>
          </a:xfrm>
          <a:prstGeom prst="rect">
            <a:avLst/>
          </a:prstGeom>
        </p:spPr>
      </p:pic>
      <p:sp>
        <p:nvSpPr>
          <p:cNvPr id="14" name="正方形/長方形 13"/>
          <p:cNvSpPr/>
          <p:nvPr userDrawn="1"/>
        </p:nvSpPr>
        <p:spPr>
          <a:xfrm>
            <a:off x="0" y="4724400"/>
            <a:ext cx="12192119" cy="214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dirty="0">
              <a:latin typeface="HGPGothicE" charset="-128"/>
              <a:ea typeface="HGPGothicE" charset="-128"/>
            </a:endParaRPr>
          </a:p>
        </p:txBody>
      </p:sp>
      <p:sp>
        <p:nvSpPr>
          <p:cNvPr id="27" name="Text Placeholder 2"/>
          <p:cNvSpPr>
            <a:spLocks noGrp="1"/>
          </p:cNvSpPr>
          <p:nvPr>
            <p:ph type="body" idx="17" hasCustomPrompt="1"/>
          </p:nvPr>
        </p:nvSpPr>
        <p:spPr>
          <a:xfrm>
            <a:off x="3575999" y="5839504"/>
            <a:ext cx="7092002" cy="1011600"/>
          </a:xfrm>
          <a:prstGeom prst="rect">
            <a:avLst/>
          </a:prstGeom>
          <a:effectLst/>
        </p:spPr>
        <p:txBody>
          <a:bodyPr rIns="274320" anchor="ctr">
            <a:normAutofit/>
          </a:bodyPr>
          <a:lstStyle>
            <a:lvl1pPr marL="0" marR="0" indent="0" algn="l" defTabSz="609555" rtl="0" eaLnBrk="1" fontAlgn="ctr" latinLnBrk="0" hangingPunct="1">
              <a:lnSpc>
                <a:spcPct val="100000"/>
              </a:lnSpc>
              <a:spcBef>
                <a:spcPts val="0"/>
              </a:spcBef>
              <a:spcAft>
                <a:spcPct val="0"/>
              </a:spcAft>
              <a:buClrTx/>
              <a:buSzTx/>
              <a:buFont typeface="Arial" pitchFamily="34" charset="0"/>
              <a:buNone/>
              <a:tabLst/>
              <a:defRPr sz="14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609555" rtl="0" eaLnBrk="1" fontAlgn="ctr" latinLnBrk="0" hangingPunct="1">
              <a:lnSpc>
                <a:spcPct val="100000"/>
              </a:lnSpc>
              <a:spcBef>
                <a:spcPts val="0"/>
              </a:spcBef>
              <a:spcAft>
                <a:spcPct val="0"/>
              </a:spcAft>
              <a:buClrTx/>
              <a:buSzTx/>
              <a:buFont typeface="Arial" pitchFamily="34" charset="0"/>
              <a:buNone/>
              <a:tabLst/>
              <a:defRPr/>
            </a:pPr>
            <a:r>
              <a:rPr lang="en-US" altLang="ja-JP" dirty="0"/>
              <a:t>&lt;MM/DD/YYYY&gt;</a:t>
            </a:r>
            <a:br>
              <a:rPr lang="en-US" altLang="ja-JP" dirty="0"/>
            </a:br>
            <a:r>
              <a:rPr lang="en-US" altLang="ja-JP" dirty="0"/>
              <a:t>&lt;NTT DATA Americas, Inc.&gt;</a:t>
            </a:r>
            <a:br>
              <a:rPr lang="en-US" altLang="ja-JP" dirty="0"/>
            </a:br>
            <a:r>
              <a:rPr lang="en-US" altLang="ja-JP" dirty="0"/>
              <a:t>&lt;XXXXXXXXXXXX&gt;</a:t>
            </a:r>
          </a:p>
        </p:txBody>
      </p:sp>
      <p:sp>
        <p:nvSpPr>
          <p:cNvPr id="12" name="タイトル 1"/>
          <p:cNvSpPr>
            <a:spLocks noGrp="1"/>
          </p:cNvSpPr>
          <p:nvPr>
            <p:ph type="title" hasCustomPrompt="1"/>
          </p:nvPr>
        </p:nvSpPr>
        <p:spPr>
          <a:xfrm>
            <a:off x="3575999" y="4770296"/>
            <a:ext cx="7092002" cy="990000"/>
          </a:xfrm>
          <a:prstGeom prst="rect">
            <a:avLst/>
          </a:prstGeom>
          <a:effectLst/>
        </p:spPr>
        <p:txBody>
          <a:bodyPr rIns="274320" anchor="ctr">
            <a:normAutofit/>
          </a:bodyPr>
          <a:lstStyle>
            <a:lvl1pPr>
              <a:defRPr lang="en-US" altLang="ja-JP" sz="2000" spc="0" dirty="0" smtClean="0">
                <a:solidFill>
                  <a:srgbClr val="FFFFFF"/>
                </a:solidFill>
                <a:latin typeface="+mj-lt"/>
              </a:defRPr>
            </a:lvl1pPr>
          </a:lstStyle>
          <a:p>
            <a:pPr marL="0" lvl="0" indent="0" fontAlgn="ctr">
              <a:spcBef>
                <a:spcPts val="0"/>
              </a:spcBef>
              <a:buFont typeface="Arial" pitchFamily="34" charset="0"/>
              <a:buNone/>
            </a:pPr>
            <a:r>
              <a:rPr kumimoji="1" lang="en-US" altLang="ja-JP" dirty="0"/>
              <a:t>[Title]</a:t>
            </a:r>
          </a:p>
        </p:txBody>
      </p:sp>
      <p:pic>
        <p:nvPicPr>
          <p:cNvPr id="13" name="図 12">
            <a:extLst>
              <a:ext uri="{FF2B5EF4-FFF2-40B4-BE49-F238E27FC236}">
                <a16:creationId xmlns:a16="http://schemas.microsoft.com/office/drawing/2014/main" id="{5F996963-4A1F-8846-B376-4BC33022D192}"/>
              </a:ext>
            </a:extLst>
          </p:cNvPr>
          <p:cNvPicPr>
            <a:picLocks noChangeAspect="1"/>
          </p:cNvPicPr>
          <p:nvPr userDrawn="1"/>
        </p:nvPicPr>
        <p:blipFill>
          <a:blip r:embed="rId3"/>
          <a:stretch>
            <a:fillRect/>
          </a:stretch>
        </p:blipFill>
        <p:spPr>
          <a:xfrm>
            <a:off x="9306503" y="253134"/>
            <a:ext cx="2635200" cy="902800"/>
          </a:xfrm>
          <a:prstGeom prst="rect">
            <a:avLst/>
          </a:prstGeom>
        </p:spPr>
      </p:pic>
      <p:sp>
        <p:nvSpPr>
          <p:cNvPr id="17" name="TextBox 16">
            <a:extLst>
              <a:ext uri="{FF2B5EF4-FFF2-40B4-BE49-F238E27FC236}">
                <a16:creationId xmlns:a16="http://schemas.microsoft.com/office/drawing/2014/main" id="{773C8BAF-CD2F-48D5-AFFF-51A20BD31040}"/>
              </a:ext>
            </a:extLst>
          </p:cNvPr>
          <p:cNvSpPr txBox="1"/>
          <p:nvPr userDrawn="1"/>
        </p:nvSpPr>
        <p:spPr>
          <a:xfrm>
            <a:off x="9067800" y="6544699"/>
            <a:ext cx="2819400" cy="215444"/>
          </a:xfrm>
          <a:prstGeom prst="rect">
            <a:avLst/>
          </a:prstGeom>
          <a:noFill/>
        </p:spPr>
        <p:txBody>
          <a:bodyPr wrap="square" rtlCol="0">
            <a:spAutoFit/>
          </a:bodyPr>
          <a:lstStyle/>
          <a:p>
            <a:pPr algn="r"/>
            <a:r>
              <a:rPr kumimoji="1" lang="en-US" sz="800" kern="1200" dirty="0">
                <a:solidFill>
                  <a:schemeClr val="bg1"/>
                </a:solidFill>
                <a:latin typeface="+mn-lt"/>
                <a:ea typeface="+mn-ea"/>
                <a:cs typeface="+mn-cs"/>
              </a:rPr>
              <a:t>© 2023 NTT DATA Americas, Inc. All rights reserved.</a:t>
            </a:r>
            <a:endParaRPr lang="en-US" dirty="0"/>
          </a:p>
        </p:txBody>
      </p:sp>
      <p:pic>
        <p:nvPicPr>
          <p:cNvPr id="9" name="図 17">
            <a:extLst>
              <a:ext uri="{FF2B5EF4-FFF2-40B4-BE49-F238E27FC236}">
                <a16:creationId xmlns:a16="http://schemas.microsoft.com/office/drawing/2014/main" id="{F726A3C3-B8A5-43F5-948F-FCDA2DECB2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57200"/>
            <a:ext cx="3555998" cy="6400801"/>
          </a:xfrm>
          <a:prstGeom prst="rect">
            <a:avLst/>
          </a:prstGeom>
        </p:spPr>
      </p:pic>
    </p:spTree>
    <p:extLst>
      <p:ext uri="{BB962C8B-B14F-4D97-AF65-F5344CB8AC3E}">
        <p14:creationId xmlns:p14="http://schemas.microsoft.com/office/powerpoint/2010/main" val="330855012"/>
      </p:ext>
    </p:extLst>
  </p:cSld>
  <p:clrMapOvr>
    <a:masterClrMapping/>
  </p:clrMapOvr>
  <p:extLst>
    <p:ext uri="{DCECCB84-F9BA-43D5-87BE-67443E8EF086}">
      <p15:sldGuideLst xmlns:p15="http://schemas.microsoft.com/office/powerpoint/2012/main">
        <p15:guide id="1" pos="3840">
          <p15:clr>
            <a:srgbClr val="FBAE40"/>
          </p15:clr>
        </p15:guide>
        <p15:guide id="2" orient="horz" pos="29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ny Profile - BH-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33D873-0981-44B3-9F23-FE6A66F25CCB}"/>
              </a:ext>
            </a:extLst>
          </p:cNvPr>
          <p:cNvSpPr/>
          <p:nvPr userDrawn="1"/>
        </p:nvSpPr>
        <p:spPr bwMode="gray">
          <a:xfrm>
            <a:off x="4060824" y="1981200"/>
            <a:ext cx="4067176" cy="3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mn-lt"/>
            </a:endParaRPr>
          </a:p>
        </p:txBody>
      </p:sp>
      <p:sp>
        <p:nvSpPr>
          <p:cNvPr id="6" name="Picture Placeholder 7">
            <a:extLst>
              <a:ext uri="{FF2B5EF4-FFF2-40B4-BE49-F238E27FC236}">
                <a16:creationId xmlns:a16="http://schemas.microsoft.com/office/drawing/2014/main" id="{7F5A84BC-8CC7-416E-9A02-8994A246FEE1}"/>
              </a:ext>
            </a:extLst>
          </p:cNvPr>
          <p:cNvSpPr>
            <a:spLocks noGrp="1"/>
          </p:cNvSpPr>
          <p:nvPr>
            <p:ph type="pic" sz="quarter" idx="13"/>
          </p:nvPr>
        </p:nvSpPr>
        <p:spPr>
          <a:xfrm>
            <a:off x="0" y="1981200"/>
            <a:ext cx="4060825" cy="3556000"/>
          </a:xfrm>
          <a:prstGeom prst="rect">
            <a:avLst/>
          </a:prstGeom>
        </p:spPr>
        <p:txBody>
          <a:bodyPr tIns="457200"/>
          <a:lstStyle>
            <a:lvl1pPr marL="0" indent="0" algn="ctr">
              <a:buNone/>
              <a:defRPr sz="2000"/>
            </a:lvl1pPr>
          </a:lstStyle>
          <a:p>
            <a:r>
              <a:rPr lang="en-US"/>
              <a:t>Click icon to add picture</a:t>
            </a:r>
            <a:endParaRPr dirty="0"/>
          </a:p>
        </p:txBody>
      </p:sp>
      <p:sp>
        <p:nvSpPr>
          <p:cNvPr id="7" name="Picture Placeholder 7">
            <a:extLst>
              <a:ext uri="{FF2B5EF4-FFF2-40B4-BE49-F238E27FC236}">
                <a16:creationId xmlns:a16="http://schemas.microsoft.com/office/drawing/2014/main" id="{24F236D9-79B7-45F4-A450-3A5A22D976BE}"/>
              </a:ext>
            </a:extLst>
          </p:cNvPr>
          <p:cNvSpPr>
            <a:spLocks noGrp="1"/>
          </p:cNvSpPr>
          <p:nvPr>
            <p:ph type="pic" sz="quarter" idx="14"/>
          </p:nvPr>
        </p:nvSpPr>
        <p:spPr>
          <a:xfrm>
            <a:off x="8128000" y="1981200"/>
            <a:ext cx="4060825" cy="3556000"/>
          </a:xfrm>
          <a:prstGeom prst="rect">
            <a:avLst/>
          </a:prstGeom>
        </p:spPr>
        <p:txBody>
          <a:bodyPr tIns="457200"/>
          <a:lstStyle>
            <a:lvl1pPr marL="0" indent="0" algn="ctr">
              <a:buNone/>
              <a:defRPr sz="2000"/>
            </a:lvl1pPr>
          </a:lstStyle>
          <a:p>
            <a:r>
              <a:rPr lang="en-US"/>
              <a:t>Click icon to add picture</a:t>
            </a:r>
            <a:endParaRPr/>
          </a:p>
        </p:txBody>
      </p:sp>
      <p:sp>
        <p:nvSpPr>
          <p:cNvPr id="8" name="Text Placeholder 10">
            <a:extLst>
              <a:ext uri="{FF2B5EF4-FFF2-40B4-BE49-F238E27FC236}">
                <a16:creationId xmlns:a16="http://schemas.microsoft.com/office/drawing/2014/main" id="{62C69F86-EB6F-4E6A-A481-EF2943D418E2}"/>
              </a:ext>
            </a:extLst>
          </p:cNvPr>
          <p:cNvSpPr>
            <a:spLocks noGrp="1"/>
          </p:cNvSpPr>
          <p:nvPr>
            <p:ph type="body" sz="quarter" idx="15" hasCustomPrompt="1"/>
          </p:nvPr>
        </p:nvSpPr>
        <p:spPr bwMode="white">
          <a:xfrm>
            <a:off x="4265612" y="3419022"/>
            <a:ext cx="3657600" cy="752020"/>
          </a:xfrm>
          <a:prstGeom prst="rect">
            <a:avLst/>
          </a:prstGeom>
        </p:spPr>
        <p:txBody>
          <a:bodyPr anchor="t">
            <a:normAutofit/>
          </a:bodyPr>
          <a:lstStyle>
            <a:lvl1pPr marL="0" indent="0" algn="ctr">
              <a:spcBef>
                <a:spcPts val="0"/>
              </a:spcBef>
              <a:buNone/>
              <a:defRPr sz="2400" b="1">
                <a:solidFill>
                  <a:srgbClr val="FFFFFF"/>
                </a:solidFill>
              </a:defRPr>
            </a:lvl1pPr>
            <a:lvl2pPr marL="0" indent="0" algn="ctr">
              <a:spcBef>
                <a:spcPts val="0"/>
              </a:spcBef>
              <a:buNone/>
              <a:defRPr sz="2400" b="1">
                <a:solidFill>
                  <a:srgbClr val="FFFFFF"/>
                </a:solidFill>
              </a:defRPr>
            </a:lvl2pPr>
            <a:lvl3pPr marL="0" indent="0" algn="ctr">
              <a:spcBef>
                <a:spcPts val="0"/>
              </a:spcBef>
              <a:buNone/>
              <a:defRPr sz="2400" b="1">
                <a:solidFill>
                  <a:srgbClr val="FFFFFF"/>
                </a:solidFill>
              </a:defRPr>
            </a:lvl3pPr>
            <a:lvl4pPr marL="0" indent="0" algn="ctr">
              <a:spcBef>
                <a:spcPts val="0"/>
              </a:spcBef>
              <a:buNone/>
              <a:defRPr sz="2400" b="1">
                <a:solidFill>
                  <a:srgbClr val="FFFFFF"/>
                </a:solidFill>
              </a:defRPr>
            </a:lvl4pPr>
            <a:lvl5pPr marL="0" indent="0" algn="ctr">
              <a:spcBef>
                <a:spcPts val="0"/>
              </a:spcBef>
              <a:buNone/>
              <a:defRPr sz="2400" b="1">
                <a:solidFill>
                  <a:srgbClr val="FFFFFF"/>
                </a:solidFill>
              </a:defRPr>
            </a:lvl5pPr>
            <a:lvl6pPr marL="0" indent="0" algn="ctr">
              <a:spcBef>
                <a:spcPts val="0"/>
              </a:spcBef>
              <a:buNone/>
              <a:defRPr sz="2400" b="1">
                <a:solidFill>
                  <a:srgbClr val="FFFFFF"/>
                </a:solidFill>
              </a:defRPr>
            </a:lvl6pPr>
            <a:lvl7pPr marL="0" indent="0" algn="ctr">
              <a:spcBef>
                <a:spcPts val="0"/>
              </a:spcBef>
              <a:buNone/>
              <a:defRPr sz="2400" b="1">
                <a:solidFill>
                  <a:srgbClr val="FFFFFF"/>
                </a:solidFill>
              </a:defRPr>
            </a:lvl7pPr>
            <a:lvl8pPr marL="0" indent="0" algn="ctr">
              <a:spcBef>
                <a:spcPts val="0"/>
              </a:spcBef>
              <a:buNone/>
              <a:defRPr sz="2400" b="1">
                <a:solidFill>
                  <a:srgbClr val="FFFFFF"/>
                </a:solidFill>
              </a:defRPr>
            </a:lvl8pPr>
            <a:lvl9pPr marL="0" indent="0" algn="ctr">
              <a:spcBef>
                <a:spcPts val="0"/>
              </a:spcBef>
              <a:buNone/>
              <a:defRPr sz="2400" b="1">
                <a:solidFill>
                  <a:srgbClr val="FFFFFF"/>
                </a:solidFill>
              </a:defRPr>
            </a:lvl9pPr>
          </a:lstStyle>
          <a:p>
            <a:pPr lvl="0"/>
            <a:r>
              <a:rPr dirty="0"/>
              <a:t>Click to add heading</a:t>
            </a:r>
          </a:p>
        </p:txBody>
      </p:sp>
      <p:sp>
        <p:nvSpPr>
          <p:cNvPr id="10" name="Text Placeholder 10">
            <a:extLst>
              <a:ext uri="{FF2B5EF4-FFF2-40B4-BE49-F238E27FC236}">
                <a16:creationId xmlns:a16="http://schemas.microsoft.com/office/drawing/2014/main" id="{72265DCB-702C-4B39-866D-759DBA9B8EFF}"/>
              </a:ext>
            </a:extLst>
          </p:cNvPr>
          <p:cNvSpPr>
            <a:spLocks noGrp="1"/>
          </p:cNvSpPr>
          <p:nvPr>
            <p:ph type="body" sz="quarter" idx="16"/>
          </p:nvPr>
        </p:nvSpPr>
        <p:spPr bwMode="white">
          <a:xfrm>
            <a:off x="4265612" y="4267200"/>
            <a:ext cx="3657600" cy="726620"/>
          </a:xfrm>
          <a:prstGeom prst="rect">
            <a:avLst/>
          </a:prstGeom>
        </p:spPr>
        <p:txBody>
          <a:bodyPr>
            <a:noAutofit/>
          </a:bodyPr>
          <a:lstStyle>
            <a:lvl1pPr marL="0" indent="0" algn="ctr">
              <a:spcBef>
                <a:spcPts val="0"/>
              </a:spcBef>
              <a:buNone/>
              <a:defRPr sz="1600" b="0">
                <a:solidFill>
                  <a:srgbClr val="FFFFFF"/>
                </a:solidFill>
              </a:defRPr>
            </a:lvl1pPr>
            <a:lvl2pPr marL="0" indent="0" algn="ctr">
              <a:spcBef>
                <a:spcPts val="0"/>
              </a:spcBef>
              <a:buNone/>
              <a:defRPr sz="1600" b="0">
                <a:solidFill>
                  <a:srgbClr val="FFFFFF"/>
                </a:solidFill>
              </a:defRPr>
            </a:lvl2pPr>
            <a:lvl3pPr marL="0" indent="0" algn="ctr">
              <a:spcBef>
                <a:spcPts val="0"/>
              </a:spcBef>
              <a:buNone/>
              <a:defRPr sz="1600" b="0">
                <a:solidFill>
                  <a:srgbClr val="FFFFFF"/>
                </a:solidFill>
              </a:defRPr>
            </a:lvl3pPr>
            <a:lvl4pPr marL="0" indent="0" algn="ctr">
              <a:spcBef>
                <a:spcPts val="0"/>
              </a:spcBef>
              <a:buNone/>
              <a:defRPr sz="1600" b="0">
                <a:solidFill>
                  <a:srgbClr val="FFFFFF"/>
                </a:solidFill>
              </a:defRPr>
            </a:lvl4pPr>
            <a:lvl5pPr marL="0" indent="0" algn="ctr">
              <a:spcBef>
                <a:spcPts val="0"/>
              </a:spcBef>
              <a:buNone/>
              <a:defRPr sz="1600" b="0">
                <a:solidFill>
                  <a:srgbClr val="FFFFFF"/>
                </a:solidFill>
              </a:defRPr>
            </a:lvl5pPr>
            <a:lvl6pPr marL="0" indent="0" algn="ctr">
              <a:spcBef>
                <a:spcPts val="0"/>
              </a:spcBef>
              <a:buNone/>
              <a:defRPr sz="1600" b="0">
                <a:solidFill>
                  <a:srgbClr val="FFFFFF"/>
                </a:solidFill>
              </a:defRPr>
            </a:lvl6pPr>
            <a:lvl7pPr marL="0" indent="0" algn="ctr">
              <a:spcBef>
                <a:spcPts val="0"/>
              </a:spcBef>
              <a:buNone/>
              <a:defRPr sz="1600" b="0">
                <a:solidFill>
                  <a:srgbClr val="FFFFFF"/>
                </a:solidFill>
              </a:defRPr>
            </a:lvl7pPr>
            <a:lvl8pPr marL="0" indent="0" algn="ctr">
              <a:spcBef>
                <a:spcPts val="0"/>
              </a:spcBef>
              <a:buNone/>
              <a:defRPr sz="1600" b="0">
                <a:solidFill>
                  <a:srgbClr val="FFFFFF"/>
                </a:solidFill>
              </a:defRPr>
            </a:lvl8pPr>
            <a:lvl9pPr marL="0" indent="0" algn="ctr">
              <a:spcBef>
                <a:spcPts val="0"/>
              </a:spcBef>
              <a:buNone/>
              <a:defRPr sz="1600" b="0">
                <a:solidFill>
                  <a:srgbClr val="FFFFFF"/>
                </a:solidFill>
              </a:defRPr>
            </a:lvl9pPr>
          </a:lstStyle>
          <a:p>
            <a:pPr lvl="0"/>
            <a:r>
              <a:rPr lang="en-US"/>
              <a:t>Click to edit Master text styles</a:t>
            </a:r>
          </a:p>
        </p:txBody>
      </p:sp>
      <p:sp>
        <p:nvSpPr>
          <p:cNvPr id="12" name="Title 3">
            <a:extLst>
              <a:ext uri="{FF2B5EF4-FFF2-40B4-BE49-F238E27FC236}">
                <a16:creationId xmlns:a16="http://schemas.microsoft.com/office/drawing/2014/main" id="{7229CF78-FD03-4D68-8B06-A070ACC258D5}"/>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dirty="0"/>
              <a:t>[Title]</a:t>
            </a:r>
          </a:p>
        </p:txBody>
      </p:sp>
      <p:sp>
        <p:nvSpPr>
          <p:cNvPr id="11" name="Footer Placeholder 1">
            <a:extLst>
              <a:ext uri="{FF2B5EF4-FFF2-40B4-BE49-F238E27FC236}">
                <a16:creationId xmlns:a16="http://schemas.microsoft.com/office/drawing/2014/main" id="{F3E5A779-8138-44AD-8594-A3305B7734CF}"/>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dirty="0"/>
              <a:t>© 2023 NTT DATA Americas, Inc. All rights reserved.</a:t>
            </a:r>
          </a:p>
        </p:txBody>
      </p:sp>
      <p:sp>
        <p:nvSpPr>
          <p:cNvPr id="13" name="Slide Number Placeholder 2">
            <a:extLst>
              <a:ext uri="{FF2B5EF4-FFF2-40B4-BE49-F238E27FC236}">
                <a16:creationId xmlns:a16="http://schemas.microsoft.com/office/drawing/2014/main" id="{C64B3573-DB9B-417D-84AB-8F4B046431B3}"/>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3179869412"/>
      </p:ext>
    </p:extLst>
  </p:cSld>
  <p:clrMapOvr>
    <a:masterClrMapping/>
  </p:clrMapOvr>
  <p:extLst>
    <p:ext uri="{DCECCB84-F9BA-43D5-87BE-67443E8EF086}">
      <p15:sldGuideLst xmlns:p15="http://schemas.microsoft.com/office/powerpoint/2012/main">
        <p15:guide id="1" pos="3840" userDrawn="1">
          <p15:clr>
            <a:srgbClr val="FBAE40"/>
          </p15:clr>
        </p15:guide>
        <p15:guide id="2" pos="7488" userDrawn="1">
          <p15:clr>
            <a:srgbClr val="FBAE40"/>
          </p15:clr>
        </p15:guide>
        <p15:guide id="3" pos="19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ith Full Image - BH-H">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p:nvPr>
        </p:nvSpPr>
        <p:spPr>
          <a:xfrm>
            <a:off x="0" y="457200"/>
            <a:ext cx="12192000" cy="6400800"/>
          </a:xfrm>
          <a:prstGeom prst="rect">
            <a:avLst/>
          </a:prstGeom>
        </p:spPr>
        <p:txBody>
          <a:bodyPr anchor="ctr"/>
          <a:lstStyle>
            <a:lvl1pPr marL="0" indent="0" algn="ctr">
              <a:buNone/>
              <a:defRPr/>
            </a:lvl1pPr>
          </a:lstStyle>
          <a:p>
            <a:r>
              <a:rPr lang="en-US"/>
              <a:t>Click icon to add picture</a:t>
            </a:r>
          </a:p>
        </p:txBody>
      </p:sp>
      <p:sp>
        <p:nvSpPr>
          <p:cNvPr id="5" name="Title 3">
            <a:extLst>
              <a:ext uri="{FF2B5EF4-FFF2-40B4-BE49-F238E27FC236}">
                <a16:creationId xmlns:a16="http://schemas.microsoft.com/office/drawing/2014/main" id="{9EF93357-ACE0-401E-B673-E62DD3B4B614}"/>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dirty="0"/>
              <a:t>[Title]</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dirty="0"/>
              <a:t>© 2023 NTT DATA Americas, Inc. All rights reserved.</a:t>
            </a:r>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645643944"/>
      </p:ext>
    </p:extLst>
  </p:cSld>
  <p:clrMapOvr>
    <a:masterClrMapping/>
  </p:clrMapOvr>
  <p:extLst>
    <p:ext uri="{DCECCB84-F9BA-43D5-87BE-67443E8EF086}">
      <p15:sldGuideLst xmlns:p15="http://schemas.microsoft.com/office/powerpoint/2012/main">
        <p15:guide id="1" pos="3840" userDrawn="1">
          <p15:clr>
            <a:srgbClr val="FBAE40"/>
          </p15:clr>
        </p15:guide>
        <p15:guide id="2" pos="7488" userDrawn="1">
          <p15:clr>
            <a:srgbClr val="FBAE40"/>
          </p15:clr>
        </p15:guide>
        <p15:guide id="3" pos="1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ith Image Band - BH-H">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28220791-D495-4D87-90C8-E922F6083CCD}"/>
              </a:ext>
            </a:extLst>
          </p:cNvPr>
          <p:cNvSpPr>
            <a:spLocks noGrp="1"/>
          </p:cNvSpPr>
          <p:nvPr>
            <p:ph type="pic" sz="quarter" idx="10"/>
          </p:nvPr>
        </p:nvSpPr>
        <p:spPr>
          <a:xfrm>
            <a:off x="0" y="1752600"/>
            <a:ext cx="12192000" cy="3378200"/>
          </a:xfrm>
          <a:prstGeom prst="rect">
            <a:avLst/>
          </a:prstGeom>
        </p:spPr>
        <p:txBody>
          <a:bodyPr anchor="ctr"/>
          <a:lstStyle>
            <a:lvl1pPr marL="0" indent="0" algn="ctr">
              <a:buNone/>
              <a:defRPr/>
            </a:lvl1pPr>
          </a:lstStyle>
          <a:p>
            <a:r>
              <a:rPr lang="en-US"/>
              <a:t>Click icon to add picture</a:t>
            </a:r>
          </a:p>
        </p:txBody>
      </p:sp>
      <p:sp>
        <p:nvSpPr>
          <p:cNvPr id="5" name="Footer Placeholder 1">
            <a:extLst>
              <a:ext uri="{FF2B5EF4-FFF2-40B4-BE49-F238E27FC236}">
                <a16:creationId xmlns:a16="http://schemas.microsoft.com/office/drawing/2014/main" id="{982ECDED-16BD-46CC-9E54-CE94F6377953}"/>
              </a:ext>
            </a:extLst>
          </p:cNvPr>
          <p:cNvSpPr>
            <a:spLocks noGrp="1"/>
          </p:cNvSpPr>
          <p:nvPr>
            <p:ph type="ftr" sz="quarter" idx="11"/>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dirty="0"/>
              <a:t>© 2023 NTT DATA Americas, Inc. All rights reserved.</a:t>
            </a:r>
          </a:p>
        </p:txBody>
      </p:sp>
      <p:sp>
        <p:nvSpPr>
          <p:cNvPr id="7" name="Slide Number Placeholder 2">
            <a:extLst>
              <a:ext uri="{FF2B5EF4-FFF2-40B4-BE49-F238E27FC236}">
                <a16:creationId xmlns:a16="http://schemas.microsoft.com/office/drawing/2014/main" id="{E5BC33B8-03C1-47C6-B7A6-54A669710B80}"/>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1308406541"/>
      </p:ext>
    </p:extLst>
  </p:cSld>
  <p:clrMapOvr>
    <a:masterClrMapping/>
  </p:clrMapOvr>
  <p:extLst>
    <p:ext uri="{DCECCB84-F9BA-43D5-87BE-67443E8EF086}">
      <p15:sldGuideLst xmlns:p15="http://schemas.microsoft.com/office/powerpoint/2012/main">
        <p15:guide id="1" pos="3840" userDrawn="1">
          <p15:clr>
            <a:srgbClr val="FBAE40"/>
          </p15:clr>
        </p15:guide>
        <p15:guide id="2" pos="7488" userDrawn="1">
          <p15:clr>
            <a:srgbClr val="FBAE40"/>
          </p15:clr>
        </p15:guide>
        <p15:guide id="3" pos="19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ccess Story (Unname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hasCustomPrompt="1"/>
          </p:nvPr>
        </p:nvSpPr>
        <p:spPr>
          <a:xfrm>
            <a:off x="0" y="457200"/>
            <a:ext cx="4114800" cy="6400800"/>
          </a:xfrm>
          <a:prstGeom prst="rect">
            <a:avLst/>
          </a:prstGeom>
        </p:spPr>
        <p:txBody>
          <a:bodyPr anchor="ctr"/>
          <a:lstStyle>
            <a:lvl1pPr marL="0" indent="0" algn="ctr">
              <a:buNone/>
              <a:defRPr sz="2000"/>
            </a:lvl1pPr>
          </a:lstStyle>
          <a:p>
            <a:r>
              <a:rPr lang="en-US" dirty="0"/>
              <a:t>7” x ‘ 4.5” @ 96dpi</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dirty="0"/>
              <a:t>© 2023 NTT DATA Americas, Inc. All rights reserved.</a:t>
            </a:r>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
        <p:nvSpPr>
          <p:cNvPr id="12" name="Title 3">
            <a:extLst>
              <a:ext uri="{FF2B5EF4-FFF2-40B4-BE49-F238E27FC236}">
                <a16:creationId xmlns:a16="http://schemas.microsoft.com/office/drawing/2014/main" id="{C9BE3FE6-9FC6-4E4C-81A7-708EDE576B4C}"/>
              </a:ext>
            </a:extLst>
          </p:cNvPr>
          <p:cNvSpPr>
            <a:spLocks noGrp="1"/>
          </p:cNvSpPr>
          <p:nvPr>
            <p:ph type="title" hasCustomPrompt="1"/>
          </p:nvPr>
        </p:nvSpPr>
        <p:spPr>
          <a:xfrm>
            <a:off x="4419600" y="549046"/>
            <a:ext cx="6414655" cy="552204"/>
          </a:xfrm>
          <a:prstGeom prst="rect">
            <a:avLst/>
          </a:prstGeom>
        </p:spPr>
        <p:txBody>
          <a:bodyPr lIns="0" tIns="0" rIns="0" bIns="0" anchor="ctr" anchorCtr="0"/>
          <a:lstStyle>
            <a:lvl1pPr marL="0" indent="0">
              <a:defRPr lang="en-US" sz="1800" b="1" dirty="0">
                <a:solidFill>
                  <a:schemeClr val="tx1"/>
                </a:solidFill>
              </a:defRPr>
            </a:lvl1pPr>
          </a:lstStyle>
          <a:p>
            <a:r>
              <a:rPr lang="en-US" dirty="0"/>
              <a:t>Generic Description of Client, Business Impact and Solution (Title Case)</a:t>
            </a:r>
          </a:p>
        </p:txBody>
      </p:sp>
      <p:sp>
        <p:nvSpPr>
          <p:cNvPr id="18" name="Text Placeholder 17">
            <a:extLst>
              <a:ext uri="{FF2B5EF4-FFF2-40B4-BE49-F238E27FC236}">
                <a16:creationId xmlns:a16="http://schemas.microsoft.com/office/drawing/2014/main" id="{F10DB331-BCC2-4933-82DD-8532EA7B4DB7}"/>
              </a:ext>
            </a:extLst>
          </p:cNvPr>
          <p:cNvSpPr>
            <a:spLocks noGrp="1"/>
          </p:cNvSpPr>
          <p:nvPr>
            <p:ph type="body" sz="quarter" idx="17" hasCustomPrompt="1"/>
          </p:nvPr>
        </p:nvSpPr>
        <p:spPr>
          <a:xfrm>
            <a:off x="4114800" y="4876800"/>
            <a:ext cx="8077200" cy="1060839"/>
          </a:xfrm>
          <a:prstGeom prst="rect">
            <a:avLst/>
          </a:prstGeom>
          <a:solidFill>
            <a:schemeClr val="tx2"/>
          </a:solidFill>
        </p:spPr>
        <p:txBody>
          <a:bodyPr anchor="ctr"/>
          <a:lstStyle>
            <a:lvl1pPr marL="0" indent="0" algn="ctr">
              <a:buNone/>
              <a:defRPr sz="1800" b="0">
                <a:solidFill>
                  <a:schemeClr val="bg1"/>
                </a:solidFill>
              </a:defRPr>
            </a:lvl1pPr>
          </a:lstStyle>
          <a:p>
            <a:pPr marL="168275" lvl="0" algn="l"/>
            <a:r>
              <a:rPr lang="en-US" sz="1800" dirty="0"/>
              <a:t>For the development of unnamed “Success Stories” only – call-out</a:t>
            </a:r>
          </a:p>
        </p:txBody>
      </p:sp>
      <p:graphicFrame>
        <p:nvGraphicFramePr>
          <p:cNvPr id="22" name="Body Copy">
            <a:extLst>
              <a:ext uri="{FF2B5EF4-FFF2-40B4-BE49-F238E27FC236}">
                <a16:creationId xmlns:a16="http://schemas.microsoft.com/office/drawing/2014/main" id="{A6CCE194-E3D7-42A6-A0C2-919E02329EEA}"/>
              </a:ext>
            </a:extLst>
          </p:cNvPr>
          <p:cNvGraphicFramePr>
            <a:graphicFrameLocks noGrp="1"/>
          </p:cNvGraphicFramePr>
          <p:nvPr userDrawn="1">
            <p:extLst>
              <p:ext uri="{D42A27DB-BD31-4B8C-83A1-F6EECF244321}">
                <p14:modId xmlns:p14="http://schemas.microsoft.com/office/powerpoint/2010/main" val="3282425233"/>
              </p:ext>
            </p:extLst>
          </p:nvPr>
        </p:nvGraphicFramePr>
        <p:xfrm>
          <a:off x="4419600" y="1135256"/>
          <a:ext cx="7467600" cy="416716"/>
        </p:xfrm>
        <a:graphic>
          <a:graphicData uri="http://schemas.openxmlformats.org/drawingml/2006/table">
            <a:tbl>
              <a:tblPr firstRow="1" bandRow="1">
                <a:tableStyleId>{5C22544A-7EE6-4342-B048-85BDC9FD1C3A}</a:tableStyleId>
              </a:tblPr>
              <a:tblGrid>
                <a:gridCol w="2360780">
                  <a:extLst>
                    <a:ext uri="{9D8B030D-6E8A-4147-A177-3AD203B41FA5}">
                      <a16:colId xmlns:a16="http://schemas.microsoft.com/office/drawing/2014/main" val="946091691"/>
                    </a:ext>
                  </a:extLst>
                </a:gridCol>
                <a:gridCol w="192630">
                  <a:extLst>
                    <a:ext uri="{9D8B030D-6E8A-4147-A177-3AD203B41FA5}">
                      <a16:colId xmlns:a16="http://schemas.microsoft.com/office/drawing/2014/main" val="1729550602"/>
                    </a:ext>
                  </a:extLst>
                </a:gridCol>
                <a:gridCol w="2360780">
                  <a:extLst>
                    <a:ext uri="{9D8B030D-6E8A-4147-A177-3AD203B41FA5}">
                      <a16:colId xmlns:a16="http://schemas.microsoft.com/office/drawing/2014/main" val="1614543895"/>
                    </a:ext>
                  </a:extLst>
                </a:gridCol>
                <a:gridCol w="192630">
                  <a:extLst>
                    <a:ext uri="{9D8B030D-6E8A-4147-A177-3AD203B41FA5}">
                      <a16:colId xmlns:a16="http://schemas.microsoft.com/office/drawing/2014/main" val="4208229438"/>
                    </a:ext>
                  </a:extLst>
                </a:gridCol>
                <a:gridCol w="2360780">
                  <a:extLst>
                    <a:ext uri="{9D8B030D-6E8A-4147-A177-3AD203B41FA5}">
                      <a16:colId xmlns:a16="http://schemas.microsoft.com/office/drawing/2014/main" val="1081490778"/>
                    </a:ext>
                  </a:extLst>
                </a:gridCol>
              </a:tblGrid>
              <a:tr h="416716">
                <a:tc>
                  <a:txBody>
                    <a:bodyPr/>
                    <a:lstStyle/>
                    <a:p>
                      <a:r>
                        <a:rPr kumimoji="1" lang="en-US" sz="1600" b="0" kern="1200" dirty="0">
                          <a:solidFill>
                            <a:schemeClr val="accent2">
                              <a:lumMod val="75000"/>
                            </a:schemeClr>
                          </a:solidFill>
                          <a:latin typeface="+mn-lt"/>
                          <a:ea typeface="+mn-ea"/>
                          <a:cs typeface="+mn-cs"/>
                        </a:rPr>
                        <a:t>Business need</a:t>
                      </a:r>
                      <a:r>
                        <a:rPr kumimoji="1" lang="en-US" sz="1800" b="0" kern="1200" dirty="0">
                          <a:solidFill>
                            <a:schemeClr val="accent2">
                              <a:lumMod val="75000"/>
                            </a:schemeClr>
                          </a:solidFill>
                          <a:latin typeface="+mn-lt"/>
                          <a:ea typeface="+mn-ea"/>
                          <a:cs typeface="+mn-cs"/>
                        </a:rPr>
                        <a:t> </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1800" b="0" kern="1200" dirty="0">
                        <a:solidFill>
                          <a:schemeClr val="accent2">
                            <a:lumMod val="75000"/>
                          </a:schemeClr>
                        </a:solidFill>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600" b="0" kern="1200" dirty="0">
                          <a:solidFill>
                            <a:schemeClr val="accent2">
                              <a:lumMod val="75000"/>
                            </a:schemeClr>
                          </a:solidFill>
                          <a:latin typeface="+mn-lt"/>
                          <a:ea typeface="+mn-ea"/>
                          <a:cs typeface="+mn-cs"/>
                        </a:rPr>
                        <a:t>Solution</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1800" b="0" kern="1200" dirty="0">
                        <a:solidFill>
                          <a:schemeClr val="accent2">
                            <a:lumMod val="75000"/>
                          </a:schemeClr>
                        </a:solidFill>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600" b="0" kern="1200" dirty="0">
                          <a:solidFill>
                            <a:schemeClr val="accent2">
                              <a:lumMod val="75000"/>
                            </a:schemeClr>
                          </a:solidFill>
                          <a:latin typeface="+mn-lt"/>
                          <a:ea typeface="+mn-ea"/>
                          <a:cs typeface="+mn-cs"/>
                        </a:rPr>
                        <a:t>Outcomes</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4164790786"/>
                  </a:ext>
                </a:extLst>
              </a:tr>
            </a:tbl>
          </a:graphicData>
        </a:graphic>
      </p:graphicFrame>
      <p:sp>
        <p:nvSpPr>
          <p:cNvPr id="23" name="Text Placeholder 10">
            <a:extLst>
              <a:ext uri="{FF2B5EF4-FFF2-40B4-BE49-F238E27FC236}">
                <a16:creationId xmlns:a16="http://schemas.microsoft.com/office/drawing/2014/main" id="{78F8537E-F964-4D4E-85EA-838DFDD765E0}"/>
              </a:ext>
            </a:extLst>
          </p:cNvPr>
          <p:cNvSpPr>
            <a:spLocks noGrp="1"/>
          </p:cNvSpPr>
          <p:nvPr>
            <p:ph type="body" sz="quarter" idx="14" hasCustomPrompt="1"/>
          </p:nvPr>
        </p:nvSpPr>
        <p:spPr>
          <a:xfrm>
            <a:off x="4419599" y="1620785"/>
            <a:ext cx="2359152" cy="3886200"/>
          </a:xfrm>
          <a:prstGeom prst="rect">
            <a:avLst/>
          </a:prstGeom>
        </p:spPr>
        <p:txBody>
          <a:bodyPr lIns="0"/>
          <a:lstStyle>
            <a:lvl1pPr marL="171450" indent="-171450" fontAlgn="base">
              <a:spcBef>
                <a:spcPct val="0"/>
              </a:spcBef>
              <a:spcAft>
                <a:spcPct val="0"/>
              </a:spcAft>
              <a:buClr>
                <a:schemeClr val="accent2"/>
              </a:buClr>
              <a:buFont typeface="Arial" panose="020B0604020202020204" pitchFamily="34" charset="0"/>
              <a:buChar char="•"/>
              <a:defRPr sz="1050"/>
            </a:lvl1pPr>
            <a:lvl2pPr marL="609556" indent="0">
              <a:buNone/>
              <a:defRPr sz="1050"/>
            </a:lvl2pPr>
            <a:lvl3pPr marL="1219109" indent="0">
              <a:buNone/>
              <a:defRPr sz="1050"/>
            </a:lvl3pPr>
            <a:lvl4pPr marL="1828662" indent="0">
              <a:buNone/>
              <a:defRPr sz="1050"/>
            </a:lvl4pPr>
            <a:lvl5pPr marL="2438216" indent="0">
              <a:buNone/>
              <a:defRPr sz="1050"/>
            </a:lvl5pPr>
          </a:lstStyle>
          <a:p>
            <a:r>
              <a:rPr lang="en-GB" sz="1050" dirty="0"/>
              <a:t>Business need</a:t>
            </a:r>
          </a:p>
          <a:p>
            <a:endParaRPr lang="en-GB" sz="1050" dirty="0"/>
          </a:p>
          <a:p>
            <a:endParaRPr lang="en-GB" sz="1050" dirty="0"/>
          </a:p>
        </p:txBody>
      </p:sp>
      <p:sp>
        <p:nvSpPr>
          <p:cNvPr id="24" name="Text Placeholder 10">
            <a:extLst>
              <a:ext uri="{FF2B5EF4-FFF2-40B4-BE49-F238E27FC236}">
                <a16:creationId xmlns:a16="http://schemas.microsoft.com/office/drawing/2014/main" id="{D4E5F558-C254-4ED5-AFA1-A94DD29FC6BC}"/>
              </a:ext>
            </a:extLst>
          </p:cNvPr>
          <p:cNvSpPr>
            <a:spLocks noGrp="1"/>
          </p:cNvSpPr>
          <p:nvPr>
            <p:ph type="body" sz="quarter" idx="15" hasCustomPrompt="1"/>
          </p:nvPr>
        </p:nvSpPr>
        <p:spPr>
          <a:xfrm>
            <a:off x="6981825" y="1620785"/>
            <a:ext cx="2359152" cy="3886200"/>
          </a:xfrm>
          <a:prstGeom prst="rect">
            <a:avLst/>
          </a:prstGeom>
        </p:spPr>
        <p:txBody>
          <a:bodyPr lIns="0"/>
          <a:lstStyle>
            <a:lvl1pPr marL="171450" indent="-171450" fontAlgn="base">
              <a:spcBef>
                <a:spcPct val="0"/>
              </a:spcBef>
              <a:spcAft>
                <a:spcPct val="0"/>
              </a:spcAft>
              <a:buClr>
                <a:schemeClr val="accent2"/>
              </a:buClr>
              <a:buFont typeface="Arial" panose="020B0604020202020204" pitchFamily="34" charset="0"/>
              <a:buChar char="•"/>
              <a:defRPr kumimoji="1" lang="en-GB" sz="105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r>
              <a:rPr kumimoji="1" lang="en-US" sz="1050" b="0" i="0" u="none" strike="noStrike" kern="1200" cap="none" spc="0" normalizeH="0" baseline="0" noProof="0" dirty="0">
                <a:ln>
                  <a:noFill/>
                </a:ln>
                <a:solidFill>
                  <a:srgbClr val="404040"/>
                </a:solidFill>
                <a:effectLst/>
                <a:uLnTx/>
                <a:uFillTx/>
                <a:latin typeface="+mn-lt"/>
                <a:cs typeface="+mn-cs"/>
              </a:rPr>
              <a:t>Solution</a:t>
            </a:r>
            <a:endParaRPr lang="en-US" sz="1050" dirty="0"/>
          </a:p>
        </p:txBody>
      </p:sp>
      <p:sp>
        <p:nvSpPr>
          <p:cNvPr id="25" name="Text Placeholder 10">
            <a:extLst>
              <a:ext uri="{FF2B5EF4-FFF2-40B4-BE49-F238E27FC236}">
                <a16:creationId xmlns:a16="http://schemas.microsoft.com/office/drawing/2014/main" id="{08374D14-DD3C-44D3-95B4-C80AE5428D73}"/>
              </a:ext>
            </a:extLst>
          </p:cNvPr>
          <p:cNvSpPr>
            <a:spLocks noGrp="1"/>
          </p:cNvSpPr>
          <p:nvPr>
            <p:ph type="body" sz="quarter" idx="16" hasCustomPrompt="1"/>
          </p:nvPr>
        </p:nvSpPr>
        <p:spPr>
          <a:xfrm>
            <a:off x="9528048" y="1620785"/>
            <a:ext cx="2359152" cy="3886200"/>
          </a:xfrm>
          <a:prstGeom prst="rect">
            <a:avLst/>
          </a:prstGeom>
        </p:spPr>
        <p:txBody>
          <a:bodyPr lIns="0"/>
          <a:lstStyle>
            <a:lvl1pPr marL="166688" indent="-111125" fontAlgn="base">
              <a:spcBef>
                <a:spcPct val="0"/>
              </a:spcBef>
              <a:spcAft>
                <a:spcPts val="600"/>
              </a:spcAft>
              <a:buClr>
                <a:schemeClr val="accent2"/>
              </a:buClr>
              <a:buFont typeface="Arial" panose="020B0604020202020204" pitchFamily="34" charset="0"/>
              <a:buChar char="•"/>
              <a:defRPr kumimoji="1" lang="en-GB" sz="105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pPr marL="227013" lvl="0" indent="-171450" fontAlgn="base">
              <a:spcBef>
                <a:spcPct val="0"/>
              </a:spcBef>
              <a:spcAft>
                <a:spcPts val="600"/>
              </a:spcAft>
              <a:buClr>
                <a:schemeClr val="accent2"/>
              </a:buClr>
              <a:buFont typeface="Arial" panose="020B0604020202020204" pitchFamily="34" charset="0"/>
              <a:buChar char="•"/>
            </a:pPr>
            <a:r>
              <a:rPr lang="en-US" sz="1050" dirty="0">
                <a:solidFill>
                  <a:srgbClr val="444444"/>
                </a:solidFill>
                <a:ea typeface="Museo Sans For Dell" pitchFamily="2" charset="0"/>
              </a:rPr>
              <a:t>Outcomes</a:t>
            </a:r>
            <a:endParaRPr kumimoji="1" lang="en-US" sz="1050" dirty="0">
              <a:solidFill>
                <a:srgbClr val="444444"/>
              </a:solidFill>
              <a:ea typeface="Museo Sans For Dell" pitchFamily="2" charset="0"/>
            </a:endParaRPr>
          </a:p>
        </p:txBody>
      </p:sp>
    </p:spTree>
    <p:extLst>
      <p:ext uri="{BB962C8B-B14F-4D97-AF65-F5344CB8AC3E}">
        <p14:creationId xmlns:p14="http://schemas.microsoft.com/office/powerpoint/2010/main" val="628198456"/>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 Human Blue">
    <p:bg>
      <p:bgPr>
        <a:solidFill>
          <a:schemeClr val="accent2"/>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998ED156-1AB5-4B96-BB64-69BB7DD751EA}"/>
              </a:ext>
            </a:extLst>
          </p:cNvPr>
          <p:cNvSpPr>
            <a:spLocks/>
          </p:cNvSpPr>
          <p:nvPr userDrawn="1"/>
        </p:nvSpPr>
        <p:spPr bwMode="auto">
          <a:xfrm>
            <a:off x="3175" y="0"/>
            <a:ext cx="5224380" cy="6858000"/>
          </a:xfrm>
          <a:custGeom>
            <a:avLst/>
            <a:gdLst>
              <a:gd name="T0" fmla="*/ 1111 w 1691"/>
              <a:gd name="T1" fmla="*/ 1108 h 2215"/>
              <a:gd name="T2" fmla="*/ 1108 w 1691"/>
              <a:gd name="T3" fmla="*/ 1108 h 2215"/>
              <a:gd name="T4" fmla="*/ 1108 w 1691"/>
              <a:gd name="T5" fmla="*/ 1102 h 2215"/>
              <a:gd name="T6" fmla="*/ 815 w 1691"/>
              <a:gd name="T7" fmla="*/ 569 h 2215"/>
              <a:gd name="T8" fmla="*/ 0 w 1691"/>
              <a:gd name="T9" fmla="*/ 0 h 2215"/>
              <a:gd name="T10" fmla="*/ 0 w 1691"/>
              <a:gd name="T11" fmla="*/ 1108 h 2215"/>
              <a:gd name="T12" fmla="*/ 0 w 1691"/>
              <a:gd name="T13" fmla="*/ 1213 h 2215"/>
              <a:gd name="T14" fmla="*/ 34 w 1691"/>
              <a:gd name="T15" fmla="*/ 1257 h 2215"/>
              <a:gd name="T16" fmla="*/ 522 w 1691"/>
              <a:gd name="T17" fmla="*/ 2215 h 2215"/>
              <a:gd name="T18" fmla="*/ 1108 w 1691"/>
              <a:gd name="T19" fmla="*/ 2215 h 2215"/>
              <a:gd name="T20" fmla="*/ 1691 w 1691"/>
              <a:gd name="T21" fmla="*/ 2215 h 2215"/>
              <a:gd name="T22" fmla="*/ 1111 w 1691"/>
              <a:gd name="T23" fmla="*/ 1108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1" h="2215">
                <a:moveTo>
                  <a:pt x="1111" y="1108"/>
                </a:moveTo>
                <a:cubicBezTo>
                  <a:pt x="1108" y="1108"/>
                  <a:pt x="1108" y="1108"/>
                  <a:pt x="1108" y="1108"/>
                </a:cubicBezTo>
                <a:cubicBezTo>
                  <a:pt x="1108" y="1102"/>
                  <a:pt x="1108" y="1102"/>
                  <a:pt x="1108" y="1102"/>
                </a:cubicBezTo>
                <a:cubicBezTo>
                  <a:pt x="965" y="833"/>
                  <a:pt x="857" y="635"/>
                  <a:pt x="815" y="569"/>
                </a:cubicBezTo>
                <a:cubicBezTo>
                  <a:pt x="624" y="269"/>
                  <a:pt x="397" y="50"/>
                  <a:pt x="0" y="0"/>
                </a:cubicBezTo>
                <a:cubicBezTo>
                  <a:pt x="0" y="1108"/>
                  <a:pt x="0" y="1108"/>
                  <a:pt x="0" y="1108"/>
                </a:cubicBezTo>
                <a:cubicBezTo>
                  <a:pt x="0" y="1213"/>
                  <a:pt x="0" y="1213"/>
                  <a:pt x="0" y="1213"/>
                </a:cubicBezTo>
                <a:cubicBezTo>
                  <a:pt x="13" y="1224"/>
                  <a:pt x="24" y="1239"/>
                  <a:pt x="34" y="1257"/>
                </a:cubicBezTo>
                <a:cubicBezTo>
                  <a:pt x="42" y="1273"/>
                  <a:pt x="250" y="1684"/>
                  <a:pt x="522" y="2215"/>
                </a:cubicBezTo>
                <a:cubicBezTo>
                  <a:pt x="1108" y="2215"/>
                  <a:pt x="1108" y="2215"/>
                  <a:pt x="1108" y="2215"/>
                </a:cubicBezTo>
                <a:cubicBezTo>
                  <a:pt x="1691" y="2215"/>
                  <a:pt x="1691" y="2215"/>
                  <a:pt x="1691" y="2215"/>
                </a:cubicBezTo>
                <a:cubicBezTo>
                  <a:pt x="1483" y="1814"/>
                  <a:pt x="1274" y="1415"/>
                  <a:pt x="1111" y="1108"/>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ooter Placeholder 1">
            <a:extLst>
              <a:ext uri="{FF2B5EF4-FFF2-40B4-BE49-F238E27FC236}">
                <a16:creationId xmlns:a16="http://schemas.microsoft.com/office/drawing/2014/main" id="{1D060813-35FD-49A2-8E36-AEA23C17F61E}"/>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bg1"/>
                </a:solidFill>
              </a:defRPr>
            </a:lvl1pPr>
          </a:lstStyle>
          <a:p>
            <a:pPr defTabSz="609555"/>
            <a:r>
              <a:rPr lang="en-US" dirty="0"/>
              <a:t>© 2023 NTT DATA Americas, Inc. All rights reserved.</a:t>
            </a:r>
          </a:p>
        </p:txBody>
      </p:sp>
      <p:sp>
        <p:nvSpPr>
          <p:cNvPr id="8" name="Slide Number Placeholder 2">
            <a:extLst>
              <a:ext uri="{FF2B5EF4-FFF2-40B4-BE49-F238E27FC236}">
                <a16:creationId xmlns:a16="http://schemas.microsoft.com/office/drawing/2014/main" id="{D6DFEA91-6D5D-4821-BB70-31F926CD2D1E}"/>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a:p>
        </p:txBody>
      </p:sp>
      <p:sp>
        <p:nvSpPr>
          <p:cNvPr id="9" name="Text Placeholder 2">
            <a:extLst>
              <a:ext uri="{FF2B5EF4-FFF2-40B4-BE49-F238E27FC236}">
                <a16:creationId xmlns:a16="http://schemas.microsoft.com/office/drawing/2014/main" id="{34AEFB69-85BA-4D0C-BFA2-34ABA6779977}"/>
              </a:ext>
            </a:extLst>
          </p:cNvPr>
          <p:cNvSpPr>
            <a:spLocks noGrp="1"/>
          </p:cNvSpPr>
          <p:nvPr>
            <p:ph type="body" sz="quarter" idx="12" hasCustomPrompt="1"/>
          </p:nvPr>
        </p:nvSpPr>
        <p:spPr>
          <a:xfrm>
            <a:off x="3962400" y="1295400"/>
            <a:ext cx="7543800" cy="4343400"/>
          </a:xfrm>
          <a:prstGeom prst="rect">
            <a:avLst/>
          </a:prstGeom>
        </p:spPr>
        <p:txBody>
          <a:bodyPr anchor="ctr"/>
          <a:lstStyle>
            <a:lvl1pPr marL="0" indent="0" algn="ctr">
              <a:buNone/>
              <a:defRPr>
                <a:solidFill>
                  <a:schemeClr val="bg1"/>
                </a:solidFill>
              </a:defRPr>
            </a:lvl1pPr>
            <a:lvl2pPr marL="609556" indent="0">
              <a:buNone/>
              <a:defRPr>
                <a:solidFill>
                  <a:schemeClr val="bg1"/>
                </a:solidFill>
              </a:defRPr>
            </a:lvl2pPr>
            <a:lvl3pPr marL="1219109" indent="0">
              <a:buNone/>
              <a:defRPr>
                <a:solidFill>
                  <a:schemeClr val="bg1"/>
                </a:solidFill>
              </a:defRPr>
            </a:lvl3pPr>
            <a:lvl4pPr marL="1828662" indent="0">
              <a:buNone/>
              <a:defRPr>
                <a:solidFill>
                  <a:schemeClr val="bg1"/>
                </a:solidFill>
              </a:defRPr>
            </a:lvl4pPr>
            <a:lvl5pPr marL="2438216" indent="0">
              <a:buNone/>
              <a:defRPr>
                <a:solidFill>
                  <a:schemeClr val="bg1"/>
                </a:solidFill>
              </a:defRPr>
            </a:lvl5pPr>
          </a:lstStyle>
          <a:p>
            <a:pPr lvl="0"/>
            <a:r>
              <a:rPr lang="en-US" dirty="0"/>
              <a:t>[Middle Title Page]</a:t>
            </a:r>
          </a:p>
        </p:txBody>
      </p:sp>
      <p:sp>
        <p:nvSpPr>
          <p:cNvPr id="12" name="Freeform 5">
            <a:extLst>
              <a:ext uri="{FF2B5EF4-FFF2-40B4-BE49-F238E27FC236}">
                <a16:creationId xmlns:a16="http://schemas.microsoft.com/office/drawing/2014/main" id="{F20018E5-3262-4051-AFC3-3172D793DBC8}"/>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367186450"/>
      </p:ext>
    </p:extLst>
  </p:cSld>
  <p:clrMapOvr>
    <a:masterClrMapping/>
  </p:clrMapOvr>
  <p:extLst>
    <p:ext uri="{DCECCB84-F9BA-43D5-87BE-67443E8EF086}">
      <p15:sldGuideLst xmlns:p15="http://schemas.microsoft.com/office/powerpoint/2012/main">
        <p15:guide id="1" pos="3840" userDrawn="1">
          <p15:clr>
            <a:srgbClr val="FBAE40"/>
          </p15:clr>
        </p15:guide>
        <p15:guide id="2" pos="192" userDrawn="1">
          <p15:clr>
            <a:srgbClr val="FBAE40"/>
          </p15:clr>
        </p15:guide>
        <p15:guide id="3" pos="748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Slide - Smart Navy">
    <p:bg>
      <p:bgPr>
        <a:solidFill>
          <a:schemeClr val="tx2"/>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998ED156-1AB5-4B96-BB64-69BB7DD751EA}"/>
              </a:ext>
            </a:extLst>
          </p:cNvPr>
          <p:cNvSpPr>
            <a:spLocks/>
          </p:cNvSpPr>
          <p:nvPr userDrawn="1"/>
        </p:nvSpPr>
        <p:spPr bwMode="auto">
          <a:xfrm>
            <a:off x="3175" y="0"/>
            <a:ext cx="5224380" cy="6858000"/>
          </a:xfrm>
          <a:custGeom>
            <a:avLst/>
            <a:gdLst>
              <a:gd name="T0" fmla="*/ 1111 w 1691"/>
              <a:gd name="T1" fmla="*/ 1108 h 2215"/>
              <a:gd name="T2" fmla="*/ 1108 w 1691"/>
              <a:gd name="T3" fmla="*/ 1108 h 2215"/>
              <a:gd name="T4" fmla="*/ 1108 w 1691"/>
              <a:gd name="T5" fmla="*/ 1102 h 2215"/>
              <a:gd name="T6" fmla="*/ 815 w 1691"/>
              <a:gd name="T7" fmla="*/ 569 h 2215"/>
              <a:gd name="T8" fmla="*/ 0 w 1691"/>
              <a:gd name="T9" fmla="*/ 0 h 2215"/>
              <a:gd name="T10" fmla="*/ 0 w 1691"/>
              <a:gd name="T11" fmla="*/ 1108 h 2215"/>
              <a:gd name="T12" fmla="*/ 0 w 1691"/>
              <a:gd name="T13" fmla="*/ 1213 h 2215"/>
              <a:gd name="T14" fmla="*/ 34 w 1691"/>
              <a:gd name="T15" fmla="*/ 1257 h 2215"/>
              <a:gd name="T16" fmla="*/ 522 w 1691"/>
              <a:gd name="T17" fmla="*/ 2215 h 2215"/>
              <a:gd name="T18" fmla="*/ 1108 w 1691"/>
              <a:gd name="T19" fmla="*/ 2215 h 2215"/>
              <a:gd name="T20" fmla="*/ 1691 w 1691"/>
              <a:gd name="T21" fmla="*/ 2215 h 2215"/>
              <a:gd name="T22" fmla="*/ 1111 w 1691"/>
              <a:gd name="T23" fmla="*/ 1108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1" h="2215">
                <a:moveTo>
                  <a:pt x="1111" y="1108"/>
                </a:moveTo>
                <a:cubicBezTo>
                  <a:pt x="1108" y="1108"/>
                  <a:pt x="1108" y="1108"/>
                  <a:pt x="1108" y="1108"/>
                </a:cubicBezTo>
                <a:cubicBezTo>
                  <a:pt x="1108" y="1102"/>
                  <a:pt x="1108" y="1102"/>
                  <a:pt x="1108" y="1102"/>
                </a:cubicBezTo>
                <a:cubicBezTo>
                  <a:pt x="965" y="833"/>
                  <a:pt x="857" y="635"/>
                  <a:pt x="815" y="569"/>
                </a:cubicBezTo>
                <a:cubicBezTo>
                  <a:pt x="624" y="269"/>
                  <a:pt x="397" y="50"/>
                  <a:pt x="0" y="0"/>
                </a:cubicBezTo>
                <a:cubicBezTo>
                  <a:pt x="0" y="1108"/>
                  <a:pt x="0" y="1108"/>
                  <a:pt x="0" y="1108"/>
                </a:cubicBezTo>
                <a:cubicBezTo>
                  <a:pt x="0" y="1213"/>
                  <a:pt x="0" y="1213"/>
                  <a:pt x="0" y="1213"/>
                </a:cubicBezTo>
                <a:cubicBezTo>
                  <a:pt x="13" y="1224"/>
                  <a:pt x="24" y="1239"/>
                  <a:pt x="34" y="1257"/>
                </a:cubicBezTo>
                <a:cubicBezTo>
                  <a:pt x="42" y="1273"/>
                  <a:pt x="250" y="1684"/>
                  <a:pt x="522" y="2215"/>
                </a:cubicBezTo>
                <a:cubicBezTo>
                  <a:pt x="1108" y="2215"/>
                  <a:pt x="1108" y="2215"/>
                  <a:pt x="1108" y="2215"/>
                </a:cubicBezTo>
                <a:cubicBezTo>
                  <a:pt x="1691" y="2215"/>
                  <a:pt x="1691" y="2215"/>
                  <a:pt x="1691" y="2215"/>
                </a:cubicBezTo>
                <a:cubicBezTo>
                  <a:pt x="1483" y="1814"/>
                  <a:pt x="1274" y="1415"/>
                  <a:pt x="1111" y="1108"/>
                </a:cubicBezTo>
                <a:close/>
              </a:path>
            </a:pathLst>
          </a:custGeom>
          <a:solidFill>
            <a:srgbClr val="0B153D"/>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ooter Placeholder 1">
            <a:extLst>
              <a:ext uri="{FF2B5EF4-FFF2-40B4-BE49-F238E27FC236}">
                <a16:creationId xmlns:a16="http://schemas.microsoft.com/office/drawing/2014/main" id="{B94F3CAE-F017-42CE-84B2-45CA729003B4}"/>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bg1"/>
                </a:solidFill>
              </a:defRPr>
            </a:lvl1pPr>
          </a:lstStyle>
          <a:p>
            <a:pPr defTabSz="609555"/>
            <a:r>
              <a:rPr lang="en-US" dirty="0"/>
              <a:t>© 2023 NTT DATA Americas, Inc. All rights reserved.</a:t>
            </a:r>
          </a:p>
        </p:txBody>
      </p:sp>
      <p:sp>
        <p:nvSpPr>
          <p:cNvPr id="8" name="Slide Number Placeholder 2">
            <a:extLst>
              <a:ext uri="{FF2B5EF4-FFF2-40B4-BE49-F238E27FC236}">
                <a16:creationId xmlns:a16="http://schemas.microsoft.com/office/drawing/2014/main" id="{C88D7D23-6380-4790-9407-F2DB10096D06}"/>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a:p>
        </p:txBody>
      </p:sp>
      <p:sp>
        <p:nvSpPr>
          <p:cNvPr id="10" name="Text Placeholder 2">
            <a:extLst>
              <a:ext uri="{FF2B5EF4-FFF2-40B4-BE49-F238E27FC236}">
                <a16:creationId xmlns:a16="http://schemas.microsoft.com/office/drawing/2014/main" id="{9EED1E5A-B740-4A27-9D93-3496F12EADDD}"/>
              </a:ext>
            </a:extLst>
          </p:cNvPr>
          <p:cNvSpPr>
            <a:spLocks noGrp="1"/>
          </p:cNvSpPr>
          <p:nvPr>
            <p:ph type="body" sz="quarter" idx="12" hasCustomPrompt="1"/>
          </p:nvPr>
        </p:nvSpPr>
        <p:spPr>
          <a:xfrm>
            <a:off x="3962400" y="1295400"/>
            <a:ext cx="7543800" cy="4343400"/>
          </a:xfrm>
          <a:prstGeom prst="rect">
            <a:avLst/>
          </a:prstGeom>
        </p:spPr>
        <p:txBody>
          <a:bodyPr anchor="ctr"/>
          <a:lstStyle>
            <a:lvl1pPr marL="0" indent="0" algn="ctr">
              <a:buNone/>
              <a:defRPr>
                <a:solidFill>
                  <a:schemeClr val="bg1"/>
                </a:solidFill>
              </a:defRPr>
            </a:lvl1pPr>
            <a:lvl2pPr marL="609556" indent="0">
              <a:buNone/>
              <a:defRPr>
                <a:solidFill>
                  <a:schemeClr val="bg1"/>
                </a:solidFill>
              </a:defRPr>
            </a:lvl2pPr>
            <a:lvl3pPr marL="1219109" indent="0">
              <a:buNone/>
              <a:defRPr>
                <a:solidFill>
                  <a:schemeClr val="bg1"/>
                </a:solidFill>
              </a:defRPr>
            </a:lvl3pPr>
            <a:lvl4pPr marL="1828662" indent="0">
              <a:buNone/>
              <a:defRPr>
                <a:solidFill>
                  <a:schemeClr val="bg1"/>
                </a:solidFill>
              </a:defRPr>
            </a:lvl4pPr>
            <a:lvl5pPr marL="2438216" indent="0">
              <a:buNone/>
              <a:defRPr>
                <a:solidFill>
                  <a:schemeClr val="bg1"/>
                </a:solidFill>
              </a:defRPr>
            </a:lvl5pPr>
          </a:lstStyle>
          <a:p>
            <a:pPr lvl="0"/>
            <a:r>
              <a:rPr lang="en-US" dirty="0"/>
              <a:t>[Middle Title Page]</a:t>
            </a:r>
          </a:p>
        </p:txBody>
      </p:sp>
      <p:sp>
        <p:nvSpPr>
          <p:cNvPr id="12" name="Freeform 5">
            <a:extLst>
              <a:ext uri="{FF2B5EF4-FFF2-40B4-BE49-F238E27FC236}">
                <a16:creationId xmlns:a16="http://schemas.microsoft.com/office/drawing/2014/main" id="{1DB5E23D-9A6F-46FB-82D8-1B163F8593FD}"/>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48259134"/>
      </p:ext>
    </p:extLst>
  </p:cSld>
  <p:clrMapOvr>
    <a:masterClrMapping/>
  </p:clrMapOvr>
  <p:extLst>
    <p:ext uri="{DCECCB84-F9BA-43D5-87BE-67443E8EF086}">
      <p15:sldGuideLst xmlns:p15="http://schemas.microsoft.com/office/powerpoint/2012/main">
        <p15:guide id="1" pos="3840" userDrawn="1">
          <p15:clr>
            <a:srgbClr val="FBAE40"/>
          </p15:clr>
        </p15:guide>
        <p15:guide id="2" pos="192" userDrawn="1">
          <p15:clr>
            <a:srgbClr val="FBAE40"/>
          </p15:clr>
        </p15:guide>
        <p15:guide id="3" pos="748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Slide - Smart Blue">
    <p:bg>
      <p:bgPr>
        <a:solidFill>
          <a:schemeClr val="bg2"/>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998ED156-1AB5-4B96-BB64-69BB7DD751EA}"/>
              </a:ext>
            </a:extLst>
          </p:cNvPr>
          <p:cNvSpPr>
            <a:spLocks/>
          </p:cNvSpPr>
          <p:nvPr userDrawn="1"/>
        </p:nvSpPr>
        <p:spPr bwMode="auto">
          <a:xfrm>
            <a:off x="3175" y="0"/>
            <a:ext cx="5224380" cy="6858000"/>
          </a:xfrm>
          <a:custGeom>
            <a:avLst/>
            <a:gdLst>
              <a:gd name="T0" fmla="*/ 1111 w 1691"/>
              <a:gd name="T1" fmla="*/ 1108 h 2215"/>
              <a:gd name="T2" fmla="*/ 1108 w 1691"/>
              <a:gd name="T3" fmla="*/ 1108 h 2215"/>
              <a:gd name="T4" fmla="*/ 1108 w 1691"/>
              <a:gd name="T5" fmla="*/ 1102 h 2215"/>
              <a:gd name="T6" fmla="*/ 815 w 1691"/>
              <a:gd name="T7" fmla="*/ 569 h 2215"/>
              <a:gd name="T8" fmla="*/ 0 w 1691"/>
              <a:gd name="T9" fmla="*/ 0 h 2215"/>
              <a:gd name="T10" fmla="*/ 0 w 1691"/>
              <a:gd name="T11" fmla="*/ 1108 h 2215"/>
              <a:gd name="T12" fmla="*/ 0 w 1691"/>
              <a:gd name="T13" fmla="*/ 1213 h 2215"/>
              <a:gd name="T14" fmla="*/ 34 w 1691"/>
              <a:gd name="T15" fmla="*/ 1257 h 2215"/>
              <a:gd name="T16" fmla="*/ 522 w 1691"/>
              <a:gd name="T17" fmla="*/ 2215 h 2215"/>
              <a:gd name="T18" fmla="*/ 1108 w 1691"/>
              <a:gd name="T19" fmla="*/ 2215 h 2215"/>
              <a:gd name="T20" fmla="*/ 1691 w 1691"/>
              <a:gd name="T21" fmla="*/ 2215 h 2215"/>
              <a:gd name="T22" fmla="*/ 1111 w 1691"/>
              <a:gd name="T23" fmla="*/ 1108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1" h="2215">
                <a:moveTo>
                  <a:pt x="1111" y="1108"/>
                </a:moveTo>
                <a:cubicBezTo>
                  <a:pt x="1108" y="1108"/>
                  <a:pt x="1108" y="1108"/>
                  <a:pt x="1108" y="1108"/>
                </a:cubicBezTo>
                <a:cubicBezTo>
                  <a:pt x="1108" y="1102"/>
                  <a:pt x="1108" y="1102"/>
                  <a:pt x="1108" y="1102"/>
                </a:cubicBezTo>
                <a:cubicBezTo>
                  <a:pt x="965" y="833"/>
                  <a:pt x="857" y="635"/>
                  <a:pt x="815" y="569"/>
                </a:cubicBezTo>
                <a:cubicBezTo>
                  <a:pt x="624" y="269"/>
                  <a:pt x="397" y="50"/>
                  <a:pt x="0" y="0"/>
                </a:cubicBezTo>
                <a:cubicBezTo>
                  <a:pt x="0" y="1108"/>
                  <a:pt x="0" y="1108"/>
                  <a:pt x="0" y="1108"/>
                </a:cubicBezTo>
                <a:cubicBezTo>
                  <a:pt x="0" y="1213"/>
                  <a:pt x="0" y="1213"/>
                  <a:pt x="0" y="1213"/>
                </a:cubicBezTo>
                <a:cubicBezTo>
                  <a:pt x="13" y="1224"/>
                  <a:pt x="24" y="1239"/>
                  <a:pt x="34" y="1257"/>
                </a:cubicBezTo>
                <a:cubicBezTo>
                  <a:pt x="42" y="1273"/>
                  <a:pt x="250" y="1684"/>
                  <a:pt x="522" y="2215"/>
                </a:cubicBezTo>
                <a:cubicBezTo>
                  <a:pt x="1108" y="2215"/>
                  <a:pt x="1108" y="2215"/>
                  <a:pt x="1108" y="2215"/>
                </a:cubicBezTo>
                <a:cubicBezTo>
                  <a:pt x="1691" y="2215"/>
                  <a:pt x="1691" y="2215"/>
                  <a:pt x="1691" y="2215"/>
                </a:cubicBezTo>
                <a:cubicBezTo>
                  <a:pt x="1483" y="1814"/>
                  <a:pt x="1274" y="1415"/>
                  <a:pt x="1111" y="1108"/>
                </a:cubicBezTo>
                <a:close/>
              </a:path>
            </a:pathLst>
          </a:custGeom>
          <a:solidFill>
            <a:srgbClr val="006E9A"/>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Slide Number Placeholder 2">
            <a:extLst>
              <a:ext uri="{FF2B5EF4-FFF2-40B4-BE49-F238E27FC236}">
                <a16:creationId xmlns:a16="http://schemas.microsoft.com/office/drawing/2014/main" id="{6CDF98F7-BF4B-495B-85C0-8FAC45DA4E57}"/>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a:p>
        </p:txBody>
      </p:sp>
      <p:sp>
        <p:nvSpPr>
          <p:cNvPr id="10" name="Text Placeholder 2">
            <a:extLst>
              <a:ext uri="{FF2B5EF4-FFF2-40B4-BE49-F238E27FC236}">
                <a16:creationId xmlns:a16="http://schemas.microsoft.com/office/drawing/2014/main" id="{1A8203C1-F66F-4CD4-A085-98D0ECF26AE2}"/>
              </a:ext>
            </a:extLst>
          </p:cNvPr>
          <p:cNvSpPr>
            <a:spLocks noGrp="1"/>
          </p:cNvSpPr>
          <p:nvPr>
            <p:ph type="body" sz="quarter" idx="12" hasCustomPrompt="1"/>
          </p:nvPr>
        </p:nvSpPr>
        <p:spPr>
          <a:xfrm>
            <a:off x="3962400" y="1295400"/>
            <a:ext cx="7543800" cy="4343400"/>
          </a:xfrm>
          <a:prstGeom prst="rect">
            <a:avLst/>
          </a:prstGeom>
        </p:spPr>
        <p:txBody>
          <a:bodyPr anchor="ctr"/>
          <a:lstStyle>
            <a:lvl1pPr marL="0" indent="0" algn="ctr">
              <a:buNone/>
              <a:defRPr>
                <a:solidFill>
                  <a:schemeClr val="bg1"/>
                </a:solidFill>
              </a:defRPr>
            </a:lvl1pPr>
            <a:lvl2pPr marL="609556" indent="0">
              <a:buNone/>
              <a:defRPr>
                <a:solidFill>
                  <a:schemeClr val="bg1"/>
                </a:solidFill>
              </a:defRPr>
            </a:lvl2pPr>
            <a:lvl3pPr marL="1219109" indent="0">
              <a:buNone/>
              <a:defRPr>
                <a:solidFill>
                  <a:schemeClr val="bg1"/>
                </a:solidFill>
              </a:defRPr>
            </a:lvl3pPr>
            <a:lvl4pPr marL="1828662" indent="0">
              <a:buNone/>
              <a:defRPr>
                <a:solidFill>
                  <a:schemeClr val="bg1"/>
                </a:solidFill>
              </a:defRPr>
            </a:lvl4pPr>
            <a:lvl5pPr marL="2438216" indent="0">
              <a:buNone/>
              <a:defRPr>
                <a:solidFill>
                  <a:schemeClr val="bg1"/>
                </a:solidFill>
              </a:defRPr>
            </a:lvl5pPr>
          </a:lstStyle>
          <a:p>
            <a:pPr lvl="0"/>
            <a:r>
              <a:rPr lang="en-US" dirty="0"/>
              <a:t>[Middle Title Page]</a:t>
            </a:r>
          </a:p>
        </p:txBody>
      </p:sp>
      <p:sp>
        <p:nvSpPr>
          <p:cNvPr id="12" name="Freeform 5">
            <a:extLst>
              <a:ext uri="{FF2B5EF4-FFF2-40B4-BE49-F238E27FC236}">
                <a16:creationId xmlns:a16="http://schemas.microsoft.com/office/drawing/2014/main" id="{714C0430-F884-4B31-924F-470F853576E1}"/>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ooter Placeholder 1">
            <a:extLst>
              <a:ext uri="{FF2B5EF4-FFF2-40B4-BE49-F238E27FC236}">
                <a16:creationId xmlns:a16="http://schemas.microsoft.com/office/drawing/2014/main" id="{E15998DD-6261-420B-99FD-4065E95FFBFE}"/>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bg1"/>
                </a:solidFill>
              </a:defRPr>
            </a:lvl1pPr>
          </a:lstStyle>
          <a:p>
            <a:pPr defTabSz="609555"/>
            <a:r>
              <a:rPr lang="en-US" dirty="0"/>
              <a:t>© 2023 NTT DATA Americas, Inc. All rights reserved.</a:t>
            </a:r>
          </a:p>
        </p:txBody>
      </p:sp>
    </p:spTree>
    <p:extLst>
      <p:ext uri="{BB962C8B-B14F-4D97-AF65-F5344CB8AC3E}">
        <p14:creationId xmlns:p14="http://schemas.microsoft.com/office/powerpoint/2010/main" val="3544353370"/>
      </p:ext>
    </p:extLst>
  </p:cSld>
  <p:clrMapOvr>
    <a:masterClrMapping/>
  </p:clrMapOvr>
  <p:extLst>
    <p:ext uri="{DCECCB84-F9BA-43D5-87BE-67443E8EF086}">
      <p15:sldGuideLst xmlns:p15="http://schemas.microsoft.com/office/powerpoint/2012/main">
        <p15:guide id="1" pos="192" userDrawn="1">
          <p15:clr>
            <a:srgbClr val="FBAE40"/>
          </p15:clr>
        </p15:guide>
        <p15:guide id="2" pos="748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Slide - Gray">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998ED156-1AB5-4B96-BB64-69BB7DD751EA}"/>
              </a:ext>
            </a:extLst>
          </p:cNvPr>
          <p:cNvSpPr>
            <a:spLocks/>
          </p:cNvSpPr>
          <p:nvPr userDrawn="1"/>
        </p:nvSpPr>
        <p:spPr bwMode="auto">
          <a:xfrm>
            <a:off x="3175" y="0"/>
            <a:ext cx="5224380" cy="6858000"/>
          </a:xfrm>
          <a:custGeom>
            <a:avLst/>
            <a:gdLst>
              <a:gd name="T0" fmla="*/ 1111 w 1691"/>
              <a:gd name="T1" fmla="*/ 1108 h 2215"/>
              <a:gd name="T2" fmla="*/ 1108 w 1691"/>
              <a:gd name="T3" fmla="*/ 1108 h 2215"/>
              <a:gd name="T4" fmla="*/ 1108 w 1691"/>
              <a:gd name="T5" fmla="*/ 1102 h 2215"/>
              <a:gd name="T6" fmla="*/ 815 w 1691"/>
              <a:gd name="T7" fmla="*/ 569 h 2215"/>
              <a:gd name="T8" fmla="*/ 0 w 1691"/>
              <a:gd name="T9" fmla="*/ 0 h 2215"/>
              <a:gd name="T10" fmla="*/ 0 w 1691"/>
              <a:gd name="T11" fmla="*/ 1108 h 2215"/>
              <a:gd name="T12" fmla="*/ 0 w 1691"/>
              <a:gd name="T13" fmla="*/ 1213 h 2215"/>
              <a:gd name="T14" fmla="*/ 34 w 1691"/>
              <a:gd name="T15" fmla="*/ 1257 h 2215"/>
              <a:gd name="T16" fmla="*/ 522 w 1691"/>
              <a:gd name="T17" fmla="*/ 2215 h 2215"/>
              <a:gd name="T18" fmla="*/ 1108 w 1691"/>
              <a:gd name="T19" fmla="*/ 2215 h 2215"/>
              <a:gd name="T20" fmla="*/ 1691 w 1691"/>
              <a:gd name="T21" fmla="*/ 2215 h 2215"/>
              <a:gd name="T22" fmla="*/ 1111 w 1691"/>
              <a:gd name="T23" fmla="*/ 1108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1" h="2215">
                <a:moveTo>
                  <a:pt x="1111" y="1108"/>
                </a:moveTo>
                <a:cubicBezTo>
                  <a:pt x="1108" y="1108"/>
                  <a:pt x="1108" y="1108"/>
                  <a:pt x="1108" y="1108"/>
                </a:cubicBezTo>
                <a:cubicBezTo>
                  <a:pt x="1108" y="1102"/>
                  <a:pt x="1108" y="1102"/>
                  <a:pt x="1108" y="1102"/>
                </a:cubicBezTo>
                <a:cubicBezTo>
                  <a:pt x="965" y="833"/>
                  <a:pt x="857" y="635"/>
                  <a:pt x="815" y="569"/>
                </a:cubicBezTo>
                <a:cubicBezTo>
                  <a:pt x="624" y="269"/>
                  <a:pt x="397" y="50"/>
                  <a:pt x="0" y="0"/>
                </a:cubicBezTo>
                <a:cubicBezTo>
                  <a:pt x="0" y="1108"/>
                  <a:pt x="0" y="1108"/>
                  <a:pt x="0" y="1108"/>
                </a:cubicBezTo>
                <a:cubicBezTo>
                  <a:pt x="0" y="1213"/>
                  <a:pt x="0" y="1213"/>
                  <a:pt x="0" y="1213"/>
                </a:cubicBezTo>
                <a:cubicBezTo>
                  <a:pt x="13" y="1224"/>
                  <a:pt x="24" y="1239"/>
                  <a:pt x="34" y="1257"/>
                </a:cubicBezTo>
                <a:cubicBezTo>
                  <a:pt x="42" y="1273"/>
                  <a:pt x="250" y="1684"/>
                  <a:pt x="522" y="2215"/>
                </a:cubicBezTo>
                <a:cubicBezTo>
                  <a:pt x="1108" y="2215"/>
                  <a:pt x="1108" y="2215"/>
                  <a:pt x="1108" y="2215"/>
                </a:cubicBezTo>
                <a:cubicBezTo>
                  <a:pt x="1691" y="2215"/>
                  <a:pt x="1691" y="2215"/>
                  <a:pt x="1691" y="2215"/>
                </a:cubicBezTo>
                <a:cubicBezTo>
                  <a:pt x="1483" y="1814"/>
                  <a:pt x="1274" y="1415"/>
                  <a:pt x="1111" y="1108"/>
                </a:cubicBezTo>
                <a:close/>
              </a:path>
            </a:pathLst>
          </a:custGeom>
          <a:solidFill>
            <a:srgbClr val="494949"/>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Slide Number Placeholder 2">
            <a:extLst>
              <a:ext uri="{FF2B5EF4-FFF2-40B4-BE49-F238E27FC236}">
                <a16:creationId xmlns:a16="http://schemas.microsoft.com/office/drawing/2014/main" id="{506D9256-69F4-4846-8406-BC377285E39E}"/>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a:p>
        </p:txBody>
      </p:sp>
      <p:sp>
        <p:nvSpPr>
          <p:cNvPr id="10" name="Text Placeholder 2">
            <a:extLst>
              <a:ext uri="{FF2B5EF4-FFF2-40B4-BE49-F238E27FC236}">
                <a16:creationId xmlns:a16="http://schemas.microsoft.com/office/drawing/2014/main" id="{638A7FD6-9D39-40A8-B4A5-64479B40DF87}"/>
              </a:ext>
            </a:extLst>
          </p:cNvPr>
          <p:cNvSpPr>
            <a:spLocks noGrp="1"/>
          </p:cNvSpPr>
          <p:nvPr>
            <p:ph type="body" sz="quarter" idx="12" hasCustomPrompt="1"/>
          </p:nvPr>
        </p:nvSpPr>
        <p:spPr>
          <a:xfrm>
            <a:off x="3962400" y="1295400"/>
            <a:ext cx="7543800" cy="4343400"/>
          </a:xfrm>
          <a:prstGeom prst="rect">
            <a:avLst/>
          </a:prstGeom>
        </p:spPr>
        <p:txBody>
          <a:bodyPr anchor="ctr"/>
          <a:lstStyle>
            <a:lvl1pPr marL="0" indent="0" algn="ctr">
              <a:buNone/>
              <a:defRPr>
                <a:solidFill>
                  <a:schemeClr val="bg1"/>
                </a:solidFill>
              </a:defRPr>
            </a:lvl1pPr>
            <a:lvl2pPr marL="609556" indent="0">
              <a:buNone/>
              <a:defRPr>
                <a:solidFill>
                  <a:schemeClr val="bg1"/>
                </a:solidFill>
              </a:defRPr>
            </a:lvl2pPr>
            <a:lvl3pPr marL="1219109" indent="0">
              <a:buNone/>
              <a:defRPr>
                <a:solidFill>
                  <a:schemeClr val="bg1"/>
                </a:solidFill>
              </a:defRPr>
            </a:lvl3pPr>
            <a:lvl4pPr marL="1828662" indent="0">
              <a:buNone/>
              <a:defRPr>
                <a:solidFill>
                  <a:schemeClr val="bg1"/>
                </a:solidFill>
              </a:defRPr>
            </a:lvl4pPr>
            <a:lvl5pPr marL="2438216" indent="0">
              <a:buNone/>
              <a:defRPr>
                <a:solidFill>
                  <a:schemeClr val="bg1"/>
                </a:solidFill>
              </a:defRPr>
            </a:lvl5pPr>
          </a:lstStyle>
          <a:p>
            <a:pPr lvl="0"/>
            <a:r>
              <a:rPr lang="en-US" dirty="0"/>
              <a:t>[Middle Title Page]</a:t>
            </a:r>
          </a:p>
        </p:txBody>
      </p:sp>
      <p:sp>
        <p:nvSpPr>
          <p:cNvPr id="12" name="Freeform 5">
            <a:extLst>
              <a:ext uri="{FF2B5EF4-FFF2-40B4-BE49-F238E27FC236}">
                <a16:creationId xmlns:a16="http://schemas.microsoft.com/office/drawing/2014/main" id="{CEAA0B5C-CEEE-4E55-8CC5-8378DAEADFF6}"/>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ooter Placeholder 1">
            <a:extLst>
              <a:ext uri="{FF2B5EF4-FFF2-40B4-BE49-F238E27FC236}">
                <a16:creationId xmlns:a16="http://schemas.microsoft.com/office/drawing/2014/main" id="{1D6D1061-9EA6-4D4B-85E3-6D2CB22979E9}"/>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bg1"/>
                </a:solidFill>
              </a:defRPr>
            </a:lvl1pPr>
          </a:lstStyle>
          <a:p>
            <a:pPr defTabSz="609555"/>
            <a:r>
              <a:rPr lang="en-US" dirty="0"/>
              <a:t>© 2023 NTT DATA Americas, Inc. All rights reserved.</a:t>
            </a:r>
          </a:p>
        </p:txBody>
      </p:sp>
    </p:spTree>
    <p:extLst>
      <p:ext uri="{BB962C8B-B14F-4D97-AF65-F5344CB8AC3E}">
        <p14:creationId xmlns:p14="http://schemas.microsoft.com/office/powerpoint/2010/main" val="3906624793"/>
      </p:ext>
    </p:extLst>
  </p:cSld>
  <p:clrMapOvr>
    <a:masterClrMapping/>
  </p:clrMapOvr>
  <p:extLst>
    <p:ext uri="{DCECCB84-F9BA-43D5-87BE-67443E8EF086}">
      <p15:sldGuideLst xmlns:p15="http://schemas.microsoft.com/office/powerpoint/2012/main">
        <p15:guide id="1" pos="3840" userDrawn="1">
          <p15:clr>
            <a:srgbClr val="FBAE40"/>
          </p15:clr>
        </p15:guide>
        <p15:guide id="2" pos="7488" userDrawn="1">
          <p15:clr>
            <a:srgbClr val="FBAE40"/>
          </p15:clr>
        </p15:guide>
        <p15:guide id="3" pos="19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Divider Slide - Drk Gray">
    <p:bg>
      <p:bgPr>
        <a:solidFill>
          <a:schemeClr val="tx1"/>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998ED156-1AB5-4B96-BB64-69BB7DD751EA}"/>
              </a:ext>
            </a:extLst>
          </p:cNvPr>
          <p:cNvSpPr>
            <a:spLocks/>
          </p:cNvSpPr>
          <p:nvPr userDrawn="1"/>
        </p:nvSpPr>
        <p:spPr bwMode="auto">
          <a:xfrm>
            <a:off x="3175" y="0"/>
            <a:ext cx="5224380" cy="6858000"/>
          </a:xfrm>
          <a:custGeom>
            <a:avLst/>
            <a:gdLst>
              <a:gd name="T0" fmla="*/ 1111 w 1691"/>
              <a:gd name="T1" fmla="*/ 1108 h 2215"/>
              <a:gd name="T2" fmla="*/ 1108 w 1691"/>
              <a:gd name="T3" fmla="*/ 1108 h 2215"/>
              <a:gd name="T4" fmla="*/ 1108 w 1691"/>
              <a:gd name="T5" fmla="*/ 1102 h 2215"/>
              <a:gd name="T6" fmla="*/ 815 w 1691"/>
              <a:gd name="T7" fmla="*/ 569 h 2215"/>
              <a:gd name="T8" fmla="*/ 0 w 1691"/>
              <a:gd name="T9" fmla="*/ 0 h 2215"/>
              <a:gd name="T10" fmla="*/ 0 w 1691"/>
              <a:gd name="T11" fmla="*/ 1108 h 2215"/>
              <a:gd name="T12" fmla="*/ 0 w 1691"/>
              <a:gd name="T13" fmla="*/ 1213 h 2215"/>
              <a:gd name="T14" fmla="*/ 34 w 1691"/>
              <a:gd name="T15" fmla="*/ 1257 h 2215"/>
              <a:gd name="T16" fmla="*/ 522 w 1691"/>
              <a:gd name="T17" fmla="*/ 2215 h 2215"/>
              <a:gd name="T18" fmla="*/ 1108 w 1691"/>
              <a:gd name="T19" fmla="*/ 2215 h 2215"/>
              <a:gd name="T20" fmla="*/ 1691 w 1691"/>
              <a:gd name="T21" fmla="*/ 2215 h 2215"/>
              <a:gd name="T22" fmla="*/ 1111 w 1691"/>
              <a:gd name="T23" fmla="*/ 1108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1" h="2215">
                <a:moveTo>
                  <a:pt x="1111" y="1108"/>
                </a:moveTo>
                <a:cubicBezTo>
                  <a:pt x="1108" y="1108"/>
                  <a:pt x="1108" y="1108"/>
                  <a:pt x="1108" y="1108"/>
                </a:cubicBezTo>
                <a:cubicBezTo>
                  <a:pt x="1108" y="1102"/>
                  <a:pt x="1108" y="1102"/>
                  <a:pt x="1108" y="1102"/>
                </a:cubicBezTo>
                <a:cubicBezTo>
                  <a:pt x="965" y="833"/>
                  <a:pt x="857" y="635"/>
                  <a:pt x="815" y="569"/>
                </a:cubicBezTo>
                <a:cubicBezTo>
                  <a:pt x="624" y="269"/>
                  <a:pt x="397" y="50"/>
                  <a:pt x="0" y="0"/>
                </a:cubicBezTo>
                <a:cubicBezTo>
                  <a:pt x="0" y="1108"/>
                  <a:pt x="0" y="1108"/>
                  <a:pt x="0" y="1108"/>
                </a:cubicBezTo>
                <a:cubicBezTo>
                  <a:pt x="0" y="1213"/>
                  <a:pt x="0" y="1213"/>
                  <a:pt x="0" y="1213"/>
                </a:cubicBezTo>
                <a:cubicBezTo>
                  <a:pt x="13" y="1224"/>
                  <a:pt x="24" y="1239"/>
                  <a:pt x="34" y="1257"/>
                </a:cubicBezTo>
                <a:cubicBezTo>
                  <a:pt x="42" y="1273"/>
                  <a:pt x="250" y="1684"/>
                  <a:pt x="522" y="2215"/>
                </a:cubicBezTo>
                <a:cubicBezTo>
                  <a:pt x="1108" y="2215"/>
                  <a:pt x="1108" y="2215"/>
                  <a:pt x="1108" y="2215"/>
                </a:cubicBezTo>
                <a:cubicBezTo>
                  <a:pt x="1691" y="2215"/>
                  <a:pt x="1691" y="2215"/>
                  <a:pt x="1691" y="2215"/>
                </a:cubicBezTo>
                <a:cubicBezTo>
                  <a:pt x="1483" y="1814"/>
                  <a:pt x="1274" y="1415"/>
                  <a:pt x="1111" y="1108"/>
                </a:cubicBezTo>
                <a:close/>
              </a:path>
            </a:pathLst>
          </a:custGeom>
          <a:solidFill>
            <a:srgbClr val="2C2C2C"/>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Slide Number Placeholder 2">
            <a:extLst>
              <a:ext uri="{FF2B5EF4-FFF2-40B4-BE49-F238E27FC236}">
                <a16:creationId xmlns:a16="http://schemas.microsoft.com/office/drawing/2014/main" id="{084F0463-89F9-4D4B-B255-1EFE739F2F5D}"/>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a:p>
        </p:txBody>
      </p:sp>
      <p:sp>
        <p:nvSpPr>
          <p:cNvPr id="10" name="Text Placeholder 2">
            <a:extLst>
              <a:ext uri="{FF2B5EF4-FFF2-40B4-BE49-F238E27FC236}">
                <a16:creationId xmlns:a16="http://schemas.microsoft.com/office/drawing/2014/main" id="{D7299AA9-FFE3-4ECF-B834-64F0717EAFFE}"/>
              </a:ext>
            </a:extLst>
          </p:cNvPr>
          <p:cNvSpPr>
            <a:spLocks noGrp="1"/>
          </p:cNvSpPr>
          <p:nvPr>
            <p:ph type="body" sz="quarter" idx="12" hasCustomPrompt="1"/>
          </p:nvPr>
        </p:nvSpPr>
        <p:spPr>
          <a:xfrm>
            <a:off x="3962400" y="1295400"/>
            <a:ext cx="7543800" cy="4343400"/>
          </a:xfrm>
          <a:prstGeom prst="rect">
            <a:avLst/>
          </a:prstGeom>
        </p:spPr>
        <p:txBody>
          <a:bodyPr anchor="ctr"/>
          <a:lstStyle>
            <a:lvl1pPr marL="0" indent="0" algn="ctr">
              <a:buNone/>
              <a:defRPr>
                <a:solidFill>
                  <a:schemeClr val="bg1"/>
                </a:solidFill>
              </a:defRPr>
            </a:lvl1pPr>
            <a:lvl2pPr marL="609556" indent="0">
              <a:buNone/>
              <a:defRPr>
                <a:solidFill>
                  <a:schemeClr val="bg1"/>
                </a:solidFill>
              </a:defRPr>
            </a:lvl2pPr>
            <a:lvl3pPr marL="1219109" indent="0">
              <a:buNone/>
              <a:defRPr>
                <a:solidFill>
                  <a:schemeClr val="bg1"/>
                </a:solidFill>
              </a:defRPr>
            </a:lvl3pPr>
            <a:lvl4pPr marL="1828662" indent="0">
              <a:buNone/>
              <a:defRPr>
                <a:solidFill>
                  <a:schemeClr val="bg1"/>
                </a:solidFill>
              </a:defRPr>
            </a:lvl4pPr>
            <a:lvl5pPr marL="2438216" indent="0">
              <a:buNone/>
              <a:defRPr>
                <a:solidFill>
                  <a:schemeClr val="bg1"/>
                </a:solidFill>
              </a:defRPr>
            </a:lvl5pPr>
          </a:lstStyle>
          <a:p>
            <a:pPr lvl="0"/>
            <a:r>
              <a:rPr lang="en-US" dirty="0"/>
              <a:t>[Middle Title Page]</a:t>
            </a:r>
          </a:p>
        </p:txBody>
      </p:sp>
      <p:sp>
        <p:nvSpPr>
          <p:cNvPr id="12" name="Freeform 5">
            <a:extLst>
              <a:ext uri="{FF2B5EF4-FFF2-40B4-BE49-F238E27FC236}">
                <a16:creationId xmlns:a16="http://schemas.microsoft.com/office/drawing/2014/main" id="{E2D9BF53-29B6-4650-8772-EC4754B0B2EA}"/>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ooter Placeholder 1">
            <a:extLst>
              <a:ext uri="{FF2B5EF4-FFF2-40B4-BE49-F238E27FC236}">
                <a16:creationId xmlns:a16="http://schemas.microsoft.com/office/drawing/2014/main" id="{DC464D6E-7468-4617-B3DD-E7BDF0696820}"/>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bg1"/>
                </a:solidFill>
              </a:defRPr>
            </a:lvl1pPr>
          </a:lstStyle>
          <a:p>
            <a:pPr defTabSz="609555"/>
            <a:r>
              <a:rPr lang="en-US" dirty="0"/>
              <a:t>© 2023 NTT DATA Americas, Inc. All rights reserved.</a:t>
            </a:r>
          </a:p>
        </p:txBody>
      </p:sp>
    </p:spTree>
    <p:extLst>
      <p:ext uri="{BB962C8B-B14F-4D97-AF65-F5344CB8AC3E}">
        <p14:creationId xmlns:p14="http://schemas.microsoft.com/office/powerpoint/2010/main" val="4011031073"/>
      </p:ext>
    </p:extLst>
  </p:cSld>
  <p:clrMapOvr>
    <a:masterClrMapping/>
  </p:clrMapOvr>
  <p:extLst>
    <p:ext uri="{DCECCB84-F9BA-43D5-87BE-67443E8EF086}">
      <p15:sldGuideLst xmlns:p15="http://schemas.microsoft.com/office/powerpoint/2012/main">
        <p15:guide id="1" pos="3840" userDrawn="1">
          <p15:clr>
            <a:srgbClr val="FBAE40"/>
          </p15:clr>
        </p15:guide>
        <p15:guide id="2" pos="7488" userDrawn="1">
          <p15:clr>
            <a:srgbClr val="FBAE40"/>
          </p15:clr>
        </p15:guide>
        <p15:guide id="3" pos="19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Slide - Delightful Yellow">
    <p:bg>
      <p:bgPr>
        <a:gradFill>
          <a:gsLst>
            <a:gs pos="0">
              <a:schemeClr val="accent3"/>
            </a:gs>
            <a:gs pos="100000">
              <a:schemeClr val="accent3">
                <a:lumMod val="90000"/>
              </a:schemeClr>
            </a:gs>
          </a:gsLst>
          <a:lin ang="5400000" scaled="1"/>
        </a:gra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998ED156-1AB5-4B96-BB64-69BB7DD751EA}"/>
              </a:ext>
            </a:extLst>
          </p:cNvPr>
          <p:cNvSpPr>
            <a:spLocks/>
          </p:cNvSpPr>
          <p:nvPr userDrawn="1"/>
        </p:nvSpPr>
        <p:spPr bwMode="auto">
          <a:xfrm>
            <a:off x="3175" y="0"/>
            <a:ext cx="5224380" cy="6858000"/>
          </a:xfrm>
          <a:custGeom>
            <a:avLst/>
            <a:gdLst>
              <a:gd name="T0" fmla="*/ 1111 w 1691"/>
              <a:gd name="T1" fmla="*/ 1108 h 2215"/>
              <a:gd name="T2" fmla="*/ 1108 w 1691"/>
              <a:gd name="T3" fmla="*/ 1108 h 2215"/>
              <a:gd name="T4" fmla="*/ 1108 w 1691"/>
              <a:gd name="T5" fmla="*/ 1102 h 2215"/>
              <a:gd name="T6" fmla="*/ 815 w 1691"/>
              <a:gd name="T7" fmla="*/ 569 h 2215"/>
              <a:gd name="T8" fmla="*/ 0 w 1691"/>
              <a:gd name="T9" fmla="*/ 0 h 2215"/>
              <a:gd name="T10" fmla="*/ 0 w 1691"/>
              <a:gd name="T11" fmla="*/ 1108 h 2215"/>
              <a:gd name="T12" fmla="*/ 0 w 1691"/>
              <a:gd name="T13" fmla="*/ 1213 h 2215"/>
              <a:gd name="T14" fmla="*/ 34 w 1691"/>
              <a:gd name="T15" fmla="*/ 1257 h 2215"/>
              <a:gd name="T16" fmla="*/ 522 w 1691"/>
              <a:gd name="T17" fmla="*/ 2215 h 2215"/>
              <a:gd name="T18" fmla="*/ 1108 w 1691"/>
              <a:gd name="T19" fmla="*/ 2215 h 2215"/>
              <a:gd name="T20" fmla="*/ 1691 w 1691"/>
              <a:gd name="T21" fmla="*/ 2215 h 2215"/>
              <a:gd name="T22" fmla="*/ 1111 w 1691"/>
              <a:gd name="T23" fmla="*/ 1108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1" h="2215">
                <a:moveTo>
                  <a:pt x="1111" y="1108"/>
                </a:moveTo>
                <a:cubicBezTo>
                  <a:pt x="1108" y="1108"/>
                  <a:pt x="1108" y="1108"/>
                  <a:pt x="1108" y="1108"/>
                </a:cubicBezTo>
                <a:cubicBezTo>
                  <a:pt x="1108" y="1102"/>
                  <a:pt x="1108" y="1102"/>
                  <a:pt x="1108" y="1102"/>
                </a:cubicBezTo>
                <a:cubicBezTo>
                  <a:pt x="965" y="833"/>
                  <a:pt x="857" y="635"/>
                  <a:pt x="815" y="569"/>
                </a:cubicBezTo>
                <a:cubicBezTo>
                  <a:pt x="624" y="269"/>
                  <a:pt x="397" y="50"/>
                  <a:pt x="0" y="0"/>
                </a:cubicBezTo>
                <a:cubicBezTo>
                  <a:pt x="0" y="1108"/>
                  <a:pt x="0" y="1108"/>
                  <a:pt x="0" y="1108"/>
                </a:cubicBezTo>
                <a:cubicBezTo>
                  <a:pt x="0" y="1213"/>
                  <a:pt x="0" y="1213"/>
                  <a:pt x="0" y="1213"/>
                </a:cubicBezTo>
                <a:cubicBezTo>
                  <a:pt x="13" y="1224"/>
                  <a:pt x="24" y="1239"/>
                  <a:pt x="34" y="1257"/>
                </a:cubicBezTo>
                <a:cubicBezTo>
                  <a:pt x="42" y="1273"/>
                  <a:pt x="250" y="1684"/>
                  <a:pt x="522" y="2215"/>
                </a:cubicBezTo>
                <a:cubicBezTo>
                  <a:pt x="1108" y="2215"/>
                  <a:pt x="1108" y="2215"/>
                  <a:pt x="1108" y="2215"/>
                </a:cubicBezTo>
                <a:cubicBezTo>
                  <a:pt x="1691" y="2215"/>
                  <a:pt x="1691" y="2215"/>
                  <a:pt x="1691" y="2215"/>
                </a:cubicBezTo>
                <a:cubicBezTo>
                  <a:pt x="1483" y="1814"/>
                  <a:pt x="1274" y="1415"/>
                  <a:pt x="1111" y="1108"/>
                </a:cubicBezTo>
                <a:close/>
              </a:path>
            </a:pathLst>
          </a:custGeom>
          <a:solidFill>
            <a:srgbClr val="C89D00"/>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Slide Number Placeholder 2">
            <a:extLst>
              <a:ext uri="{FF2B5EF4-FFF2-40B4-BE49-F238E27FC236}">
                <a16:creationId xmlns:a16="http://schemas.microsoft.com/office/drawing/2014/main" id="{61A26B08-9158-4967-B8A3-A95F4ABF91CD}"/>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a:p>
        </p:txBody>
      </p:sp>
      <p:sp>
        <p:nvSpPr>
          <p:cNvPr id="10" name="Text Placeholder 2">
            <a:extLst>
              <a:ext uri="{FF2B5EF4-FFF2-40B4-BE49-F238E27FC236}">
                <a16:creationId xmlns:a16="http://schemas.microsoft.com/office/drawing/2014/main" id="{F6444E9A-BCF2-4F85-8931-4AC83019969C}"/>
              </a:ext>
            </a:extLst>
          </p:cNvPr>
          <p:cNvSpPr>
            <a:spLocks noGrp="1"/>
          </p:cNvSpPr>
          <p:nvPr>
            <p:ph type="body" sz="quarter" idx="12" hasCustomPrompt="1"/>
          </p:nvPr>
        </p:nvSpPr>
        <p:spPr>
          <a:xfrm>
            <a:off x="3962400" y="1295400"/>
            <a:ext cx="7543800" cy="4343400"/>
          </a:xfrm>
          <a:prstGeom prst="rect">
            <a:avLst/>
          </a:prstGeom>
        </p:spPr>
        <p:txBody>
          <a:bodyPr anchor="ctr"/>
          <a:lstStyle>
            <a:lvl1pPr marL="0" indent="0" algn="ctr">
              <a:buNone/>
              <a:defRPr>
                <a:solidFill>
                  <a:schemeClr val="bg1"/>
                </a:solidFill>
              </a:defRPr>
            </a:lvl1pPr>
            <a:lvl2pPr marL="609556" indent="0">
              <a:buNone/>
              <a:defRPr>
                <a:solidFill>
                  <a:schemeClr val="bg1"/>
                </a:solidFill>
              </a:defRPr>
            </a:lvl2pPr>
            <a:lvl3pPr marL="1219109" indent="0">
              <a:buNone/>
              <a:defRPr>
                <a:solidFill>
                  <a:schemeClr val="bg1"/>
                </a:solidFill>
              </a:defRPr>
            </a:lvl3pPr>
            <a:lvl4pPr marL="1828662" indent="0">
              <a:buNone/>
              <a:defRPr>
                <a:solidFill>
                  <a:schemeClr val="bg1"/>
                </a:solidFill>
              </a:defRPr>
            </a:lvl4pPr>
            <a:lvl5pPr marL="2438216" indent="0">
              <a:buNone/>
              <a:defRPr>
                <a:solidFill>
                  <a:schemeClr val="bg1"/>
                </a:solidFill>
              </a:defRPr>
            </a:lvl5pPr>
          </a:lstStyle>
          <a:p>
            <a:pPr lvl="0"/>
            <a:r>
              <a:rPr lang="en-US" dirty="0"/>
              <a:t>[Middle Title Page]</a:t>
            </a:r>
          </a:p>
        </p:txBody>
      </p:sp>
      <p:sp>
        <p:nvSpPr>
          <p:cNvPr id="12" name="Freeform 5">
            <a:extLst>
              <a:ext uri="{FF2B5EF4-FFF2-40B4-BE49-F238E27FC236}">
                <a16:creationId xmlns:a16="http://schemas.microsoft.com/office/drawing/2014/main" id="{F7185149-67AC-4278-9BF7-17496CDD86CE}"/>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ooter Placeholder 1">
            <a:extLst>
              <a:ext uri="{FF2B5EF4-FFF2-40B4-BE49-F238E27FC236}">
                <a16:creationId xmlns:a16="http://schemas.microsoft.com/office/drawing/2014/main" id="{F8E05802-5710-4A68-83B2-38D56E4DAED4}"/>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bg1"/>
                </a:solidFill>
              </a:defRPr>
            </a:lvl1pPr>
          </a:lstStyle>
          <a:p>
            <a:pPr defTabSz="609555"/>
            <a:r>
              <a:rPr lang="en-US" dirty="0"/>
              <a:t>© 2023 NTT DATA Americas, Inc. All rights reserved.</a:t>
            </a:r>
          </a:p>
        </p:txBody>
      </p:sp>
    </p:spTree>
    <p:extLst>
      <p:ext uri="{BB962C8B-B14F-4D97-AF65-F5344CB8AC3E}">
        <p14:creationId xmlns:p14="http://schemas.microsoft.com/office/powerpoint/2010/main" val="2046902095"/>
      </p:ext>
    </p:extLst>
  </p:cSld>
  <p:clrMapOvr>
    <a:masterClrMapping/>
  </p:clrMapOvr>
  <p:extLst>
    <p:ext uri="{DCECCB84-F9BA-43D5-87BE-67443E8EF086}">
      <p15:sldGuideLst xmlns:p15="http://schemas.microsoft.com/office/powerpoint/2012/main">
        <p15:guide id="1" pos="3840" userDrawn="1">
          <p15:clr>
            <a:srgbClr val="FFFFFF"/>
          </p15:clr>
        </p15:guide>
        <p15:guide id="2" pos="7488" userDrawn="1">
          <p15:clr>
            <a:srgbClr val="FFFFFF"/>
          </p15:clr>
        </p15:guide>
        <p15:guide id="3" pos="192" userDrawn="1">
          <p15:clr>
            <a:srgbClr val="FFFFF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D (Human Blue NTT DATA)">
    <p:spTree>
      <p:nvGrpSpPr>
        <p:cNvPr id="1" name=""/>
        <p:cNvGrpSpPr/>
        <p:nvPr/>
      </p:nvGrpSpPr>
      <p:grpSpPr>
        <a:xfrm>
          <a:off x="0" y="0"/>
          <a:ext cx="0" cy="0"/>
          <a:chOff x="0" y="0"/>
          <a:chExt cx="0" cy="0"/>
        </a:xfrm>
      </p:grpSpPr>
      <p:pic>
        <p:nvPicPr>
          <p:cNvPr id="16" name="図 21">
            <a:extLst>
              <a:ext uri="{FF2B5EF4-FFF2-40B4-BE49-F238E27FC236}">
                <a16:creationId xmlns:a16="http://schemas.microsoft.com/office/drawing/2014/main" id="{D613633F-7BD8-4411-96EE-EAB1597F464F}"/>
              </a:ext>
            </a:extLst>
          </p:cNvPr>
          <p:cNvPicPr>
            <a:picLocks noChangeAspect="1"/>
          </p:cNvPicPr>
          <p:nvPr userDrawn="1"/>
        </p:nvPicPr>
        <p:blipFill>
          <a:blip r:embed="rId2"/>
          <a:srcRect/>
          <a:stretch/>
        </p:blipFill>
        <p:spPr>
          <a:xfrm>
            <a:off x="4020" y="3160"/>
            <a:ext cx="12183842" cy="4721240"/>
          </a:xfrm>
          <a:prstGeom prst="rect">
            <a:avLst/>
          </a:prstGeom>
        </p:spPr>
      </p:pic>
      <p:sp>
        <p:nvSpPr>
          <p:cNvPr id="17" name="正方形/長方形 16"/>
          <p:cNvSpPr/>
          <p:nvPr userDrawn="1"/>
        </p:nvSpPr>
        <p:spPr>
          <a:xfrm>
            <a:off x="0" y="4724400"/>
            <a:ext cx="12192119" cy="214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dirty="0">
              <a:latin typeface="HGPGothicE" charset="-128"/>
              <a:ea typeface="HGPGothicE" charset="-128"/>
            </a:endParaRPr>
          </a:p>
        </p:txBody>
      </p:sp>
      <p:pic>
        <p:nvPicPr>
          <p:cNvPr id="14" name="図 13">
            <a:extLst>
              <a:ext uri="{FF2B5EF4-FFF2-40B4-BE49-F238E27FC236}">
                <a16:creationId xmlns:a16="http://schemas.microsoft.com/office/drawing/2014/main" id="{C56301A5-B670-D145-90FB-73C1609B8F3D}"/>
              </a:ext>
            </a:extLst>
          </p:cNvPr>
          <p:cNvPicPr>
            <a:picLocks noChangeAspect="1"/>
          </p:cNvPicPr>
          <p:nvPr userDrawn="1"/>
        </p:nvPicPr>
        <p:blipFill>
          <a:blip r:embed="rId3"/>
          <a:stretch>
            <a:fillRect/>
          </a:stretch>
        </p:blipFill>
        <p:spPr>
          <a:xfrm>
            <a:off x="9302144" y="254820"/>
            <a:ext cx="2635200" cy="902800"/>
          </a:xfrm>
          <a:prstGeom prst="rect">
            <a:avLst/>
          </a:prstGeom>
        </p:spPr>
      </p:pic>
      <p:sp>
        <p:nvSpPr>
          <p:cNvPr id="8" name="Text Placeholder 2">
            <a:extLst>
              <a:ext uri="{FF2B5EF4-FFF2-40B4-BE49-F238E27FC236}">
                <a16:creationId xmlns:a16="http://schemas.microsoft.com/office/drawing/2014/main" id="{85FEE76F-2258-4144-9F94-AF2261817D39}"/>
              </a:ext>
            </a:extLst>
          </p:cNvPr>
          <p:cNvSpPr>
            <a:spLocks noGrp="1"/>
          </p:cNvSpPr>
          <p:nvPr>
            <p:ph type="body" idx="17" hasCustomPrompt="1"/>
          </p:nvPr>
        </p:nvSpPr>
        <p:spPr>
          <a:xfrm>
            <a:off x="3575999" y="5839504"/>
            <a:ext cx="7092002" cy="1011600"/>
          </a:xfrm>
          <a:prstGeom prst="rect">
            <a:avLst/>
          </a:prstGeom>
          <a:effectLst/>
        </p:spPr>
        <p:txBody>
          <a:bodyPr rIns="274320" anchor="ctr">
            <a:normAutofit/>
          </a:bodyPr>
          <a:lstStyle>
            <a:lvl1pPr marL="0" marR="0" indent="0" algn="l" defTabSz="609555" rtl="0" eaLnBrk="1" fontAlgn="ctr" latinLnBrk="0" hangingPunct="1">
              <a:lnSpc>
                <a:spcPct val="100000"/>
              </a:lnSpc>
              <a:spcBef>
                <a:spcPts val="0"/>
              </a:spcBef>
              <a:spcAft>
                <a:spcPct val="0"/>
              </a:spcAft>
              <a:buClrTx/>
              <a:buSzTx/>
              <a:buFont typeface="Arial" pitchFamily="34" charset="0"/>
              <a:buNone/>
              <a:tabLst/>
              <a:defRPr sz="14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609555" rtl="0" eaLnBrk="1" fontAlgn="ctr" latinLnBrk="0" hangingPunct="1">
              <a:lnSpc>
                <a:spcPct val="100000"/>
              </a:lnSpc>
              <a:spcBef>
                <a:spcPts val="0"/>
              </a:spcBef>
              <a:spcAft>
                <a:spcPct val="0"/>
              </a:spcAft>
              <a:buClrTx/>
              <a:buSzTx/>
              <a:buFont typeface="Arial" pitchFamily="34" charset="0"/>
              <a:buNone/>
              <a:tabLst/>
              <a:defRPr/>
            </a:pPr>
            <a:r>
              <a:rPr lang="en-US" altLang="ja-JP" dirty="0"/>
              <a:t>&lt;MM/DD/YYYY&gt;</a:t>
            </a:r>
            <a:br>
              <a:rPr lang="en-US" altLang="ja-JP" dirty="0"/>
            </a:br>
            <a:r>
              <a:rPr lang="en-US" altLang="ja-JP" dirty="0"/>
              <a:t>&lt;NTT DATA Americas, Inc.&gt;</a:t>
            </a:r>
            <a:br>
              <a:rPr lang="en-US" altLang="ja-JP" dirty="0"/>
            </a:br>
            <a:r>
              <a:rPr lang="en-US" altLang="ja-JP" dirty="0"/>
              <a:t>&lt;XXXXXXXXXXXX&gt;</a:t>
            </a:r>
          </a:p>
        </p:txBody>
      </p:sp>
      <p:sp>
        <p:nvSpPr>
          <p:cNvPr id="12" name="タイトル 1">
            <a:extLst>
              <a:ext uri="{FF2B5EF4-FFF2-40B4-BE49-F238E27FC236}">
                <a16:creationId xmlns:a16="http://schemas.microsoft.com/office/drawing/2014/main" id="{2E76A378-9C19-4F49-B868-7D70D581E95C}"/>
              </a:ext>
            </a:extLst>
          </p:cNvPr>
          <p:cNvSpPr>
            <a:spLocks noGrp="1"/>
          </p:cNvSpPr>
          <p:nvPr>
            <p:ph type="title" hasCustomPrompt="1"/>
          </p:nvPr>
        </p:nvSpPr>
        <p:spPr>
          <a:xfrm>
            <a:off x="3575999" y="4770296"/>
            <a:ext cx="7092002" cy="990000"/>
          </a:xfrm>
          <a:prstGeom prst="rect">
            <a:avLst/>
          </a:prstGeom>
          <a:effectLst/>
        </p:spPr>
        <p:txBody>
          <a:bodyPr rIns="274320" anchor="ctr">
            <a:normAutofit/>
          </a:bodyPr>
          <a:lstStyle>
            <a:lvl1pPr>
              <a:defRPr lang="en-US" altLang="ja-JP" sz="2000" spc="0" dirty="0" smtClean="0">
                <a:solidFill>
                  <a:srgbClr val="FFFFFF"/>
                </a:solidFill>
                <a:latin typeface="+mj-lt"/>
              </a:defRPr>
            </a:lvl1pPr>
          </a:lstStyle>
          <a:p>
            <a:pPr marL="0" lvl="0" indent="0" fontAlgn="ctr">
              <a:spcBef>
                <a:spcPts val="0"/>
              </a:spcBef>
              <a:buFont typeface="Arial" pitchFamily="34" charset="0"/>
              <a:buNone/>
            </a:pPr>
            <a:r>
              <a:rPr kumimoji="1" lang="en-US" altLang="ja-JP" dirty="0"/>
              <a:t>[Title]</a:t>
            </a:r>
          </a:p>
        </p:txBody>
      </p:sp>
      <p:sp>
        <p:nvSpPr>
          <p:cNvPr id="2" name="TextBox 1">
            <a:extLst>
              <a:ext uri="{FF2B5EF4-FFF2-40B4-BE49-F238E27FC236}">
                <a16:creationId xmlns:a16="http://schemas.microsoft.com/office/drawing/2014/main" id="{322BA0EB-7D02-4113-A1C3-72AC880B02B2}"/>
              </a:ext>
            </a:extLst>
          </p:cNvPr>
          <p:cNvSpPr txBox="1"/>
          <p:nvPr userDrawn="1"/>
        </p:nvSpPr>
        <p:spPr>
          <a:xfrm>
            <a:off x="9067800" y="6544699"/>
            <a:ext cx="2819400" cy="215444"/>
          </a:xfrm>
          <a:prstGeom prst="rect">
            <a:avLst/>
          </a:prstGeom>
          <a:noFill/>
        </p:spPr>
        <p:txBody>
          <a:bodyPr wrap="square" rtlCol="0">
            <a:spAutoFit/>
          </a:bodyPr>
          <a:lstStyle/>
          <a:p>
            <a:pPr algn="r"/>
            <a:r>
              <a:rPr kumimoji="1" lang="en-US" sz="800" kern="1200" dirty="0">
                <a:solidFill>
                  <a:schemeClr val="bg1"/>
                </a:solidFill>
                <a:latin typeface="+mn-lt"/>
                <a:ea typeface="+mn-ea"/>
                <a:cs typeface="+mn-cs"/>
              </a:rPr>
              <a:t>© 2023 NTT DATA Americas, Inc. All rights reserved.</a:t>
            </a:r>
            <a:endParaRPr lang="en-US" dirty="0"/>
          </a:p>
        </p:txBody>
      </p:sp>
      <p:pic>
        <p:nvPicPr>
          <p:cNvPr id="9" name="図 17">
            <a:extLst>
              <a:ext uri="{FF2B5EF4-FFF2-40B4-BE49-F238E27FC236}">
                <a16:creationId xmlns:a16="http://schemas.microsoft.com/office/drawing/2014/main" id="{8E846098-E9B2-47B1-B500-94687280962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57200"/>
            <a:ext cx="3555998" cy="6400801"/>
          </a:xfrm>
          <a:prstGeom prst="rect">
            <a:avLst/>
          </a:prstGeom>
        </p:spPr>
      </p:pic>
    </p:spTree>
    <p:extLst>
      <p:ext uri="{BB962C8B-B14F-4D97-AF65-F5344CB8AC3E}">
        <p14:creationId xmlns:p14="http://schemas.microsoft.com/office/powerpoint/2010/main" val="1210210613"/>
      </p:ext>
    </p:extLst>
  </p:cSld>
  <p:clrMapOvr>
    <a:masterClrMapping/>
  </p:clrMapOvr>
  <p:extLst>
    <p:ext uri="{DCECCB84-F9BA-43D5-87BE-67443E8EF086}">
      <p15:sldGuideLst xmlns:p15="http://schemas.microsoft.com/office/powerpoint/2012/main">
        <p15:guide id="2" orient="horz" pos="297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Slide - Dynamic Red">
    <p:bg>
      <p:bgPr>
        <a:gradFill>
          <a:gsLst>
            <a:gs pos="0">
              <a:schemeClr val="accent4"/>
            </a:gs>
            <a:gs pos="100000">
              <a:schemeClr val="accent4">
                <a:lumMod val="90000"/>
              </a:schemeClr>
            </a:gs>
          </a:gsLst>
          <a:lin ang="5400000" scaled="1"/>
        </a:gra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998ED156-1AB5-4B96-BB64-69BB7DD751EA}"/>
              </a:ext>
            </a:extLst>
          </p:cNvPr>
          <p:cNvSpPr>
            <a:spLocks/>
          </p:cNvSpPr>
          <p:nvPr userDrawn="1"/>
        </p:nvSpPr>
        <p:spPr bwMode="auto">
          <a:xfrm>
            <a:off x="3175" y="0"/>
            <a:ext cx="5224380" cy="6858000"/>
          </a:xfrm>
          <a:custGeom>
            <a:avLst/>
            <a:gdLst>
              <a:gd name="T0" fmla="*/ 1111 w 1691"/>
              <a:gd name="T1" fmla="*/ 1108 h 2215"/>
              <a:gd name="T2" fmla="*/ 1108 w 1691"/>
              <a:gd name="T3" fmla="*/ 1108 h 2215"/>
              <a:gd name="T4" fmla="*/ 1108 w 1691"/>
              <a:gd name="T5" fmla="*/ 1102 h 2215"/>
              <a:gd name="T6" fmla="*/ 815 w 1691"/>
              <a:gd name="T7" fmla="*/ 569 h 2215"/>
              <a:gd name="T8" fmla="*/ 0 w 1691"/>
              <a:gd name="T9" fmla="*/ 0 h 2215"/>
              <a:gd name="T10" fmla="*/ 0 w 1691"/>
              <a:gd name="T11" fmla="*/ 1108 h 2215"/>
              <a:gd name="T12" fmla="*/ 0 w 1691"/>
              <a:gd name="T13" fmla="*/ 1213 h 2215"/>
              <a:gd name="T14" fmla="*/ 34 w 1691"/>
              <a:gd name="T15" fmla="*/ 1257 h 2215"/>
              <a:gd name="T16" fmla="*/ 522 w 1691"/>
              <a:gd name="T17" fmla="*/ 2215 h 2215"/>
              <a:gd name="T18" fmla="*/ 1108 w 1691"/>
              <a:gd name="T19" fmla="*/ 2215 h 2215"/>
              <a:gd name="T20" fmla="*/ 1691 w 1691"/>
              <a:gd name="T21" fmla="*/ 2215 h 2215"/>
              <a:gd name="T22" fmla="*/ 1111 w 1691"/>
              <a:gd name="T23" fmla="*/ 1108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1" h="2215">
                <a:moveTo>
                  <a:pt x="1111" y="1108"/>
                </a:moveTo>
                <a:cubicBezTo>
                  <a:pt x="1108" y="1108"/>
                  <a:pt x="1108" y="1108"/>
                  <a:pt x="1108" y="1108"/>
                </a:cubicBezTo>
                <a:cubicBezTo>
                  <a:pt x="1108" y="1102"/>
                  <a:pt x="1108" y="1102"/>
                  <a:pt x="1108" y="1102"/>
                </a:cubicBezTo>
                <a:cubicBezTo>
                  <a:pt x="965" y="833"/>
                  <a:pt x="857" y="635"/>
                  <a:pt x="815" y="569"/>
                </a:cubicBezTo>
                <a:cubicBezTo>
                  <a:pt x="624" y="269"/>
                  <a:pt x="397" y="50"/>
                  <a:pt x="0" y="0"/>
                </a:cubicBezTo>
                <a:cubicBezTo>
                  <a:pt x="0" y="1108"/>
                  <a:pt x="0" y="1108"/>
                  <a:pt x="0" y="1108"/>
                </a:cubicBezTo>
                <a:cubicBezTo>
                  <a:pt x="0" y="1213"/>
                  <a:pt x="0" y="1213"/>
                  <a:pt x="0" y="1213"/>
                </a:cubicBezTo>
                <a:cubicBezTo>
                  <a:pt x="13" y="1224"/>
                  <a:pt x="24" y="1239"/>
                  <a:pt x="34" y="1257"/>
                </a:cubicBezTo>
                <a:cubicBezTo>
                  <a:pt x="42" y="1273"/>
                  <a:pt x="250" y="1684"/>
                  <a:pt x="522" y="2215"/>
                </a:cubicBezTo>
                <a:cubicBezTo>
                  <a:pt x="1108" y="2215"/>
                  <a:pt x="1108" y="2215"/>
                  <a:pt x="1108" y="2215"/>
                </a:cubicBezTo>
                <a:cubicBezTo>
                  <a:pt x="1691" y="2215"/>
                  <a:pt x="1691" y="2215"/>
                  <a:pt x="1691" y="2215"/>
                </a:cubicBezTo>
                <a:cubicBezTo>
                  <a:pt x="1483" y="1814"/>
                  <a:pt x="1274" y="1415"/>
                  <a:pt x="1111" y="1108"/>
                </a:cubicBezTo>
                <a:close/>
              </a:path>
            </a:pathLst>
          </a:custGeom>
          <a:solidFill>
            <a:srgbClr val="9E3A22"/>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Slide Number Placeholder 2">
            <a:extLst>
              <a:ext uri="{FF2B5EF4-FFF2-40B4-BE49-F238E27FC236}">
                <a16:creationId xmlns:a16="http://schemas.microsoft.com/office/drawing/2014/main" id="{CC9EC8F5-2F55-4C9F-90DE-8D9761994DA3}"/>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a:p>
        </p:txBody>
      </p:sp>
      <p:sp>
        <p:nvSpPr>
          <p:cNvPr id="10" name="Text Placeholder 2">
            <a:extLst>
              <a:ext uri="{FF2B5EF4-FFF2-40B4-BE49-F238E27FC236}">
                <a16:creationId xmlns:a16="http://schemas.microsoft.com/office/drawing/2014/main" id="{1EA2D50C-217A-4E68-9AFC-24E0273880EB}"/>
              </a:ext>
            </a:extLst>
          </p:cNvPr>
          <p:cNvSpPr>
            <a:spLocks noGrp="1"/>
          </p:cNvSpPr>
          <p:nvPr>
            <p:ph type="body" sz="quarter" idx="12" hasCustomPrompt="1"/>
          </p:nvPr>
        </p:nvSpPr>
        <p:spPr>
          <a:xfrm>
            <a:off x="3962400" y="1295400"/>
            <a:ext cx="7543800" cy="4343400"/>
          </a:xfrm>
          <a:prstGeom prst="rect">
            <a:avLst/>
          </a:prstGeom>
        </p:spPr>
        <p:txBody>
          <a:bodyPr anchor="ctr"/>
          <a:lstStyle>
            <a:lvl1pPr marL="0" indent="0" algn="ctr">
              <a:buNone/>
              <a:defRPr>
                <a:solidFill>
                  <a:schemeClr val="bg1"/>
                </a:solidFill>
              </a:defRPr>
            </a:lvl1pPr>
            <a:lvl2pPr marL="609556" indent="0">
              <a:buNone/>
              <a:defRPr>
                <a:solidFill>
                  <a:schemeClr val="bg1"/>
                </a:solidFill>
              </a:defRPr>
            </a:lvl2pPr>
            <a:lvl3pPr marL="1219109" indent="0">
              <a:buNone/>
              <a:defRPr>
                <a:solidFill>
                  <a:schemeClr val="bg1"/>
                </a:solidFill>
              </a:defRPr>
            </a:lvl3pPr>
            <a:lvl4pPr marL="1828662" indent="0">
              <a:buNone/>
              <a:defRPr>
                <a:solidFill>
                  <a:schemeClr val="bg1"/>
                </a:solidFill>
              </a:defRPr>
            </a:lvl4pPr>
            <a:lvl5pPr marL="2438216" indent="0">
              <a:buNone/>
              <a:defRPr>
                <a:solidFill>
                  <a:schemeClr val="bg1"/>
                </a:solidFill>
              </a:defRPr>
            </a:lvl5pPr>
          </a:lstStyle>
          <a:p>
            <a:pPr lvl="0"/>
            <a:r>
              <a:rPr lang="en-US" dirty="0"/>
              <a:t>[Middle Title Page]</a:t>
            </a:r>
          </a:p>
        </p:txBody>
      </p:sp>
      <p:sp>
        <p:nvSpPr>
          <p:cNvPr id="12" name="Freeform 5">
            <a:extLst>
              <a:ext uri="{FF2B5EF4-FFF2-40B4-BE49-F238E27FC236}">
                <a16:creationId xmlns:a16="http://schemas.microsoft.com/office/drawing/2014/main" id="{CF2D367C-3145-4484-8B03-3DD825210F72}"/>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ooter Placeholder 1">
            <a:extLst>
              <a:ext uri="{FF2B5EF4-FFF2-40B4-BE49-F238E27FC236}">
                <a16:creationId xmlns:a16="http://schemas.microsoft.com/office/drawing/2014/main" id="{586F2BBD-8D2D-490B-8A3E-C3DF3CBACEE7}"/>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bg1"/>
                </a:solidFill>
              </a:defRPr>
            </a:lvl1pPr>
          </a:lstStyle>
          <a:p>
            <a:pPr defTabSz="609555"/>
            <a:r>
              <a:rPr lang="en-US" dirty="0"/>
              <a:t>© 2023 NTT DATA Americas, Inc. All rights reserved.</a:t>
            </a:r>
          </a:p>
        </p:txBody>
      </p:sp>
    </p:spTree>
    <p:extLst>
      <p:ext uri="{BB962C8B-B14F-4D97-AF65-F5344CB8AC3E}">
        <p14:creationId xmlns:p14="http://schemas.microsoft.com/office/powerpoint/2010/main" val="3417733183"/>
      </p:ext>
    </p:extLst>
  </p:cSld>
  <p:clrMapOvr>
    <a:masterClrMapping/>
  </p:clrMapOvr>
  <p:extLst>
    <p:ext uri="{DCECCB84-F9BA-43D5-87BE-67443E8EF086}">
      <p15:sldGuideLst xmlns:p15="http://schemas.microsoft.com/office/powerpoint/2012/main">
        <p15:guide id="1" pos="3840" userDrawn="1">
          <p15:clr>
            <a:srgbClr val="FBAE40"/>
          </p15:clr>
        </p15:guide>
        <p15:guide id="2" pos="7488" userDrawn="1">
          <p15:clr>
            <a:srgbClr val="FBAE40"/>
          </p15:clr>
        </p15:guide>
        <p15:guide id="3" pos="19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Slide - Green">
    <p:bg>
      <p:bgPr>
        <a:gradFill>
          <a:gsLst>
            <a:gs pos="0">
              <a:schemeClr val="accent5"/>
            </a:gs>
            <a:gs pos="100000">
              <a:schemeClr val="accent5">
                <a:lumMod val="90000"/>
              </a:schemeClr>
            </a:gs>
          </a:gsLst>
          <a:lin ang="5400000" scaled="1"/>
        </a:gra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998ED156-1AB5-4B96-BB64-69BB7DD751EA}"/>
              </a:ext>
            </a:extLst>
          </p:cNvPr>
          <p:cNvSpPr>
            <a:spLocks/>
          </p:cNvSpPr>
          <p:nvPr userDrawn="1"/>
        </p:nvSpPr>
        <p:spPr bwMode="auto">
          <a:xfrm>
            <a:off x="3175" y="0"/>
            <a:ext cx="5224380" cy="6858000"/>
          </a:xfrm>
          <a:custGeom>
            <a:avLst/>
            <a:gdLst>
              <a:gd name="T0" fmla="*/ 1111 w 1691"/>
              <a:gd name="T1" fmla="*/ 1108 h 2215"/>
              <a:gd name="T2" fmla="*/ 1108 w 1691"/>
              <a:gd name="T3" fmla="*/ 1108 h 2215"/>
              <a:gd name="T4" fmla="*/ 1108 w 1691"/>
              <a:gd name="T5" fmla="*/ 1102 h 2215"/>
              <a:gd name="T6" fmla="*/ 815 w 1691"/>
              <a:gd name="T7" fmla="*/ 569 h 2215"/>
              <a:gd name="T8" fmla="*/ 0 w 1691"/>
              <a:gd name="T9" fmla="*/ 0 h 2215"/>
              <a:gd name="T10" fmla="*/ 0 w 1691"/>
              <a:gd name="T11" fmla="*/ 1108 h 2215"/>
              <a:gd name="T12" fmla="*/ 0 w 1691"/>
              <a:gd name="T13" fmla="*/ 1213 h 2215"/>
              <a:gd name="T14" fmla="*/ 34 w 1691"/>
              <a:gd name="T15" fmla="*/ 1257 h 2215"/>
              <a:gd name="T16" fmla="*/ 522 w 1691"/>
              <a:gd name="T17" fmla="*/ 2215 h 2215"/>
              <a:gd name="T18" fmla="*/ 1108 w 1691"/>
              <a:gd name="T19" fmla="*/ 2215 h 2215"/>
              <a:gd name="T20" fmla="*/ 1691 w 1691"/>
              <a:gd name="T21" fmla="*/ 2215 h 2215"/>
              <a:gd name="T22" fmla="*/ 1111 w 1691"/>
              <a:gd name="T23" fmla="*/ 1108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1" h="2215">
                <a:moveTo>
                  <a:pt x="1111" y="1108"/>
                </a:moveTo>
                <a:cubicBezTo>
                  <a:pt x="1108" y="1108"/>
                  <a:pt x="1108" y="1108"/>
                  <a:pt x="1108" y="1108"/>
                </a:cubicBezTo>
                <a:cubicBezTo>
                  <a:pt x="1108" y="1102"/>
                  <a:pt x="1108" y="1102"/>
                  <a:pt x="1108" y="1102"/>
                </a:cubicBezTo>
                <a:cubicBezTo>
                  <a:pt x="965" y="833"/>
                  <a:pt x="857" y="635"/>
                  <a:pt x="815" y="569"/>
                </a:cubicBezTo>
                <a:cubicBezTo>
                  <a:pt x="624" y="269"/>
                  <a:pt x="397" y="50"/>
                  <a:pt x="0" y="0"/>
                </a:cubicBezTo>
                <a:cubicBezTo>
                  <a:pt x="0" y="1108"/>
                  <a:pt x="0" y="1108"/>
                  <a:pt x="0" y="1108"/>
                </a:cubicBezTo>
                <a:cubicBezTo>
                  <a:pt x="0" y="1213"/>
                  <a:pt x="0" y="1213"/>
                  <a:pt x="0" y="1213"/>
                </a:cubicBezTo>
                <a:cubicBezTo>
                  <a:pt x="13" y="1224"/>
                  <a:pt x="24" y="1239"/>
                  <a:pt x="34" y="1257"/>
                </a:cubicBezTo>
                <a:cubicBezTo>
                  <a:pt x="42" y="1273"/>
                  <a:pt x="250" y="1684"/>
                  <a:pt x="522" y="2215"/>
                </a:cubicBezTo>
                <a:cubicBezTo>
                  <a:pt x="1108" y="2215"/>
                  <a:pt x="1108" y="2215"/>
                  <a:pt x="1108" y="2215"/>
                </a:cubicBezTo>
                <a:cubicBezTo>
                  <a:pt x="1691" y="2215"/>
                  <a:pt x="1691" y="2215"/>
                  <a:pt x="1691" y="2215"/>
                </a:cubicBezTo>
                <a:cubicBezTo>
                  <a:pt x="1483" y="1814"/>
                  <a:pt x="1274" y="1415"/>
                  <a:pt x="1111" y="1108"/>
                </a:cubicBezTo>
                <a:close/>
              </a:path>
            </a:pathLst>
          </a:custGeom>
          <a:solidFill>
            <a:srgbClr val="6D9644"/>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Slide Number Placeholder 2">
            <a:extLst>
              <a:ext uri="{FF2B5EF4-FFF2-40B4-BE49-F238E27FC236}">
                <a16:creationId xmlns:a16="http://schemas.microsoft.com/office/drawing/2014/main" id="{1C4E59A7-29AB-413D-999E-CE16C2494A42}"/>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a:p>
        </p:txBody>
      </p:sp>
      <p:sp>
        <p:nvSpPr>
          <p:cNvPr id="10" name="Text Placeholder 2">
            <a:extLst>
              <a:ext uri="{FF2B5EF4-FFF2-40B4-BE49-F238E27FC236}">
                <a16:creationId xmlns:a16="http://schemas.microsoft.com/office/drawing/2014/main" id="{0B4DD840-BBD0-42CF-AA51-B2D658DB2998}"/>
              </a:ext>
            </a:extLst>
          </p:cNvPr>
          <p:cNvSpPr>
            <a:spLocks noGrp="1"/>
          </p:cNvSpPr>
          <p:nvPr>
            <p:ph type="body" sz="quarter" idx="12" hasCustomPrompt="1"/>
          </p:nvPr>
        </p:nvSpPr>
        <p:spPr>
          <a:xfrm>
            <a:off x="3962400" y="1295400"/>
            <a:ext cx="7543800" cy="4343400"/>
          </a:xfrm>
          <a:prstGeom prst="rect">
            <a:avLst/>
          </a:prstGeom>
        </p:spPr>
        <p:txBody>
          <a:bodyPr anchor="ctr"/>
          <a:lstStyle>
            <a:lvl1pPr marL="0" indent="0" algn="ctr">
              <a:buNone/>
              <a:defRPr>
                <a:solidFill>
                  <a:schemeClr val="bg1"/>
                </a:solidFill>
              </a:defRPr>
            </a:lvl1pPr>
            <a:lvl2pPr marL="609556" indent="0">
              <a:buNone/>
              <a:defRPr>
                <a:solidFill>
                  <a:schemeClr val="bg1"/>
                </a:solidFill>
              </a:defRPr>
            </a:lvl2pPr>
            <a:lvl3pPr marL="1219109" indent="0">
              <a:buNone/>
              <a:defRPr>
                <a:solidFill>
                  <a:schemeClr val="bg1"/>
                </a:solidFill>
              </a:defRPr>
            </a:lvl3pPr>
            <a:lvl4pPr marL="1828662" indent="0">
              <a:buNone/>
              <a:defRPr>
                <a:solidFill>
                  <a:schemeClr val="bg1"/>
                </a:solidFill>
              </a:defRPr>
            </a:lvl4pPr>
            <a:lvl5pPr marL="2438216" indent="0">
              <a:buNone/>
              <a:defRPr>
                <a:solidFill>
                  <a:schemeClr val="bg1"/>
                </a:solidFill>
              </a:defRPr>
            </a:lvl5pPr>
          </a:lstStyle>
          <a:p>
            <a:pPr lvl="0"/>
            <a:r>
              <a:rPr lang="en-US" dirty="0"/>
              <a:t>[Middle Title Page]</a:t>
            </a:r>
          </a:p>
        </p:txBody>
      </p:sp>
      <p:sp>
        <p:nvSpPr>
          <p:cNvPr id="12" name="Freeform 5">
            <a:extLst>
              <a:ext uri="{FF2B5EF4-FFF2-40B4-BE49-F238E27FC236}">
                <a16:creationId xmlns:a16="http://schemas.microsoft.com/office/drawing/2014/main" id="{A1F59812-0A57-4D06-8C90-0F39D7BFE4C4}"/>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ooter Placeholder 1">
            <a:extLst>
              <a:ext uri="{FF2B5EF4-FFF2-40B4-BE49-F238E27FC236}">
                <a16:creationId xmlns:a16="http://schemas.microsoft.com/office/drawing/2014/main" id="{95D1EB72-428F-4777-913A-8768E6C56E93}"/>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bg1"/>
                </a:solidFill>
              </a:defRPr>
            </a:lvl1pPr>
          </a:lstStyle>
          <a:p>
            <a:pPr defTabSz="609555"/>
            <a:r>
              <a:rPr lang="en-US" dirty="0"/>
              <a:t>© 2023 NTT DATA Americas, Inc. All rights reserved.</a:t>
            </a:r>
          </a:p>
        </p:txBody>
      </p:sp>
    </p:spTree>
    <p:extLst>
      <p:ext uri="{BB962C8B-B14F-4D97-AF65-F5344CB8AC3E}">
        <p14:creationId xmlns:p14="http://schemas.microsoft.com/office/powerpoint/2010/main" val="1568241470"/>
      </p:ext>
    </p:extLst>
  </p:cSld>
  <p:clrMapOvr>
    <a:masterClrMapping/>
  </p:clrMapOvr>
  <p:extLst>
    <p:ext uri="{DCECCB84-F9BA-43D5-87BE-67443E8EF086}">
      <p15:sldGuideLst xmlns:p15="http://schemas.microsoft.com/office/powerpoint/2012/main">
        <p15:guide id="1" pos="3840" userDrawn="1">
          <p15:clr>
            <a:srgbClr val="FBAE40"/>
          </p15:clr>
        </p15:guide>
        <p15:guide id="2" pos="7488" userDrawn="1">
          <p15:clr>
            <a:srgbClr val="FBAE40"/>
          </p15:clr>
        </p15:guide>
        <p15:guide id="3" pos="19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Slide - Purple Tinted">
    <p:bg>
      <p:bgPr>
        <a:solidFill>
          <a:schemeClr val="accent6">
            <a:lumMod val="50000"/>
          </a:schemeClr>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998ED156-1AB5-4B96-BB64-69BB7DD751EA}"/>
              </a:ext>
            </a:extLst>
          </p:cNvPr>
          <p:cNvSpPr>
            <a:spLocks/>
          </p:cNvSpPr>
          <p:nvPr userDrawn="1"/>
        </p:nvSpPr>
        <p:spPr bwMode="auto">
          <a:xfrm>
            <a:off x="3175" y="0"/>
            <a:ext cx="5224380" cy="6858000"/>
          </a:xfrm>
          <a:custGeom>
            <a:avLst/>
            <a:gdLst>
              <a:gd name="T0" fmla="*/ 1111 w 1691"/>
              <a:gd name="T1" fmla="*/ 1108 h 2215"/>
              <a:gd name="T2" fmla="*/ 1108 w 1691"/>
              <a:gd name="T3" fmla="*/ 1108 h 2215"/>
              <a:gd name="T4" fmla="*/ 1108 w 1691"/>
              <a:gd name="T5" fmla="*/ 1102 h 2215"/>
              <a:gd name="T6" fmla="*/ 815 w 1691"/>
              <a:gd name="T7" fmla="*/ 569 h 2215"/>
              <a:gd name="T8" fmla="*/ 0 w 1691"/>
              <a:gd name="T9" fmla="*/ 0 h 2215"/>
              <a:gd name="T10" fmla="*/ 0 w 1691"/>
              <a:gd name="T11" fmla="*/ 1108 h 2215"/>
              <a:gd name="T12" fmla="*/ 0 w 1691"/>
              <a:gd name="T13" fmla="*/ 1213 h 2215"/>
              <a:gd name="T14" fmla="*/ 34 w 1691"/>
              <a:gd name="T15" fmla="*/ 1257 h 2215"/>
              <a:gd name="T16" fmla="*/ 522 w 1691"/>
              <a:gd name="T17" fmla="*/ 2215 h 2215"/>
              <a:gd name="T18" fmla="*/ 1108 w 1691"/>
              <a:gd name="T19" fmla="*/ 2215 h 2215"/>
              <a:gd name="T20" fmla="*/ 1691 w 1691"/>
              <a:gd name="T21" fmla="*/ 2215 h 2215"/>
              <a:gd name="T22" fmla="*/ 1111 w 1691"/>
              <a:gd name="T23" fmla="*/ 1108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1" h="2215">
                <a:moveTo>
                  <a:pt x="1111" y="1108"/>
                </a:moveTo>
                <a:cubicBezTo>
                  <a:pt x="1108" y="1108"/>
                  <a:pt x="1108" y="1108"/>
                  <a:pt x="1108" y="1108"/>
                </a:cubicBezTo>
                <a:cubicBezTo>
                  <a:pt x="1108" y="1102"/>
                  <a:pt x="1108" y="1102"/>
                  <a:pt x="1108" y="1102"/>
                </a:cubicBezTo>
                <a:cubicBezTo>
                  <a:pt x="965" y="833"/>
                  <a:pt x="857" y="635"/>
                  <a:pt x="815" y="569"/>
                </a:cubicBezTo>
                <a:cubicBezTo>
                  <a:pt x="624" y="269"/>
                  <a:pt x="397" y="50"/>
                  <a:pt x="0" y="0"/>
                </a:cubicBezTo>
                <a:cubicBezTo>
                  <a:pt x="0" y="1108"/>
                  <a:pt x="0" y="1108"/>
                  <a:pt x="0" y="1108"/>
                </a:cubicBezTo>
                <a:cubicBezTo>
                  <a:pt x="0" y="1213"/>
                  <a:pt x="0" y="1213"/>
                  <a:pt x="0" y="1213"/>
                </a:cubicBezTo>
                <a:cubicBezTo>
                  <a:pt x="13" y="1224"/>
                  <a:pt x="24" y="1239"/>
                  <a:pt x="34" y="1257"/>
                </a:cubicBezTo>
                <a:cubicBezTo>
                  <a:pt x="42" y="1273"/>
                  <a:pt x="250" y="1684"/>
                  <a:pt x="522" y="2215"/>
                </a:cubicBezTo>
                <a:cubicBezTo>
                  <a:pt x="1108" y="2215"/>
                  <a:pt x="1108" y="2215"/>
                  <a:pt x="1108" y="2215"/>
                </a:cubicBezTo>
                <a:cubicBezTo>
                  <a:pt x="1691" y="2215"/>
                  <a:pt x="1691" y="2215"/>
                  <a:pt x="1691" y="2215"/>
                </a:cubicBezTo>
                <a:cubicBezTo>
                  <a:pt x="1483" y="1814"/>
                  <a:pt x="1274" y="1415"/>
                  <a:pt x="1111" y="1108"/>
                </a:cubicBezTo>
                <a:close/>
              </a:path>
            </a:pathLst>
          </a:custGeom>
          <a:solidFill>
            <a:srgbClr val="471935"/>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Slide Number Placeholder 2">
            <a:extLst>
              <a:ext uri="{FF2B5EF4-FFF2-40B4-BE49-F238E27FC236}">
                <a16:creationId xmlns:a16="http://schemas.microsoft.com/office/drawing/2014/main" id="{407C339E-F549-4195-B2AF-6498D38ED507}"/>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a:p>
        </p:txBody>
      </p:sp>
      <p:sp>
        <p:nvSpPr>
          <p:cNvPr id="10" name="Text Placeholder 2">
            <a:extLst>
              <a:ext uri="{FF2B5EF4-FFF2-40B4-BE49-F238E27FC236}">
                <a16:creationId xmlns:a16="http://schemas.microsoft.com/office/drawing/2014/main" id="{5B760E1B-4F8A-478E-807E-2E72332393CE}"/>
              </a:ext>
            </a:extLst>
          </p:cNvPr>
          <p:cNvSpPr>
            <a:spLocks noGrp="1"/>
          </p:cNvSpPr>
          <p:nvPr>
            <p:ph type="body" sz="quarter" idx="12" hasCustomPrompt="1"/>
          </p:nvPr>
        </p:nvSpPr>
        <p:spPr>
          <a:xfrm>
            <a:off x="3962400" y="1295400"/>
            <a:ext cx="7543800" cy="4343400"/>
          </a:xfrm>
          <a:prstGeom prst="rect">
            <a:avLst/>
          </a:prstGeom>
        </p:spPr>
        <p:txBody>
          <a:bodyPr anchor="ctr"/>
          <a:lstStyle>
            <a:lvl1pPr marL="0" indent="0" algn="ctr">
              <a:buNone/>
              <a:defRPr>
                <a:solidFill>
                  <a:schemeClr val="bg1"/>
                </a:solidFill>
              </a:defRPr>
            </a:lvl1pPr>
            <a:lvl2pPr marL="609556" indent="0">
              <a:buNone/>
              <a:defRPr>
                <a:solidFill>
                  <a:schemeClr val="bg1"/>
                </a:solidFill>
              </a:defRPr>
            </a:lvl2pPr>
            <a:lvl3pPr marL="1219109" indent="0">
              <a:buNone/>
              <a:defRPr>
                <a:solidFill>
                  <a:schemeClr val="bg1"/>
                </a:solidFill>
              </a:defRPr>
            </a:lvl3pPr>
            <a:lvl4pPr marL="1828662" indent="0">
              <a:buNone/>
              <a:defRPr>
                <a:solidFill>
                  <a:schemeClr val="bg1"/>
                </a:solidFill>
              </a:defRPr>
            </a:lvl4pPr>
            <a:lvl5pPr marL="2438216" indent="0">
              <a:buNone/>
              <a:defRPr>
                <a:solidFill>
                  <a:schemeClr val="bg1"/>
                </a:solidFill>
              </a:defRPr>
            </a:lvl5pPr>
          </a:lstStyle>
          <a:p>
            <a:pPr lvl="0"/>
            <a:r>
              <a:rPr lang="en-US" dirty="0"/>
              <a:t>[Middle Title Page]</a:t>
            </a:r>
          </a:p>
        </p:txBody>
      </p:sp>
      <p:sp>
        <p:nvSpPr>
          <p:cNvPr id="12" name="Freeform 5">
            <a:extLst>
              <a:ext uri="{FF2B5EF4-FFF2-40B4-BE49-F238E27FC236}">
                <a16:creationId xmlns:a16="http://schemas.microsoft.com/office/drawing/2014/main" id="{3EC6E173-FBBF-4238-8F99-F007BE92FB8A}"/>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ooter Placeholder 1">
            <a:extLst>
              <a:ext uri="{FF2B5EF4-FFF2-40B4-BE49-F238E27FC236}">
                <a16:creationId xmlns:a16="http://schemas.microsoft.com/office/drawing/2014/main" id="{4CB3A1FD-6E15-4FCB-8185-36559E2833C9}"/>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bg1"/>
                </a:solidFill>
              </a:defRPr>
            </a:lvl1pPr>
          </a:lstStyle>
          <a:p>
            <a:pPr defTabSz="609555"/>
            <a:r>
              <a:rPr lang="en-US" dirty="0"/>
              <a:t>© 2023 NTT DATA Americas, Inc. All rights reserved.</a:t>
            </a:r>
          </a:p>
        </p:txBody>
      </p:sp>
    </p:spTree>
    <p:extLst>
      <p:ext uri="{BB962C8B-B14F-4D97-AF65-F5344CB8AC3E}">
        <p14:creationId xmlns:p14="http://schemas.microsoft.com/office/powerpoint/2010/main" val="2916154537"/>
      </p:ext>
    </p:extLst>
  </p:cSld>
  <p:clrMapOvr>
    <a:masterClrMapping/>
  </p:clrMapOvr>
  <p:extLst>
    <p:ext uri="{DCECCB84-F9BA-43D5-87BE-67443E8EF086}">
      <p15:sldGuideLst xmlns:p15="http://schemas.microsoft.com/office/powerpoint/2012/main">
        <p15:guide id="1" pos="3840" userDrawn="1">
          <p15:clr>
            <a:srgbClr val="FBAE40"/>
          </p15:clr>
        </p15:guide>
        <p15:guide id="2" pos="7488" userDrawn="1">
          <p15:clr>
            <a:srgbClr val="FBAE40"/>
          </p15:clr>
        </p15:guide>
        <p15:guide id="3" pos="19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genda Slide - BF-H">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13690"/>
            <a:ext cx="2080171" cy="3744310"/>
          </a:xfrm>
          <a:prstGeom prst="rect">
            <a:avLst/>
          </a:prstGeom>
        </p:spPr>
      </p:pic>
      <p:sp>
        <p:nvSpPr>
          <p:cNvPr id="14" name="タイトル 1">
            <a:extLst>
              <a:ext uri="{FF2B5EF4-FFF2-40B4-BE49-F238E27FC236}">
                <a16:creationId xmlns:a16="http://schemas.microsoft.com/office/drawing/2014/main" id="{E209CA9E-EA71-4D07-95CE-EA78E13E3F63}"/>
              </a:ext>
            </a:extLst>
          </p:cNvPr>
          <p:cNvSpPr>
            <a:spLocks noGrp="1"/>
          </p:cNvSpPr>
          <p:nvPr>
            <p:ph type="title" hasCustomPrompt="1"/>
          </p:nvPr>
        </p:nvSpPr>
        <p:spPr>
          <a:xfrm>
            <a:off x="228600" y="228600"/>
            <a:ext cx="11734800" cy="533400"/>
          </a:xfrm>
          <a:prstGeom prst="rect">
            <a:avLst/>
          </a:prstGeom>
        </p:spPr>
        <p:txBody>
          <a:bodyPr lIns="91440" tIns="0" bIns="0" anchor="t" anchorCtr="0">
            <a:noAutofit/>
          </a:bodyPr>
          <a:lstStyle>
            <a:lvl1pPr>
              <a:defRPr lang="en-US" altLang="ja-JP" spc="0" dirty="0" smtClean="0">
                <a:solidFill>
                  <a:schemeClr val="tx1"/>
                </a:solidFill>
                <a:latin typeface="+mj-ea"/>
                <a:ea typeface="+mj-ea"/>
                <a:cs typeface="Arial"/>
              </a:defRPr>
            </a:lvl1pPr>
          </a:lstStyle>
          <a:p>
            <a:pPr marL="226468" marR="0" lvl="0" indent="-226468" latinLnBrk="0">
              <a:lnSpc>
                <a:spcPct val="100000"/>
              </a:lnSpc>
              <a:spcBef>
                <a:spcPct val="20000"/>
              </a:spcBef>
              <a:buClrTx/>
              <a:buSzTx/>
              <a:buFont typeface="+mj-lt"/>
              <a:buNone/>
              <a:tabLst/>
            </a:pPr>
            <a:r>
              <a:rPr kumimoji="1" lang="en-US" altLang="ja-JP" dirty="0"/>
              <a:t>[Agenda]</a:t>
            </a:r>
          </a:p>
        </p:txBody>
      </p:sp>
      <p:sp>
        <p:nvSpPr>
          <p:cNvPr id="17" name="Content Placeholder 2">
            <a:extLst>
              <a:ext uri="{FF2B5EF4-FFF2-40B4-BE49-F238E27FC236}">
                <a16:creationId xmlns:a16="http://schemas.microsoft.com/office/drawing/2014/main" id="{A97DDC82-36D5-4738-989D-30338EA824B8}"/>
              </a:ext>
            </a:extLst>
          </p:cNvPr>
          <p:cNvSpPr>
            <a:spLocks noGrp="1"/>
          </p:cNvSpPr>
          <p:nvPr>
            <p:ph idx="1"/>
          </p:nvPr>
        </p:nvSpPr>
        <p:spPr>
          <a:xfrm>
            <a:off x="3352800" y="1143000"/>
            <a:ext cx="8229600" cy="5257800"/>
          </a:xfrm>
          <a:prstGeom prst="rect">
            <a:avLst/>
          </a:prstGeom>
        </p:spPr>
        <p:txBody>
          <a:bodyPr/>
          <a:lstStyle>
            <a:lvl1pPr marL="457200" indent="-457200" algn="l" defTabSz="914400" rtl="0" eaLnBrk="1" latinLnBrk="0" hangingPunct="1">
              <a:lnSpc>
                <a:spcPct val="100000"/>
              </a:lnSpc>
              <a:buClr>
                <a:schemeClr val="bg2"/>
              </a:buClr>
              <a:buSzPct val="100000"/>
              <a:buFont typeface="+mj-lt"/>
              <a:buAutoNum type="arabicPeriod"/>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8" name="Footer Placeholder 1">
            <a:extLst>
              <a:ext uri="{FF2B5EF4-FFF2-40B4-BE49-F238E27FC236}">
                <a16:creationId xmlns:a16="http://schemas.microsoft.com/office/drawing/2014/main" id="{F93CD1FC-848D-4FBD-B222-AB1FF81F9C31}"/>
              </a:ext>
            </a:extLst>
          </p:cNvPr>
          <p:cNvSpPr>
            <a:spLocks noGrp="1"/>
          </p:cNvSpPr>
          <p:nvPr>
            <p:ph type="ftr" sz="quarter" idx="10"/>
          </p:nvPr>
        </p:nvSpPr>
        <p:spPr>
          <a:xfrm>
            <a:off x="1752600" y="6556248"/>
            <a:ext cx="2651760" cy="182880"/>
          </a:xfrm>
          <a:prstGeom prst="rect">
            <a:avLst/>
          </a:prstGeom>
        </p:spPr>
        <p:txBody>
          <a:bodyPr anchor="ctr"/>
          <a:lstStyle>
            <a:lvl1pPr>
              <a:defRPr sz="800">
                <a:solidFill>
                  <a:schemeClr val="accent2"/>
                </a:solidFill>
              </a:defRPr>
            </a:lvl1pPr>
          </a:lstStyle>
          <a:p>
            <a:pPr defTabSz="609555"/>
            <a:r>
              <a:rPr lang="en-US" dirty="0"/>
              <a:t>© 2023 NTT DATA Americas, Inc. All rights reserved.</a:t>
            </a:r>
          </a:p>
        </p:txBody>
      </p:sp>
      <p:sp>
        <p:nvSpPr>
          <p:cNvPr id="10" name="Slide Number Placeholder 2">
            <a:extLst>
              <a:ext uri="{FF2B5EF4-FFF2-40B4-BE49-F238E27FC236}">
                <a16:creationId xmlns:a16="http://schemas.microsoft.com/office/drawing/2014/main" id="{6046D4B9-1B5E-4C59-9152-A25FEA8BF9A8}"/>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
        <p:nvSpPr>
          <p:cNvPr id="12" name="Freeform 5">
            <a:extLst>
              <a:ext uri="{FF2B5EF4-FFF2-40B4-BE49-F238E27FC236}">
                <a16:creationId xmlns:a16="http://schemas.microsoft.com/office/drawing/2014/main" id="{F3D31B2B-5576-40AE-B059-57C11E6089DF}"/>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6785C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225778480"/>
      </p:ext>
    </p:extLst>
  </p:cSld>
  <p:clrMapOvr>
    <a:masterClrMapping/>
  </p:clrMapOvr>
  <p:extLst>
    <p:ext uri="{DCECCB84-F9BA-43D5-87BE-67443E8EF086}">
      <p15:sldGuideLst xmlns:p15="http://schemas.microsoft.com/office/powerpoint/2012/main">
        <p15:guide id="1" orient="horz" pos="480" userDrawn="1">
          <p15:clr>
            <a:srgbClr val="FBAE40"/>
          </p15:clr>
        </p15:guide>
        <p15:guide id="2" pos="3840" userDrawn="1">
          <p15:clr>
            <a:srgbClr val="FBAE40"/>
          </p15:clr>
        </p15:guide>
        <p15:guide id="3" pos="144" userDrawn="1">
          <p15:clr>
            <a:srgbClr val="FBAE40"/>
          </p15:clr>
        </p15:guide>
        <p15:guide id="4" pos="7536" userDrawn="1">
          <p15:clr>
            <a:srgbClr val="FBAE40"/>
          </p15:clr>
        </p15:guide>
        <p15:guide id="5" orient="horz" pos="14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s - BF-H">
    <p:spTree>
      <p:nvGrpSpPr>
        <p:cNvPr id="1" name=""/>
        <p:cNvGrpSpPr/>
        <p:nvPr/>
      </p:nvGrpSpPr>
      <p:grpSpPr>
        <a:xfrm>
          <a:off x="0" y="0"/>
          <a:ext cx="0" cy="0"/>
          <a:chOff x="0" y="0"/>
          <a:chExt cx="0" cy="0"/>
        </a:xfrm>
      </p:grpSpPr>
      <p:sp>
        <p:nvSpPr>
          <p:cNvPr id="9" name="タイトル 1"/>
          <p:cNvSpPr>
            <a:spLocks noGrp="1"/>
          </p:cNvSpPr>
          <p:nvPr>
            <p:ph type="title" hasCustomPrompt="1"/>
          </p:nvPr>
        </p:nvSpPr>
        <p:spPr>
          <a:xfrm>
            <a:off x="228601" y="228600"/>
            <a:ext cx="11734799" cy="533400"/>
          </a:xfrm>
          <a:prstGeom prst="rect">
            <a:avLst/>
          </a:prstGeom>
        </p:spPr>
        <p:txBody>
          <a:bodyPr lIns="91440" tIns="0" bIns="0" anchor="t" anchorCtr="0">
            <a:noAutofit/>
          </a:bodyPr>
          <a:lstStyle>
            <a:lvl1pPr>
              <a:defRPr lang="en-US" altLang="ja-JP" spc="0" dirty="0" smtClean="0">
                <a:solidFill>
                  <a:schemeClr val="tx1"/>
                </a:solidFill>
                <a:latin typeface="+mj-ea"/>
                <a:ea typeface="+mj-ea"/>
                <a:cs typeface="Arial"/>
              </a:defRPr>
            </a:lvl1pPr>
          </a:lstStyle>
          <a:p>
            <a:pPr marL="226468" marR="0" lvl="0" indent="-226468" latinLnBrk="0">
              <a:lnSpc>
                <a:spcPct val="100000"/>
              </a:lnSpc>
              <a:spcBef>
                <a:spcPct val="20000"/>
              </a:spcBef>
              <a:buClrTx/>
              <a:buSzTx/>
              <a:buFont typeface="+mj-lt"/>
              <a:buNone/>
              <a:tabLst/>
            </a:pPr>
            <a:r>
              <a:rPr kumimoji="1" lang="en-US" altLang="ja-JP" dirty="0"/>
              <a:t>[Title]</a:t>
            </a:r>
          </a:p>
        </p:txBody>
      </p:sp>
      <p:sp>
        <p:nvSpPr>
          <p:cNvPr id="2" name="Footer Placeholder 1">
            <a:extLst>
              <a:ext uri="{FF2B5EF4-FFF2-40B4-BE49-F238E27FC236}">
                <a16:creationId xmlns:a16="http://schemas.microsoft.com/office/drawing/2014/main" id="{3A6E617D-734F-4979-AA28-151FD13FA134}"/>
              </a:ext>
            </a:extLst>
          </p:cNvPr>
          <p:cNvSpPr>
            <a:spLocks noGrp="1"/>
          </p:cNvSpPr>
          <p:nvPr>
            <p:ph type="ftr" sz="quarter" idx="10"/>
          </p:nvPr>
        </p:nvSpPr>
        <p:spPr/>
        <p:txBody>
          <a:bodyPr/>
          <a:lstStyle/>
          <a:p>
            <a:pPr defTabSz="609555"/>
            <a:r>
              <a:rPr lang="en-US" dirty="0"/>
              <a:t>© 2023 NTT DATA Americas, Inc. All rights reserved.</a:t>
            </a:r>
          </a:p>
        </p:txBody>
      </p:sp>
      <p:sp>
        <p:nvSpPr>
          <p:cNvPr id="3" name="Slide Number Placeholder 2">
            <a:extLst>
              <a:ext uri="{FF2B5EF4-FFF2-40B4-BE49-F238E27FC236}">
                <a16:creationId xmlns:a16="http://schemas.microsoft.com/office/drawing/2014/main" id="{448A4EEE-264C-42B7-9C67-2AF5171A4FA0}"/>
              </a:ext>
            </a:extLst>
          </p:cNvPr>
          <p:cNvSpPr>
            <a:spLocks noGrp="1"/>
          </p:cNvSpPr>
          <p:nvPr>
            <p:ph type="sldNum" sz="quarter" idx="11"/>
          </p:nvPr>
        </p:nvSpPr>
        <p:spPr/>
        <p:txBody>
          <a:bodyPr/>
          <a:lstStyle/>
          <a:p>
            <a:pPr algn="ctr"/>
            <a:fld id="{92EA2340-BE12-4138-BE15-7C339B03EB4B}" type="slidenum">
              <a:rPr lang="en-US" smtClean="0"/>
              <a:pPr algn="ctr"/>
              <a:t>‹#›</a:t>
            </a:fld>
            <a:endParaRPr lang="en-US"/>
          </a:p>
        </p:txBody>
      </p:sp>
      <p:sp>
        <p:nvSpPr>
          <p:cNvPr id="6" name="Content Placeholder 2">
            <a:extLst>
              <a:ext uri="{FF2B5EF4-FFF2-40B4-BE49-F238E27FC236}">
                <a16:creationId xmlns:a16="http://schemas.microsoft.com/office/drawing/2014/main" id="{C0E1A09D-4386-4027-B225-F549DC0B419D}"/>
              </a:ext>
            </a:extLst>
          </p:cNvPr>
          <p:cNvSpPr>
            <a:spLocks noGrp="1"/>
          </p:cNvSpPr>
          <p:nvPr>
            <p:ph idx="1"/>
          </p:nvPr>
        </p:nvSpPr>
        <p:spPr>
          <a:xfrm>
            <a:off x="228601" y="1066800"/>
            <a:ext cx="11734799" cy="50292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2691193249"/>
      </p:ext>
    </p:extLst>
  </p:cSld>
  <p:clrMapOvr>
    <a:masterClrMapping/>
  </p:clrMapOvr>
  <p:extLst>
    <p:ext uri="{DCECCB84-F9BA-43D5-87BE-67443E8EF086}">
      <p15:sldGuideLst xmlns:p15="http://schemas.microsoft.com/office/powerpoint/2012/main">
        <p15:guide id="1" orient="horz" pos="480" userDrawn="1">
          <p15:clr>
            <a:srgbClr val="FBAE40"/>
          </p15:clr>
        </p15:guide>
        <p15:guide id="2" pos="144" userDrawn="1">
          <p15:clr>
            <a:srgbClr val="FBAE40"/>
          </p15:clr>
        </p15:guide>
        <p15:guide id="3" pos="7536" userDrawn="1">
          <p15:clr>
            <a:srgbClr val="FBAE40"/>
          </p15:clr>
        </p15:guide>
        <p15:guide id="4" orient="horz" pos="144" userDrawn="1">
          <p15:clr>
            <a:srgbClr val="FBAE40"/>
          </p15:clr>
        </p15:guide>
        <p15:guide id="6" pos="3840" userDrawn="1">
          <p15:clr>
            <a:srgbClr val="FBAE40"/>
          </p15:clr>
        </p15:guide>
        <p15:guide id="7" orient="horz" pos="3840" userDrawn="1">
          <p15:clr>
            <a:srgbClr val="FBAE40"/>
          </p15:clr>
        </p15:guide>
        <p15:guide id="8" orient="horz" pos="2256" userDrawn="1">
          <p15:clr>
            <a:srgbClr val="FBAE40"/>
          </p15:clr>
        </p15:guide>
        <p15:guide id="9" orient="horz" pos="67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2 Column - BF-H">
    <p:spTree>
      <p:nvGrpSpPr>
        <p:cNvPr id="1" name=""/>
        <p:cNvGrpSpPr/>
        <p:nvPr/>
      </p:nvGrpSpPr>
      <p:grpSpPr>
        <a:xfrm>
          <a:off x="0" y="0"/>
          <a:ext cx="0" cy="0"/>
          <a:chOff x="0" y="0"/>
          <a:chExt cx="0" cy="0"/>
        </a:xfrm>
      </p:grpSpPr>
      <p:sp>
        <p:nvSpPr>
          <p:cNvPr id="9" name="タイトル 1"/>
          <p:cNvSpPr>
            <a:spLocks noGrp="1"/>
          </p:cNvSpPr>
          <p:nvPr>
            <p:ph type="title" hasCustomPrompt="1"/>
          </p:nvPr>
        </p:nvSpPr>
        <p:spPr>
          <a:xfrm>
            <a:off x="228601" y="228600"/>
            <a:ext cx="11734800" cy="533400"/>
          </a:xfrm>
          <a:prstGeom prst="rect">
            <a:avLst/>
          </a:prstGeom>
        </p:spPr>
        <p:txBody>
          <a:bodyPr lIns="91440" tIns="0" bIns="0" anchor="t" anchorCtr="0">
            <a:noAutofit/>
          </a:bodyPr>
          <a:lstStyle>
            <a:lvl1pPr>
              <a:defRPr lang="en-US" altLang="ja-JP" spc="0" dirty="0" smtClean="0">
                <a:solidFill>
                  <a:schemeClr val="tx1"/>
                </a:solidFill>
                <a:latin typeface="+mj-ea"/>
                <a:ea typeface="+mj-ea"/>
                <a:cs typeface="Arial"/>
              </a:defRPr>
            </a:lvl1pPr>
          </a:lstStyle>
          <a:p>
            <a:pPr marL="226468" marR="0" lvl="0" indent="-226468" latinLnBrk="0">
              <a:lnSpc>
                <a:spcPct val="100000"/>
              </a:lnSpc>
              <a:spcBef>
                <a:spcPct val="20000"/>
              </a:spcBef>
              <a:buClrTx/>
              <a:buSzTx/>
              <a:buFont typeface="+mj-lt"/>
              <a:buNone/>
              <a:tabLst/>
            </a:pPr>
            <a:r>
              <a:rPr kumimoji="1" lang="en-US" altLang="ja-JP" dirty="0"/>
              <a:t>[Title]</a:t>
            </a:r>
          </a:p>
        </p:txBody>
      </p:sp>
      <p:cxnSp>
        <p:nvCxnSpPr>
          <p:cNvPr id="5" name="Straight Connector 4">
            <a:extLst>
              <a:ext uri="{FF2B5EF4-FFF2-40B4-BE49-F238E27FC236}">
                <a16:creationId xmlns:a16="http://schemas.microsoft.com/office/drawing/2014/main" id="{89D32AD7-4EC4-4336-8E66-DAF3CD63E129}"/>
              </a:ext>
            </a:extLst>
          </p:cNvPr>
          <p:cNvCxnSpPr/>
          <p:nvPr userDrawn="1"/>
        </p:nvCxnSpPr>
        <p:spPr>
          <a:xfrm>
            <a:off x="6094413" y="1066800"/>
            <a:ext cx="0" cy="51054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9A3F0FF2-9D07-4173-8901-D515EA8C808F}"/>
              </a:ext>
            </a:extLst>
          </p:cNvPr>
          <p:cNvSpPr>
            <a:spLocks noGrp="1"/>
          </p:cNvSpPr>
          <p:nvPr>
            <p:ph idx="1"/>
          </p:nvPr>
        </p:nvSpPr>
        <p:spPr>
          <a:xfrm>
            <a:off x="609441" y="1066800"/>
            <a:ext cx="5257959" cy="50292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Content Placeholder 2">
            <a:extLst>
              <a:ext uri="{FF2B5EF4-FFF2-40B4-BE49-F238E27FC236}">
                <a16:creationId xmlns:a16="http://schemas.microsoft.com/office/drawing/2014/main" id="{A5085B24-6983-47FE-AA4D-FD610A3D3BE7}"/>
              </a:ext>
            </a:extLst>
          </p:cNvPr>
          <p:cNvSpPr>
            <a:spLocks noGrp="1"/>
          </p:cNvSpPr>
          <p:nvPr>
            <p:ph idx="11"/>
          </p:nvPr>
        </p:nvSpPr>
        <p:spPr>
          <a:xfrm>
            <a:off x="6321427" y="1066800"/>
            <a:ext cx="5257959" cy="50292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 name="Footer Placeholder 1">
            <a:extLst>
              <a:ext uri="{FF2B5EF4-FFF2-40B4-BE49-F238E27FC236}">
                <a16:creationId xmlns:a16="http://schemas.microsoft.com/office/drawing/2014/main" id="{A2C65324-DF08-40A7-8C24-F703E437B0E6}"/>
              </a:ext>
            </a:extLst>
          </p:cNvPr>
          <p:cNvSpPr>
            <a:spLocks noGrp="1"/>
          </p:cNvSpPr>
          <p:nvPr>
            <p:ph type="ftr" sz="quarter" idx="12"/>
          </p:nvPr>
        </p:nvSpPr>
        <p:spPr/>
        <p:txBody>
          <a:bodyPr/>
          <a:lstStyle/>
          <a:p>
            <a:pPr defTabSz="609555"/>
            <a:r>
              <a:rPr lang="en-US" dirty="0"/>
              <a:t>© 2023 NTT DATA Americas, Inc. All rights reserved.</a:t>
            </a:r>
          </a:p>
        </p:txBody>
      </p:sp>
      <p:sp>
        <p:nvSpPr>
          <p:cNvPr id="3" name="Slide Number Placeholder 2">
            <a:extLst>
              <a:ext uri="{FF2B5EF4-FFF2-40B4-BE49-F238E27FC236}">
                <a16:creationId xmlns:a16="http://schemas.microsoft.com/office/drawing/2014/main" id="{8FE53064-8875-4497-9F5F-2E32679407C2}"/>
              </a:ext>
            </a:extLst>
          </p:cNvPr>
          <p:cNvSpPr>
            <a:spLocks noGrp="1"/>
          </p:cNvSpPr>
          <p:nvPr>
            <p:ph type="sldNum" sz="quarter" idx="13"/>
          </p:nvPr>
        </p:nvSpPr>
        <p:spPr/>
        <p:txBody>
          <a:body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1261821398"/>
      </p:ext>
    </p:extLst>
  </p:cSld>
  <p:clrMapOvr>
    <a:masterClrMapping/>
  </p:clrMapOvr>
  <p:extLst>
    <p:ext uri="{DCECCB84-F9BA-43D5-87BE-67443E8EF086}">
      <p15:sldGuideLst xmlns:p15="http://schemas.microsoft.com/office/powerpoint/2012/main">
        <p15:guide id="1" orient="horz" pos="480" userDrawn="1">
          <p15:clr>
            <a:srgbClr val="FBAE40"/>
          </p15:clr>
        </p15:guide>
        <p15:guide id="2" pos="144" userDrawn="1">
          <p15:clr>
            <a:srgbClr val="FBAE40"/>
          </p15:clr>
        </p15:guide>
        <p15:guide id="3" pos="7536" userDrawn="1">
          <p15:clr>
            <a:srgbClr val="FBAE40"/>
          </p15:clr>
        </p15:guide>
        <p15:guide id="4" orient="horz" pos="672" userDrawn="1">
          <p15:clr>
            <a:srgbClr val="FBAE40"/>
          </p15:clr>
        </p15:guide>
        <p15:guide id="5" orient="horz" pos="144" userDrawn="1">
          <p15:clr>
            <a:srgbClr val="FBAE40"/>
          </p15:clr>
        </p15:guide>
        <p15:guide id="6" orient="horz" pos="2256" userDrawn="1">
          <p15:clr>
            <a:srgbClr val="FBAE40"/>
          </p15:clr>
        </p15:guide>
        <p15:guide id="7" pos="3840" userDrawn="1">
          <p15:clr>
            <a:srgbClr val="FBAE40"/>
          </p15:clr>
        </p15:guide>
        <p15:guide id="8" orient="horz"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3 Column - BF-H">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53D318D-5BC0-4FD7-84F6-570AAD7A014D}"/>
              </a:ext>
            </a:extLst>
          </p:cNvPr>
          <p:cNvCxnSpPr/>
          <p:nvPr userDrawn="1"/>
        </p:nvCxnSpPr>
        <p:spPr>
          <a:xfrm>
            <a:off x="4184986" y="1066800"/>
            <a:ext cx="0" cy="51054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9893623-AAB5-4C02-BC15-F45AA3A235AA}"/>
              </a:ext>
            </a:extLst>
          </p:cNvPr>
          <p:cNvCxnSpPr/>
          <p:nvPr userDrawn="1"/>
        </p:nvCxnSpPr>
        <p:spPr>
          <a:xfrm>
            <a:off x="8007007" y="1066800"/>
            <a:ext cx="0" cy="51054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FE16C34B-1F98-482E-9707-9104D28E0B23}"/>
              </a:ext>
            </a:extLst>
          </p:cNvPr>
          <p:cNvSpPr>
            <a:spLocks noGrp="1"/>
          </p:cNvSpPr>
          <p:nvPr>
            <p:ph type="ftr" sz="quarter" idx="13"/>
          </p:nvPr>
        </p:nvSpPr>
        <p:spPr/>
        <p:txBody>
          <a:bodyPr/>
          <a:lstStyle/>
          <a:p>
            <a:pPr defTabSz="609555"/>
            <a:r>
              <a:rPr lang="en-US" dirty="0"/>
              <a:t>© 2023 NTT DATA Americas, Inc. All rights reserved.</a:t>
            </a:r>
          </a:p>
        </p:txBody>
      </p:sp>
      <p:sp>
        <p:nvSpPr>
          <p:cNvPr id="3" name="Slide Number Placeholder 2">
            <a:extLst>
              <a:ext uri="{FF2B5EF4-FFF2-40B4-BE49-F238E27FC236}">
                <a16:creationId xmlns:a16="http://schemas.microsoft.com/office/drawing/2014/main" id="{C68E32ED-97A5-4487-AA5E-D634C8C951B9}"/>
              </a:ext>
            </a:extLst>
          </p:cNvPr>
          <p:cNvSpPr>
            <a:spLocks noGrp="1"/>
          </p:cNvSpPr>
          <p:nvPr>
            <p:ph type="sldNum" sz="quarter" idx="14"/>
          </p:nvPr>
        </p:nvSpPr>
        <p:spPr/>
        <p:txBody>
          <a:bodyPr/>
          <a:lstStyle/>
          <a:p>
            <a:pPr algn="ctr"/>
            <a:fld id="{92EA2340-BE12-4138-BE15-7C339B03EB4B}" type="slidenum">
              <a:rPr lang="en-US" smtClean="0"/>
              <a:pPr algn="ctr"/>
              <a:t>‹#›</a:t>
            </a:fld>
            <a:endParaRPr lang="en-US"/>
          </a:p>
        </p:txBody>
      </p:sp>
      <p:sp>
        <p:nvSpPr>
          <p:cNvPr id="14" name="タイトル 1">
            <a:extLst>
              <a:ext uri="{FF2B5EF4-FFF2-40B4-BE49-F238E27FC236}">
                <a16:creationId xmlns:a16="http://schemas.microsoft.com/office/drawing/2014/main" id="{D42E8D99-ACDC-4B18-BB03-6B2FDEC2F100}"/>
              </a:ext>
            </a:extLst>
          </p:cNvPr>
          <p:cNvSpPr>
            <a:spLocks noGrp="1"/>
          </p:cNvSpPr>
          <p:nvPr>
            <p:ph type="title" hasCustomPrompt="1"/>
          </p:nvPr>
        </p:nvSpPr>
        <p:spPr>
          <a:xfrm>
            <a:off x="228601" y="228600"/>
            <a:ext cx="11734800" cy="533400"/>
          </a:xfrm>
          <a:prstGeom prst="rect">
            <a:avLst/>
          </a:prstGeom>
        </p:spPr>
        <p:txBody>
          <a:bodyPr lIns="91440" tIns="0" bIns="0" anchor="t" anchorCtr="0">
            <a:noAutofit/>
          </a:bodyPr>
          <a:lstStyle>
            <a:lvl1pPr>
              <a:defRPr lang="en-US" altLang="ja-JP" spc="0" dirty="0" smtClean="0">
                <a:solidFill>
                  <a:schemeClr val="tx1"/>
                </a:solidFill>
                <a:latin typeface="+mj-ea"/>
                <a:ea typeface="+mj-ea"/>
                <a:cs typeface="Arial"/>
              </a:defRPr>
            </a:lvl1pPr>
          </a:lstStyle>
          <a:p>
            <a:pPr marL="226468" marR="0" lvl="0" indent="-226468" latinLnBrk="0">
              <a:lnSpc>
                <a:spcPct val="100000"/>
              </a:lnSpc>
              <a:spcBef>
                <a:spcPct val="20000"/>
              </a:spcBef>
              <a:buClrTx/>
              <a:buSzTx/>
              <a:buFont typeface="+mj-lt"/>
              <a:buNone/>
              <a:tabLst/>
            </a:pPr>
            <a:r>
              <a:rPr kumimoji="1" lang="en-US" altLang="ja-JP" dirty="0"/>
              <a:t>[Title]</a:t>
            </a:r>
          </a:p>
        </p:txBody>
      </p:sp>
      <p:sp>
        <p:nvSpPr>
          <p:cNvPr id="15" name="Content Placeholder 2">
            <a:extLst>
              <a:ext uri="{FF2B5EF4-FFF2-40B4-BE49-F238E27FC236}">
                <a16:creationId xmlns:a16="http://schemas.microsoft.com/office/drawing/2014/main" id="{E6B707C5-9432-42A5-AF05-9DC709A237DB}"/>
              </a:ext>
            </a:extLst>
          </p:cNvPr>
          <p:cNvSpPr>
            <a:spLocks noGrp="1"/>
          </p:cNvSpPr>
          <p:nvPr>
            <p:ph idx="1"/>
          </p:nvPr>
        </p:nvSpPr>
        <p:spPr>
          <a:xfrm>
            <a:off x="457199" y="1066800"/>
            <a:ext cx="3633553" cy="50292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6" name="Content Placeholder 2">
            <a:extLst>
              <a:ext uri="{FF2B5EF4-FFF2-40B4-BE49-F238E27FC236}">
                <a16:creationId xmlns:a16="http://schemas.microsoft.com/office/drawing/2014/main" id="{E458842B-A662-4100-A167-60B0C97821D5}"/>
              </a:ext>
            </a:extLst>
          </p:cNvPr>
          <p:cNvSpPr>
            <a:spLocks noGrp="1"/>
          </p:cNvSpPr>
          <p:nvPr>
            <p:ph idx="15"/>
          </p:nvPr>
        </p:nvSpPr>
        <p:spPr>
          <a:xfrm>
            <a:off x="4279220" y="1066800"/>
            <a:ext cx="3633553" cy="50292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7" name="Content Placeholder 2">
            <a:extLst>
              <a:ext uri="{FF2B5EF4-FFF2-40B4-BE49-F238E27FC236}">
                <a16:creationId xmlns:a16="http://schemas.microsoft.com/office/drawing/2014/main" id="{D40AEB42-84B1-4A48-AC27-91C814F36F7B}"/>
              </a:ext>
            </a:extLst>
          </p:cNvPr>
          <p:cNvSpPr>
            <a:spLocks noGrp="1"/>
          </p:cNvSpPr>
          <p:nvPr>
            <p:ph idx="16"/>
          </p:nvPr>
        </p:nvSpPr>
        <p:spPr>
          <a:xfrm>
            <a:off x="8101242" y="1066800"/>
            <a:ext cx="3633553" cy="50292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272323853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256" userDrawn="1">
          <p15:clr>
            <a:srgbClr val="FBAE40"/>
          </p15:clr>
        </p15:guide>
        <p15:guide id="3" orient="horz" pos="144" userDrawn="1">
          <p15:clr>
            <a:srgbClr val="FBAE40"/>
          </p15:clr>
        </p15:guide>
        <p15:guide id="4" orient="horz" pos="480" userDrawn="1">
          <p15:clr>
            <a:srgbClr val="FBAE40"/>
          </p15:clr>
        </p15:guide>
        <p15:guide id="5" orient="horz" pos="672" userDrawn="1">
          <p15:clr>
            <a:srgbClr val="FBAE40"/>
          </p15:clr>
        </p15:guide>
        <p15:guide id="6" pos="144" userDrawn="1">
          <p15:clr>
            <a:srgbClr val="FBAE40"/>
          </p15:clr>
        </p15:guide>
        <p15:guide id="7" pos="7536" userDrawn="1">
          <p15:clr>
            <a:srgbClr val="FBAE40"/>
          </p15:clr>
        </p15:guide>
        <p15:guide id="8" orient="horz"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3 Horiz Column - BF-H">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CD1B004D-3DA5-4FB1-86C3-AEE8370F2FDB}"/>
              </a:ext>
            </a:extLst>
          </p:cNvPr>
          <p:cNvCxnSpPr>
            <a:cxnSpLocks/>
          </p:cNvCxnSpPr>
          <p:nvPr userDrawn="1"/>
        </p:nvCxnSpPr>
        <p:spPr>
          <a:xfrm>
            <a:off x="539768" y="2763043"/>
            <a:ext cx="11129710"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C906EE-1306-469E-9B3A-03111095D817}"/>
              </a:ext>
            </a:extLst>
          </p:cNvPr>
          <p:cNvCxnSpPr>
            <a:cxnSpLocks/>
          </p:cNvCxnSpPr>
          <p:nvPr userDrawn="1"/>
        </p:nvCxnSpPr>
        <p:spPr>
          <a:xfrm>
            <a:off x="539768" y="4399756"/>
            <a:ext cx="11129710"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B054C7E-EC6C-4C07-AE9B-BE8CF5827384}"/>
              </a:ext>
            </a:extLst>
          </p:cNvPr>
          <p:cNvSpPr>
            <a:spLocks noGrp="1"/>
          </p:cNvSpPr>
          <p:nvPr>
            <p:ph sz="half" idx="1"/>
          </p:nvPr>
        </p:nvSpPr>
        <p:spPr>
          <a:xfrm>
            <a:off x="542026" y="1219200"/>
            <a:ext cx="11125200" cy="1450973"/>
          </a:xfrm>
          <a:prstGeom prst="rect">
            <a:avLst/>
          </a:prstGeom>
        </p:spPr>
        <p:txBody>
          <a:bodyPr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2" name="Content Placeholder 2">
            <a:extLst>
              <a:ext uri="{FF2B5EF4-FFF2-40B4-BE49-F238E27FC236}">
                <a16:creationId xmlns:a16="http://schemas.microsoft.com/office/drawing/2014/main" id="{AE00503B-625A-40D6-A09F-268AABD4BA0D}"/>
              </a:ext>
            </a:extLst>
          </p:cNvPr>
          <p:cNvSpPr>
            <a:spLocks noGrp="1"/>
          </p:cNvSpPr>
          <p:nvPr>
            <p:ph sz="half" idx="10"/>
          </p:nvPr>
        </p:nvSpPr>
        <p:spPr>
          <a:xfrm>
            <a:off x="542026" y="2855913"/>
            <a:ext cx="11125200" cy="1450973"/>
          </a:xfrm>
          <a:prstGeom prst="rect">
            <a:avLst/>
          </a:prstGeom>
        </p:spPr>
        <p:txBody>
          <a:bodyPr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3" name="Content Placeholder 2">
            <a:extLst>
              <a:ext uri="{FF2B5EF4-FFF2-40B4-BE49-F238E27FC236}">
                <a16:creationId xmlns:a16="http://schemas.microsoft.com/office/drawing/2014/main" id="{62085E28-D41A-4AB4-A103-F6E2760E09CD}"/>
              </a:ext>
            </a:extLst>
          </p:cNvPr>
          <p:cNvSpPr>
            <a:spLocks noGrp="1"/>
          </p:cNvSpPr>
          <p:nvPr>
            <p:ph sz="half" idx="11"/>
          </p:nvPr>
        </p:nvSpPr>
        <p:spPr>
          <a:xfrm>
            <a:off x="542026" y="4492627"/>
            <a:ext cx="11125200" cy="1450973"/>
          </a:xfrm>
          <a:prstGeom prst="rect">
            <a:avLst/>
          </a:prstGeom>
        </p:spPr>
        <p:txBody>
          <a:bodyPr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 name="Footer Placeholder 1">
            <a:extLst>
              <a:ext uri="{FF2B5EF4-FFF2-40B4-BE49-F238E27FC236}">
                <a16:creationId xmlns:a16="http://schemas.microsoft.com/office/drawing/2014/main" id="{D465562C-9532-42CA-8773-230E46F36A96}"/>
              </a:ext>
            </a:extLst>
          </p:cNvPr>
          <p:cNvSpPr>
            <a:spLocks noGrp="1"/>
          </p:cNvSpPr>
          <p:nvPr>
            <p:ph type="ftr" sz="quarter" idx="12"/>
          </p:nvPr>
        </p:nvSpPr>
        <p:spPr/>
        <p:txBody>
          <a:bodyPr/>
          <a:lstStyle/>
          <a:p>
            <a:pPr defTabSz="609555"/>
            <a:r>
              <a:rPr lang="en-US" dirty="0"/>
              <a:t>© 2023 NTT DATA Americas, Inc. All rights reserved.</a:t>
            </a:r>
          </a:p>
        </p:txBody>
      </p:sp>
      <p:sp>
        <p:nvSpPr>
          <p:cNvPr id="3" name="Slide Number Placeholder 2">
            <a:extLst>
              <a:ext uri="{FF2B5EF4-FFF2-40B4-BE49-F238E27FC236}">
                <a16:creationId xmlns:a16="http://schemas.microsoft.com/office/drawing/2014/main" id="{2A08A776-01DF-46FF-806F-860D46A35598}"/>
              </a:ext>
            </a:extLst>
          </p:cNvPr>
          <p:cNvSpPr>
            <a:spLocks noGrp="1"/>
          </p:cNvSpPr>
          <p:nvPr>
            <p:ph type="sldNum" sz="quarter" idx="13"/>
          </p:nvPr>
        </p:nvSpPr>
        <p:spPr/>
        <p:txBody>
          <a:bodyPr/>
          <a:lstStyle/>
          <a:p>
            <a:pPr algn="ctr"/>
            <a:fld id="{92EA2340-BE12-4138-BE15-7C339B03EB4B}" type="slidenum">
              <a:rPr lang="en-US" smtClean="0"/>
              <a:pPr algn="ctr"/>
              <a:t>‹#›</a:t>
            </a:fld>
            <a:endParaRPr lang="en-US"/>
          </a:p>
        </p:txBody>
      </p:sp>
      <p:sp>
        <p:nvSpPr>
          <p:cNvPr id="10" name="タイトル 1">
            <a:extLst>
              <a:ext uri="{FF2B5EF4-FFF2-40B4-BE49-F238E27FC236}">
                <a16:creationId xmlns:a16="http://schemas.microsoft.com/office/drawing/2014/main" id="{AA8F8661-4F4A-4873-B6AD-B80E3F5C2774}"/>
              </a:ext>
            </a:extLst>
          </p:cNvPr>
          <p:cNvSpPr>
            <a:spLocks noGrp="1"/>
          </p:cNvSpPr>
          <p:nvPr>
            <p:ph type="title" hasCustomPrompt="1"/>
          </p:nvPr>
        </p:nvSpPr>
        <p:spPr>
          <a:xfrm>
            <a:off x="228601" y="228600"/>
            <a:ext cx="11734800" cy="533400"/>
          </a:xfrm>
          <a:prstGeom prst="rect">
            <a:avLst/>
          </a:prstGeom>
        </p:spPr>
        <p:txBody>
          <a:bodyPr lIns="91440" tIns="0" bIns="0" anchor="t" anchorCtr="0">
            <a:noAutofit/>
          </a:bodyPr>
          <a:lstStyle>
            <a:lvl1pPr>
              <a:defRPr lang="en-US" altLang="ja-JP" spc="0" dirty="0" smtClean="0">
                <a:solidFill>
                  <a:schemeClr val="tx1"/>
                </a:solidFill>
                <a:latin typeface="+mj-ea"/>
                <a:ea typeface="+mj-ea"/>
                <a:cs typeface="Arial"/>
              </a:defRPr>
            </a:lvl1pPr>
          </a:lstStyle>
          <a:p>
            <a:pPr marL="226468" marR="0" lvl="0" indent="-226468" latinLnBrk="0">
              <a:lnSpc>
                <a:spcPct val="100000"/>
              </a:lnSpc>
              <a:spcBef>
                <a:spcPct val="20000"/>
              </a:spcBef>
              <a:buClrTx/>
              <a:buSzTx/>
              <a:buFont typeface="+mj-lt"/>
              <a:buNone/>
              <a:tabLst/>
            </a:pPr>
            <a:r>
              <a:rPr kumimoji="1" lang="en-US" altLang="ja-JP" dirty="0"/>
              <a:t>[Title]</a:t>
            </a:r>
          </a:p>
        </p:txBody>
      </p:sp>
    </p:spTree>
    <p:extLst>
      <p:ext uri="{BB962C8B-B14F-4D97-AF65-F5344CB8AC3E}">
        <p14:creationId xmlns:p14="http://schemas.microsoft.com/office/powerpoint/2010/main" val="3778880358"/>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256" userDrawn="1">
          <p15:clr>
            <a:srgbClr val="FBAE40"/>
          </p15:clr>
        </p15:guide>
        <p15:guide id="3" orient="horz" pos="480" userDrawn="1">
          <p15:clr>
            <a:srgbClr val="FBAE40"/>
          </p15:clr>
        </p15:guide>
        <p15:guide id="4" orient="horz" pos="144" userDrawn="1">
          <p15:clr>
            <a:srgbClr val="FBAE40"/>
          </p15:clr>
        </p15:guide>
        <p15:guide id="5" orient="horz" pos="672" userDrawn="1">
          <p15:clr>
            <a:srgbClr val="FBAE40"/>
          </p15:clr>
        </p15:guide>
        <p15:guide id="6" orient="horz" pos="3840" userDrawn="1">
          <p15:clr>
            <a:srgbClr val="FBAE40"/>
          </p15:clr>
        </p15:guide>
        <p15:guide id="7" pos="144" userDrawn="1">
          <p15:clr>
            <a:srgbClr val="FBAE40"/>
          </p15:clr>
        </p15:guide>
        <p15:guide id="8" pos="7536"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w/Subtitle and Contents - BF-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C3BFEB-E3E2-40B7-A253-8DF9A4ADA8FA}"/>
              </a:ext>
            </a:extLst>
          </p:cNvPr>
          <p:cNvSpPr>
            <a:spLocks noGrp="1"/>
          </p:cNvSpPr>
          <p:nvPr>
            <p:ph type="body" sz="quarter" idx="12" hasCustomPrompt="1"/>
          </p:nvPr>
        </p:nvSpPr>
        <p:spPr>
          <a:xfrm>
            <a:off x="228601" y="822702"/>
            <a:ext cx="11734800" cy="381000"/>
          </a:xfrm>
          <a:prstGeom prst="rect">
            <a:avLst/>
          </a:prstGeom>
        </p:spPr>
        <p:txBody>
          <a:bodyPr anchor="t" anchorCtr="0"/>
          <a:lstStyle>
            <a:lvl1pPr marL="0" indent="0">
              <a:buNone/>
              <a:defRPr sz="2000"/>
            </a:lvl1pPr>
          </a:lstStyle>
          <a:p>
            <a:pPr lvl="0"/>
            <a:r>
              <a:rPr lang="en-US" dirty="0"/>
              <a:t>[Subtitle]</a:t>
            </a:r>
          </a:p>
        </p:txBody>
      </p:sp>
      <p:sp>
        <p:nvSpPr>
          <p:cNvPr id="6" name="Content Placeholder 2">
            <a:extLst>
              <a:ext uri="{FF2B5EF4-FFF2-40B4-BE49-F238E27FC236}">
                <a16:creationId xmlns:a16="http://schemas.microsoft.com/office/drawing/2014/main" id="{0162BD97-CE5D-4353-8684-0E76CAC1F56F}"/>
              </a:ext>
            </a:extLst>
          </p:cNvPr>
          <p:cNvSpPr>
            <a:spLocks noGrp="1"/>
          </p:cNvSpPr>
          <p:nvPr>
            <p:ph idx="1"/>
          </p:nvPr>
        </p:nvSpPr>
        <p:spPr>
          <a:xfrm>
            <a:off x="228601" y="1447800"/>
            <a:ext cx="11734798" cy="46482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2" name="Footer Placeholder 1">
            <a:extLst>
              <a:ext uri="{FF2B5EF4-FFF2-40B4-BE49-F238E27FC236}">
                <a16:creationId xmlns:a16="http://schemas.microsoft.com/office/drawing/2014/main" id="{84DCE89E-B0BB-4DB0-B64E-C47E9E11292A}"/>
              </a:ext>
            </a:extLst>
          </p:cNvPr>
          <p:cNvSpPr>
            <a:spLocks noGrp="1"/>
          </p:cNvSpPr>
          <p:nvPr>
            <p:ph type="ftr" sz="quarter" idx="13"/>
          </p:nvPr>
        </p:nvSpPr>
        <p:spPr/>
        <p:txBody>
          <a:bodyPr/>
          <a:lstStyle/>
          <a:p>
            <a:pPr defTabSz="609555"/>
            <a:r>
              <a:rPr lang="en-US" dirty="0"/>
              <a:t>© 2023 NTT DATA Americas, Inc. All rights reserved.</a:t>
            </a:r>
          </a:p>
        </p:txBody>
      </p:sp>
      <p:sp>
        <p:nvSpPr>
          <p:cNvPr id="4" name="Slide Number Placeholder 3">
            <a:extLst>
              <a:ext uri="{FF2B5EF4-FFF2-40B4-BE49-F238E27FC236}">
                <a16:creationId xmlns:a16="http://schemas.microsoft.com/office/drawing/2014/main" id="{C5866104-F1BE-4312-8D6F-A1C9DCFA9D9B}"/>
              </a:ext>
            </a:extLst>
          </p:cNvPr>
          <p:cNvSpPr>
            <a:spLocks noGrp="1"/>
          </p:cNvSpPr>
          <p:nvPr>
            <p:ph type="sldNum" sz="quarter" idx="14"/>
          </p:nvPr>
        </p:nvSpPr>
        <p:spPr/>
        <p:txBody>
          <a:bodyPr/>
          <a:lstStyle/>
          <a:p>
            <a:pPr algn="ctr"/>
            <a:fld id="{92EA2340-BE12-4138-BE15-7C339B03EB4B}" type="slidenum">
              <a:rPr lang="en-US" smtClean="0"/>
              <a:pPr algn="ctr"/>
              <a:t>‹#›</a:t>
            </a:fld>
            <a:endParaRPr lang="en-US"/>
          </a:p>
        </p:txBody>
      </p:sp>
      <p:sp>
        <p:nvSpPr>
          <p:cNvPr id="11" name="タイトル 1">
            <a:extLst>
              <a:ext uri="{FF2B5EF4-FFF2-40B4-BE49-F238E27FC236}">
                <a16:creationId xmlns:a16="http://schemas.microsoft.com/office/drawing/2014/main" id="{3372FC32-76FC-4A0B-BE6A-7BF0D18AE9B3}"/>
              </a:ext>
            </a:extLst>
          </p:cNvPr>
          <p:cNvSpPr>
            <a:spLocks noGrp="1"/>
          </p:cNvSpPr>
          <p:nvPr>
            <p:ph type="title" hasCustomPrompt="1"/>
          </p:nvPr>
        </p:nvSpPr>
        <p:spPr>
          <a:xfrm>
            <a:off x="228601" y="238125"/>
            <a:ext cx="11734800" cy="533400"/>
          </a:xfrm>
          <a:prstGeom prst="rect">
            <a:avLst/>
          </a:prstGeom>
        </p:spPr>
        <p:txBody>
          <a:bodyPr lIns="91440" tIns="0" bIns="0" anchor="t" anchorCtr="0">
            <a:noAutofit/>
          </a:bodyPr>
          <a:lstStyle>
            <a:lvl1pPr>
              <a:defRPr lang="en-US" altLang="ja-JP" spc="0" dirty="0" smtClean="0">
                <a:solidFill>
                  <a:schemeClr val="tx1"/>
                </a:solidFill>
                <a:latin typeface="+mj-ea"/>
                <a:ea typeface="+mj-ea"/>
                <a:cs typeface="Arial"/>
              </a:defRPr>
            </a:lvl1pPr>
          </a:lstStyle>
          <a:p>
            <a:pPr marL="226468" marR="0" lvl="0" indent="-226468" latinLnBrk="0">
              <a:lnSpc>
                <a:spcPct val="100000"/>
              </a:lnSpc>
              <a:spcBef>
                <a:spcPct val="20000"/>
              </a:spcBef>
              <a:buClrTx/>
              <a:buSzTx/>
              <a:buFont typeface="+mj-lt"/>
              <a:buNone/>
              <a:tabLst/>
            </a:pPr>
            <a:r>
              <a:rPr kumimoji="1" lang="en-US" altLang="ja-JP" dirty="0"/>
              <a:t>[Title]</a:t>
            </a:r>
          </a:p>
        </p:txBody>
      </p:sp>
    </p:spTree>
    <p:extLst>
      <p:ext uri="{BB962C8B-B14F-4D97-AF65-F5344CB8AC3E}">
        <p14:creationId xmlns:p14="http://schemas.microsoft.com/office/powerpoint/2010/main" val="3400147058"/>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480" userDrawn="1">
          <p15:clr>
            <a:srgbClr val="FBAE40"/>
          </p15:clr>
        </p15:guide>
        <p15:guide id="3" pos="144" userDrawn="1">
          <p15:clr>
            <a:srgbClr val="FBAE40"/>
          </p15:clr>
        </p15:guide>
        <p15:guide id="4" pos="7536" userDrawn="1">
          <p15:clr>
            <a:srgbClr val="FBAE40"/>
          </p15:clr>
        </p15:guide>
        <p15:guide id="5" orient="horz" pos="912" userDrawn="1">
          <p15:clr>
            <a:srgbClr val="FBAE40"/>
          </p15:clr>
        </p15:guide>
        <p15:guide id="6" orient="horz" pos="2352" userDrawn="1">
          <p15:clr>
            <a:srgbClr val="FBAE40"/>
          </p15:clr>
        </p15:guide>
        <p15:guide id="7" orient="horz"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ny Profile - BF-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33D873-0981-44B3-9F23-FE6A66F25CCB}"/>
              </a:ext>
            </a:extLst>
          </p:cNvPr>
          <p:cNvSpPr/>
          <p:nvPr userDrawn="1"/>
        </p:nvSpPr>
        <p:spPr bwMode="gray">
          <a:xfrm>
            <a:off x="4060824" y="1676400"/>
            <a:ext cx="4067176" cy="3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mn-lt"/>
            </a:endParaRPr>
          </a:p>
        </p:txBody>
      </p:sp>
      <p:sp>
        <p:nvSpPr>
          <p:cNvPr id="6" name="Picture Placeholder 7">
            <a:extLst>
              <a:ext uri="{FF2B5EF4-FFF2-40B4-BE49-F238E27FC236}">
                <a16:creationId xmlns:a16="http://schemas.microsoft.com/office/drawing/2014/main" id="{7F5A84BC-8CC7-416E-9A02-8994A246FEE1}"/>
              </a:ext>
            </a:extLst>
          </p:cNvPr>
          <p:cNvSpPr>
            <a:spLocks noGrp="1"/>
          </p:cNvSpPr>
          <p:nvPr>
            <p:ph type="pic" sz="quarter" idx="13"/>
          </p:nvPr>
        </p:nvSpPr>
        <p:spPr>
          <a:xfrm>
            <a:off x="0" y="1676400"/>
            <a:ext cx="4060825" cy="3556000"/>
          </a:xfrm>
          <a:prstGeom prst="rect">
            <a:avLst/>
          </a:prstGeom>
        </p:spPr>
        <p:txBody>
          <a:bodyPr tIns="457200"/>
          <a:lstStyle>
            <a:lvl1pPr marL="0" indent="0" algn="ctr">
              <a:buNone/>
              <a:defRPr sz="2000"/>
            </a:lvl1pPr>
          </a:lstStyle>
          <a:p>
            <a:r>
              <a:rPr lang="en-US"/>
              <a:t>Click icon to add picture</a:t>
            </a:r>
            <a:endParaRPr dirty="0"/>
          </a:p>
        </p:txBody>
      </p:sp>
      <p:sp>
        <p:nvSpPr>
          <p:cNvPr id="7" name="Picture Placeholder 7">
            <a:extLst>
              <a:ext uri="{FF2B5EF4-FFF2-40B4-BE49-F238E27FC236}">
                <a16:creationId xmlns:a16="http://schemas.microsoft.com/office/drawing/2014/main" id="{24F236D9-79B7-45F4-A450-3A5A22D976BE}"/>
              </a:ext>
            </a:extLst>
          </p:cNvPr>
          <p:cNvSpPr>
            <a:spLocks noGrp="1"/>
          </p:cNvSpPr>
          <p:nvPr>
            <p:ph type="pic" sz="quarter" idx="14"/>
          </p:nvPr>
        </p:nvSpPr>
        <p:spPr>
          <a:xfrm>
            <a:off x="8128000" y="1676400"/>
            <a:ext cx="4060825" cy="3556000"/>
          </a:xfrm>
          <a:prstGeom prst="rect">
            <a:avLst/>
          </a:prstGeom>
        </p:spPr>
        <p:txBody>
          <a:bodyPr tIns="457200"/>
          <a:lstStyle>
            <a:lvl1pPr marL="0" indent="0" algn="ctr">
              <a:buNone/>
              <a:defRPr sz="2000"/>
            </a:lvl1pPr>
          </a:lstStyle>
          <a:p>
            <a:r>
              <a:rPr lang="en-US"/>
              <a:t>Click icon to add picture</a:t>
            </a:r>
            <a:endParaRPr/>
          </a:p>
        </p:txBody>
      </p:sp>
      <p:sp>
        <p:nvSpPr>
          <p:cNvPr id="8" name="Text Placeholder 10">
            <a:extLst>
              <a:ext uri="{FF2B5EF4-FFF2-40B4-BE49-F238E27FC236}">
                <a16:creationId xmlns:a16="http://schemas.microsoft.com/office/drawing/2014/main" id="{62C69F86-EB6F-4E6A-A481-EF2943D418E2}"/>
              </a:ext>
            </a:extLst>
          </p:cNvPr>
          <p:cNvSpPr>
            <a:spLocks noGrp="1"/>
          </p:cNvSpPr>
          <p:nvPr>
            <p:ph type="body" sz="quarter" idx="15" hasCustomPrompt="1"/>
          </p:nvPr>
        </p:nvSpPr>
        <p:spPr bwMode="white">
          <a:xfrm>
            <a:off x="4265612" y="3114222"/>
            <a:ext cx="3657600" cy="752020"/>
          </a:xfrm>
          <a:prstGeom prst="rect">
            <a:avLst/>
          </a:prstGeom>
        </p:spPr>
        <p:txBody>
          <a:bodyPr anchor="t">
            <a:normAutofit/>
          </a:bodyPr>
          <a:lstStyle>
            <a:lvl1pPr marL="0" indent="0" algn="ctr">
              <a:spcBef>
                <a:spcPts val="0"/>
              </a:spcBef>
              <a:buNone/>
              <a:defRPr sz="2400" b="1">
                <a:solidFill>
                  <a:srgbClr val="FFFFFF"/>
                </a:solidFill>
              </a:defRPr>
            </a:lvl1pPr>
            <a:lvl2pPr marL="0" indent="0" algn="ctr">
              <a:spcBef>
                <a:spcPts val="0"/>
              </a:spcBef>
              <a:buNone/>
              <a:defRPr sz="2400" b="1">
                <a:solidFill>
                  <a:srgbClr val="FFFFFF"/>
                </a:solidFill>
              </a:defRPr>
            </a:lvl2pPr>
            <a:lvl3pPr marL="0" indent="0" algn="ctr">
              <a:spcBef>
                <a:spcPts val="0"/>
              </a:spcBef>
              <a:buNone/>
              <a:defRPr sz="2400" b="1">
                <a:solidFill>
                  <a:srgbClr val="FFFFFF"/>
                </a:solidFill>
              </a:defRPr>
            </a:lvl3pPr>
            <a:lvl4pPr marL="0" indent="0" algn="ctr">
              <a:spcBef>
                <a:spcPts val="0"/>
              </a:spcBef>
              <a:buNone/>
              <a:defRPr sz="2400" b="1">
                <a:solidFill>
                  <a:srgbClr val="FFFFFF"/>
                </a:solidFill>
              </a:defRPr>
            </a:lvl4pPr>
            <a:lvl5pPr marL="0" indent="0" algn="ctr">
              <a:spcBef>
                <a:spcPts val="0"/>
              </a:spcBef>
              <a:buNone/>
              <a:defRPr sz="2400" b="1">
                <a:solidFill>
                  <a:srgbClr val="FFFFFF"/>
                </a:solidFill>
              </a:defRPr>
            </a:lvl5pPr>
            <a:lvl6pPr marL="0" indent="0" algn="ctr">
              <a:spcBef>
                <a:spcPts val="0"/>
              </a:spcBef>
              <a:buNone/>
              <a:defRPr sz="2400" b="1">
                <a:solidFill>
                  <a:srgbClr val="FFFFFF"/>
                </a:solidFill>
              </a:defRPr>
            </a:lvl6pPr>
            <a:lvl7pPr marL="0" indent="0" algn="ctr">
              <a:spcBef>
                <a:spcPts val="0"/>
              </a:spcBef>
              <a:buNone/>
              <a:defRPr sz="2400" b="1">
                <a:solidFill>
                  <a:srgbClr val="FFFFFF"/>
                </a:solidFill>
              </a:defRPr>
            </a:lvl7pPr>
            <a:lvl8pPr marL="0" indent="0" algn="ctr">
              <a:spcBef>
                <a:spcPts val="0"/>
              </a:spcBef>
              <a:buNone/>
              <a:defRPr sz="2400" b="1">
                <a:solidFill>
                  <a:srgbClr val="FFFFFF"/>
                </a:solidFill>
              </a:defRPr>
            </a:lvl8pPr>
            <a:lvl9pPr marL="0" indent="0" algn="ctr">
              <a:spcBef>
                <a:spcPts val="0"/>
              </a:spcBef>
              <a:buNone/>
              <a:defRPr sz="2400" b="1">
                <a:solidFill>
                  <a:srgbClr val="FFFFFF"/>
                </a:solidFill>
              </a:defRPr>
            </a:lvl9pPr>
          </a:lstStyle>
          <a:p>
            <a:pPr lvl="0"/>
            <a:r>
              <a:rPr dirty="0"/>
              <a:t>Click to add heading</a:t>
            </a:r>
          </a:p>
        </p:txBody>
      </p:sp>
      <p:sp>
        <p:nvSpPr>
          <p:cNvPr id="10" name="Text Placeholder 10">
            <a:extLst>
              <a:ext uri="{FF2B5EF4-FFF2-40B4-BE49-F238E27FC236}">
                <a16:creationId xmlns:a16="http://schemas.microsoft.com/office/drawing/2014/main" id="{72265DCB-702C-4B39-866D-759DBA9B8EFF}"/>
              </a:ext>
            </a:extLst>
          </p:cNvPr>
          <p:cNvSpPr>
            <a:spLocks noGrp="1"/>
          </p:cNvSpPr>
          <p:nvPr>
            <p:ph type="body" sz="quarter" idx="16"/>
          </p:nvPr>
        </p:nvSpPr>
        <p:spPr bwMode="white">
          <a:xfrm>
            <a:off x="4265612" y="3962400"/>
            <a:ext cx="3657600" cy="726620"/>
          </a:xfrm>
          <a:prstGeom prst="rect">
            <a:avLst/>
          </a:prstGeom>
        </p:spPr>
        <p:txBody>
          <a:bodyPr>
            <a:noAutofit/>
          </a:bodyPr>
          <a:lstStyle>
            <a:lvl1pPr marL="0" indent="0" algn="ctr">
              <a:spcBef>
                <a:spcPts val="0"/>
              </a:spcBef>
              <a:buNone/>
              <a:defRPr sz="1600" b="0">
                <a:solidFill>
                  <a:srgbClr val="FFFFFF"/>
                </a:solidFill>
              </a:defRPr>
            </a:lvl1pPr>
            <a:lvl2pPr marL="0" indent="0" algn="ctr">
              <a:spcBef>
                <a:spcPts val="0"/>
              </a:spcBef>
              <a:buNone/>
              <a:defRPr sz="1600" b="0">
                <a:solidFill>
                  <a:srgbClr val="FFFFFF"/>
                </a:solidFill>
              </a:defRPr>
            </a:lvl2pPr>
            <a:lvl3pPr marL="0" indent="0" algn="ctr">
              <a:spcBef>
                <a:spcPts val="0"/>
              </a:spcBef>
              <a:buNone/>
              <a:defRPr sz="1600" b="0">
                <a:solidFill>
                  <a:srgbClr val="FFFFFF"/>
                </a:solidFill>
              </a:defRPr>
            </a:lvl3pPr>
            <a:lvl4pPr marL="0" indent="0" algn="ctr">
              <a:spcBef>
                <a:spcPts val="0"/>
              </a:spcBef>
              <a:buNone/>
              <a:defRPr sz="1600" b="0">
                <a:solidFill>
                  <a:srgbClr val="FFFFFF"/>
                </a:solidFill>
              </a:defRPr>
            </a:lvl4pPr>
            <a:lvl5pPr marL="0" indent="0" algn="ctr">
              <a:spcBef>
                <a:spcPts val="0"/>
              </a:spcBef>
              <a:buNone/>
              <a:defRPr sz="1600" b="0">
                <a:solidFill>
                  <a:srgbClr val="FFFFFF"/>
                </a:solidFill>
              </a:defRPr>
            </a:lvl5pPr>
            <a:lvl6pPr marL="0" indent="0" algn="ctr">
              <a:spcBef>
                <a:spcPts val="0"/>
              </a:spcBef>
              <a:buNone/>
              <a:defRPr sz="1600" b="0">
                <a:solidFill>
                  <a:srgbClr val="FFFFFF"/>
                </a:solidFill>
              </a:defRPr>
            </a:lvl6pPr>
            <a:lvl7pPr marL="0" indent="0" algn="ctr">
              <a:spcBef>
                <a:spcPts val="0"/>
              </a:spcBef>
              <a:buNone/>
              <a:defRPr sz="1600" b="0">
                <a:solidFill>
                  <a:srgbClr val="FFFFFF"/>
                </a:solidFill>
              </a:defRPr>
            </a:lvl7pPr>
            <a:lvl8pPr marL="0" indent="0" algn="ctr">
              <a:spcBef>
                <a:spcPts val="0"/>
              </a:spcBef>
              <a:buNone/>
              <a:defRPr sz="1600" b="0">
                <a:solidFill>
                  <a:srgbClr val="FFFFFF"/>
                </a:solidFill>
              </a:defRPr>
            </a:lvl8pPr>
            <a:lvl9pPr marL="0" indent="0" algn="ctr">
              <a:spcBef>
                <a:spcPts val="0"/>
              </a:spcBef>
              <a:buNone/>
              <a:defRPr sz="1600" b="0">
                <a:solidFill>
                  <a:srgbClr val="FFFFFF"/>
                </a:solidFill>
              </a:defRPr>
            </a:lvl9pPr>
          </a:lstStyle>
          <a:p>
            <a:pPr lvl="0"/>
            <a:r>
              <a:rPr lang="en-US"/>
              <a:t>Click to edit Master text styles</a:t>
            </a:r>
          </a:p>
        </p:txBody>
      </p:sp>
      <p:sp>
        <p:nvSpPr>
          <p:cNvPr id="2" name="Footer Placeholder 1">
            <a:extLst>
              <a:ext uri="{FF2B5EF4-FFF2-40B4-BE49-F238E27FC236}">
                <a16:creationId xmlns:a16="http://schemas.microsoft.com/office/drawing/2014/main" id="{64A12A54-C04E-4D3E-A356-18832C413EB2}"/>
              </a:ext>
            </a:extLst>
          </p:cNvPr>
          <p:cNvSpPr>
            <a:spLocks noGrp="1"/>
          </p:cNvSpPr>
          <p:nvPr>
            <p:ph type="ftr" sz="quarter" idx="17"/>
          </p:nvPr>
        </p:nvSpPr>
        <p:spPr/>
        <p:txBody>
          <a:bodyPr/>
          <a:lstStyle/>
          <a:p>
            <a:pPr defTabSz="609555"/>
            <a:r>
              <a:rPr lang="en-US" dirty="0"/>
              <a:t>© 2023 NTT DATA Americas, Inc. All rights reserved.</a:t>
            </a:r>
          </a:p>
        </p:txBody>
      </p:sp>
      <p:sp>
        <p:nvSpPr>
          <p:cNvPr id="3" name="Slide Number Placeholder 2">
            <a:extLst>
              <a:ext uri="{FF2B5EF4-FFF2-40B4-BE49-F238E27FC236}">
                <a16:creationId xmlns:a16="http://schemas.microsoft.com/office/drawing/2014/main" id="{69476D62-9095-4CC9-AAEC-54D9B8D81785}"/>
              </a:ext>
            </a:extLst>
          </p:cNvPr>
          <p:cNvSpPr>
            <a:spLocks noGrp="1"/>
          </p:cNvSpPr>
          <p:nvPr>
            <p:ph type="sldNum" sz="quarter" idx="18"/>
          </p:nvPr>
        </p:nvSpPr>
        <p:spPr/>
        <p:txBody>
          <a:bodyPr/>
          <a:lstStyle/>
          <a:p>
            <a:pPr algn="ctr"/>
            <a:fld id="{92EA2340-BE12-4138-BE15-7C339B03EB4B}" type="slidenum">
              <a:rPr lang="en-US" smtClean="0"/>
              <a:pPr algn="ctr"/>
              <a:t>‹#›</a:t>
            </a:fld>
            <a:endParaRPr lang="en-US"/>
          </a:p>
        </p:txBody>
      </p:sp>
      <p:sp>
        <p:nvSpPr>
          <p:cNvPr id="11" name="タイトル 1">
            <a:extLst>
              <a:ext uri="{FF2B5EF4-FFF2-40B4-BE49-F238E27FC236}">
                <a16:creationId xmlns:a16="http://schemas.microsoft.com/office/drawing/2014/main" id="{475224CC-0348-4098-8942-204F9E67E526}"/>
              </a:ext>
            </a:extLst>
          </p:cNvPr>
          <p:cNvSpPr>
            <a:spLocks noGrp="1"/>
          </p:cNvSpPr>
          <p:nvPr>
            <p:ph type="title" hasCustomPrompt="1"/>
          </p:nvPr>
        </p:nvSpPr>
        <p:spPr>
          <a:xfrm>
            <a:off x="228601" y="228600"/>
            <a:ext cx="11734800" cy="533400"/>
          </a:xfrm>
          <a:prstGeom prst="rect">
            <a:avLst/>
          </a:prstGeom>
        </p:spPr>
        <p:txBody>
          <a:bodyPr lIns="91440" tIns="0" bIns="0" anchor="t" anchorCtr="0">
            <a:noAutofit/>
          </a:bodyPr>
          <a:lstStyle>
            <a:lvl1pPr>
              <a:defRPr lang="en-US" altLang="ja-JP" spc="0" dirty="0" smtClean="0">
                <a:solidFill>
                  <a:schemeClr val="tx1"/>
                </a:solidFill>
                <a:latin typeface="+mj-ea"/>
                <a:ea typeface="+mj-ea"/>
                <a:cs typeface="Arial"/>
              </a:defRPr>
            </a:lvl1pPr>
          </a:lstStyle>
          <a:p>
            <a:pPr marL="226468" marR="0" lvl="0" indent="-226468" latinLnBrk="0">
              <a:lnSpc>
                <a:spcPct val="100000"/>
              </a:lnSpc>
              <a:spcBef>
                <a:spcPct val="20000"/>
              </a:spcBef>
              <a:buClrTx/>
              <a:buSzTx/>
              <a:buFont typeface="+mj-lt"/>
              <a:buNone/>
              <a:tabLst/>
            </a:pPr>
            <a:r>
              <a:rPr kumimoji="1" lang="en-US" altLang="ja-JP" dirty="0"/>
              <a:t>[Title]</a:t>
            </a:r>
          </a:p>
        </p:txBody>
      </p:sp>
    </p:spTree>
    <p:extLst>
      <p:ext uri="{BB962C8B-B14F-4D97-AF65-F5344CB8AC3E}">
        <p14:creationId xmlns:p14="http://schemas.microsoft.com/office/powerpoint/2010/main" val="2484116339"/>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480" userDrawn="1">
          <p15:clr>
            <a:srgbClr val="FBAE40"/>
          </p15:clr>
        </p15:guide>
        <p15:guide id="3" orient="horz" pos="144" userDrawn="1">
          <p15:clr>
            <a:srgbClr val="FBAE40"/>
          </p15:clr>
        </p15:guide>
        <p15:guide id="4" pos="144" userDrawn="1">
          <p15:clr>
            <a:srgbClr val="FBAE40"/>
          </p15:clr>
        </p15:guide>
        <p15:guide id="5" pos="7536" userDrawn="1">
          <p15:clr>
            <a:srgbClr val="FBAE40"/>
          </p15:clr>
        </p15:guide>
        <p15:guide id="6" orient="horz" pos="225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Slide - BH-H">
    <p:bg>
      <p:bgPr>
        <a:solidFill>
          <a:schemeClr val="bg1"/>
        </a:solidFill>
        <a:effectLst/>
      </p:bgPr>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13690"/>
            <a:ext cx="2080171" cy="3744310"/>
          </a:xfrm>
          <a:prstGeom prst="rect">
            <a:avLst/>
          </a:prstGeom>
        </p:spPr>
      </p:pic>
      <p:sp>
        <p:nvSpPr>
          <p:cNvPr id="2" name="Footer Placeholder 1">
            <a:extLst>
              <a:ext uri="{FF2B5EF4-FFF2-40B4-BE49-F238E27FC236}">
                <a16:creationId xmlns:a16="http://schemas.microsoft.com/office/drawing/2014/main" id="{D12832EA-CDD3-468B-986D-C2A74387AB5D}"/>
              </a:ext>
            </a:extLst>
          </p:cNvPr>
          <p:cNvSpPr>
            <a:spLocks noGrp="1"/>
          </p:cNvSpPr>
          <p:nvPr>
            <p:ph type="ftr" sz="quarter" idx="10"/>
          </p:nvPr>
        </p:nvSpPr>
        <p:spPr>
          <a:xfrm>
            <a:off x="1752600" y="6556248"/>
            <a:ext cx="2651760" cy="182880"/>
          </a:xfrm>
          <a:prstGeom prst="rect">
            <a:avLst/>
          </a:prstGeom>
        </p:spPr>
        <p:txBody>
          <a:bodyPr anchor="ctr"/>
          <a:lstStyle>
            <a:lvl1pPr>
              <a:defRPr sz="800">
                <a:solidFill>
                  <a:schemeClr val="accent2"/>
                </a:solidFill>
              </a:defRPr>
            </a:lvl1pPr>
          </a:lstStyle>
          <a:p>
            <a:pPr defTabSz="609555"/>
            <a:r>
              <a:rPr lang="en-US" dirty="0"/>
              <a:t>© 2023 NTT DATA Americas, Inc. All rights reserved.</a:t>
            </a:r>
          </a:p>
        </p:txBody>
      </p:sp>
      <p:sp>
        <p:nvSpPr>
          <p:cNvPr id="3" name="Slide Number Placeholder 2">
            <a:extLst>
              <a:ext uri="{FF2B5EF4-FFF2-40B4-BE49-F238E27FC236}">
                <a16:creationId xmlns:a16="http://schemas.microsoft.com/office/drawing/2014/main" id="{094DD751-D7CE-4A02-94D3-1F2D41366F01}"/>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
        <p:nvSpPr>
          <p:cNvPr id="8" name="Content Placeholder 2">
            <a:extLst>
              <a:ext uri="{FF2B5EF4-FFF2-40B4-BE49-F238E27FC236}">
                <a16:creationId xmlns:a16="http://schemas.microsoft.com/office/drawing/2014/main" id="{16E4D8CF-0D05-45F7-8EE6-FF44BB9F9B97}"/>
              </a:ext>
            </a:extLst>
          </p:cNvPr>
          <p:cNvSpPr>
            <a:spLocks noGrp="1"/>
          </p:cNvSpPr>
          <p:nvPr>
            <p:ph idx="1"/>
          </p:nvPr>
        </p:nvSpPr>
        <p:spPr>
          <a:xfrm>
            <a:off x="3352800" y="1371600"/>
            <a:ext cx="8229600" cy="4495800"/>
          </a:xfrm>
          <a:prstGeom prst="rect">
            <a:avLst/>
          </a:prstGeom>
        </p:spPr>
        <p:txBody>
          <a:bodyPr/>
          <a:lstStyle>
            <a:lvl1pPr marL="457200" indent="-457200" algn="l" defTabSz="914400" rtl="0" eaLnBrk="1" latinLnBrk="0" hangingPunct="1">
              <a:lnSpc>
                <a:spcPct val="100000"/>
              </a:lnSpc>
              <a:buClr>
                <a:schemeClr val="bg2"/>
              </a:buClr>
              <a:buSzPct val="100000"/>
              <a:buFont typeface="+mj-lt"/>
              <a:buAutoNum type="arabicPeriod"/>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itle 3">
            <a:extLst>
              <a:ext uri="{FF2B5EF4-FFF2-40B4-BE49-F238E27FC236}">
                <a16:creationId xmlns:a16="http://schemas.microsoft.com/office/drawing/2014/main" id="{0BA10AE1-3D57-4205-BB6A-E3BB463E32A5}"/>
              </a:ext>
            </a:extLst>
          </p:cNvPr>
          <p:cNvSpPr>
            <a:spLocks noGrp="1"/>
          </p:cNvSpPr>
          <p:nvPr>
            <p:ph type="title" hasCustomPrompt="1"/>
          </p:nvPr>
        </p:nvSpPr>
        <p:spPr>
          <a:xfrm>
            <a:off x="304800" y="381000"/>
            <a:ext cx="11582400" cy="811284"/>
          </a:xfrm>
          <a:prstGeom prst="rect">
            <a:avLst/>
          </a:prstGeom>
        </p:spPr>
        <p:txBody>
          <a:bodyPr lIns="0" tIns="0" rIns="0" bIns="0" anchor="t" anchorCtr="0">
            <a:noAutofit/>
          </a:bodyPr>
          <a:lstStyle>
            <a:lvl1pPr marL="0" indent="0">
              <a:defRPr lang="en-US" dirty="0"/>
            </a:lvl1pPr>
          </a:lstStyle>
          <a:p>
            <a:r>
              <a:rPr lang="en-US" dirty="0"/>
              <a:t>[Title]</a:t>
            </a:r>
          </a:p>
        </p:txBody>
      </p:sp>
      <p:sp>
        <p:nvSpPr>
          <p:cNvPr id="12" name="Freeform 5">
            <a:extLst>
              <a:ext uri="{FF2B5EF4-FFF2-40B4-BE49-F238E27FC236}">
                <a16:creationId xmlns:a16="http://schemas.microsoft.com/office/drawing/2014/main" id="{6FD1BB08-7F92-4AC5-95F5-578AB569465F}"/>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6785C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66679191"/>
      </p:ext>
    </p:extLst>
  </p:cSld>
  <p:clrMapOvr>
    <a:masterClrMapping/>
  </p:clrMapOvr>
  <p:extLst>
    <p:ext uri="{DCECCB84-F9BA-43D5-87BE-67443E8EF086}">
      <p15:sldGuideLst xmlns:p15="http://schemas.microsoft.com/office/powerpoint/2012/main">
        <p15:guide id="1" pos="3840" userDrawn="1">
          <p15:clr>
            <a:srgbClr val="FBAE40"/>
          </p15:clr>
        </p15:guide>
        <p15:guide id="2" pos="192" userDrawn="1">
          <p15:clr>
            <a:srgbClr val="FBAE40"/>
          </p15:clr>
        </p15:guide>
        <p15:guide id="3" pos="748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r Title and Contents - BF-H">
    <p:spTree>
      <p:nvGrpSpPr>
        <p:cNvPr id="1" name=""/>
        <p:cNvGrpSpPr/>
        <p:nvPr/>
      </p:nvGrpSpPr>
      <p:grpSpPr>
        <a:xfrm>
          <a:off x="0" y="0"/>
          <a:ext cx="0" cy="0"/>
          <a:chOff x="0" y="0"/>
          <a:chExt cx="0" cy="0"/>
        </a:xfrm>
      </p:grpSpPr>
      <p:sp>
        <p:nvSpPr>
          <p:cNvPr id="5" name="Rectangle 20"/>
          <p:cNvSpPr/>
          <p:nvPr userDrawn="1"/>
        </p:nvSpPr>
        <p:spPr>
          <a:xfrm>
            <a:off x="0" y="70"/>
            <a:ext cx="12192000" cy="76193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a:bodyPr>
          <a:lstStyle/>
          <a:p>
            <a:pPr algn="ctr"/>
            <a:endParaRPr lang="en-US" dirty="0"/>
          </a:p>
        </p:txBody>
      </p:sp>
      <p:sp>
        <p:nvSpPr>
          <p:cNvPr id="9" name="タイトル 1">
            <a:extLst>
              <a:ext uri="{FF2B5EF4-FFF2-40B4-BE49-F238E27FC236}">
                <a16:creationId xmlns:a16="http://schemas.microsoft.com/office/drawing/2014/main" id="{4FBAFDBD-4F80-4A0F-A248-507747BC9910}"/>
              </a:ext>
            </a:extLst>
          </p:cNvPr>
          <p:cNvSpPr>
            <a:spLocks noGrp="1"/>
          </p:cNvSpPr>
          <p:nvPr>
            <p:ph type="title" hasCustomPrompt="1"/>
          </p:nvPr>
        </p:nvSpPr>
        <p:spPr>
          <a:xfrm>
            <a:off x="228600" y="0"/>
            <a:ext cx="11734800" cy="762000"/>
          </a:xfrm>
          <a:prstGeom prst="rect">
            <a:avLst/>
          </a:prstGeom>
        </p:spPr>
        <p:txBody>
          <a:bodyPr lIns="91440" tIns="0" bIns="0" anchor="ctr" anchorCtr="0">
            <a:normAutofit/>
          </a:bodyPr>
          <a:lstStyle>
            <a:lvl1pPr>
              <a:defRPr lang="en-US" altLang="ja-JP" spc="0" dirty="0" smtClean="0">
                <a:solidFill>
                  <a:schemeClr val="bg1"/>
                </a:solidFill>
                <a:latin typeface="+mj-ea"/>
                <a:ea typeface="+mj-ea"/>
                <a:cs typeface="Arial"/>
              </a:defRPr>
            </a:lvl1pPr>
          </a:lstStyle>
          <a:p>
            <a:pPr marL="226468" marR="0" lvl="0" indent="-226468" latinLnBrk="0">
              <a:lnSpc>
                <a:spcPct val="100000"/>
              </a:lnSpc>
              <a:spcBef>
                <a:spcPct val="20000"/>
              </a:spcBef>
              <a:buClrTx/>
              <a:buSzTx/>
              <a:buFont typeface="+mj-lt"/>
              <a:buNone/>
              <a:tabLst/>
            </a:pPr>
            <a:r>
              <a:rPr kumimoji="1" lang="en-US" altLang="ja-JP" dirty="0"/>
              <a:t>[Title]</a:t>
            </a:r>
          </a:p>
        </p:txBody>
      </p:sp>
      <p:sp>
        <p:nvSpPr>
          <p:cNvPr id="10" name="Content Placeholder 2">
            <a:extLst>
              <a:ext uri="{FF2B5EF4-FFF2-40B4-BE49-F238E27FC236}">
                <a16:creationId xmlns:a16="http://schemas.microsoft.com/office/drawing/2014/main" id="{B2FC0774-65A7-4809-A081-4833B76F7533}"/>
              </a:ext>
            </a:extLst>
          </p:cNvPr>
          <p:cNvSpPr>
            <a:spLocks noGrp="1"/>
          </p:cNvSpPr>
          <p:nvPr>
            <p:ph idx="1"/>
          </p:nvPr>
        </p:nvSpPr>
        <p:spPr>
          <a:xfrm>
            <a:off x="618226" y="1066800"/>
            <a:ext cx="10972800" cy="51054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2" name="Footer Placeholder 1">
            <a:extLst>
              <a:ext uri="{FF2B5EF4-FFF2-40B4-BE49-F238E27FC236}">
                <a16:creationId xmlns:a16="http://schemas.microsoft.com/office/drawing/2014/main" id="{E5F47BE6-3BD8-4958-B41B-C016D80DD3F6}"/>
              </a:ext>
            </a:extLst>
          </p:cNvPr>
          <p:cNvSpPr>
            <a:spLocks noGrp="1"/>
          </p:cNvSpPr>
          <p:nvPr>
            <p:ph type="ftr" sz="quarter" idx="10"/>
          </p:nvPr>
        </p:nvSpPr>
        <p:spPr/>
        <p:txBody>
          <a:bodyPr/>
          <a:lstStyle/>
          <a:p>
            <a:pPr defTabSz="609555"/>
            <a:r>
              <a:rPr lang="en-US" dirty="0"/>
              <a:t>© 2023 NTT DATA Americas, Inc. All rights reserved.</a:t>
            </a:r>
          </a:p>
        </p:txBody>
      </p:sp>
      <p:sp>
        <p:nvSpPr>
          <p:cNvPr id="3" name="Slide Number Placeholder 2">
            <a:extLst>
              <a:ext uri="{FF2B5EF4-FFF2-40B4-BE49-F238E27FC236}">
                <a16:creationId xmlns:a16="http://schemas.microsoft.com/office/drawing/2014/main" id="{B5BD79A7-C516-4193-99B9-AD23DD1E4C08}"/>
              </a:ext>
            </a:extLst>
          </p:cNvPr>
          <p:cNvSpPr>
            <a:spLocks noGrp="1"/>
          </p:cNvSpPr>
          <p:nvPr>
            <p:ph type="sldNum" sz="quarter" idx="11"/>
          </p:nvPr>
        </p:nvSpPr>
        <p:spPr/>
        <p:txBody>
          <a:body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2384272634"/>
      </p:ext>
    </p:extLst>
  </p:cSld>
  <p:clrMapOvr>
    <a:masterClrMapping/>
  </p:clrMapOvr>
  <p:extLst>
    <p:ext uri="{DCECCB84-F9BA-43D5-87BE-67443E8EF086}">
      <p15:sldGuideLst xmlns:p15="http://schemas.microsoft.com/office/powerpoint/2012/main">
        <p15:guide id="1" orient="horz" pos="2256" userDrawn="1">
          <p15:clr>
            <a:srgbClr val="FBAE40"/>
          </p15:clr>
        </p15:guide>
        <p15:guide id="2" pos="3840" userDrawn="1">
          <p15:clr>
            <a:srgbClr val="FBAE40"/>
          </p15:clr>
        </p15:guide>
        <p15:guide id="3" pos="144" userDrawn="1">
          <p15:clr>
            <a:srgbClr val="FBAE40"/>
          </p15:clr>
        </p15:guide>
        <p15:guide id="4" pos="7536"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with Full Image - BF-H">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p:nvPr>
        </p:nvSpPr>
        <p:spPr>
          <a:xfrm>
            <a:off x="0" y="0"/>
            <a:ext cx="12192000" cy="6400800"/>
          </a:xfrm>
          <a:prstGeom prst="rect">
            <a:avLst/>
          </a:prstGeom>
        </p:spPr>
        <p:txBody>
          <a:bodyPr anchor="ctr"/>
          <a:lstStyle>
            <a:lvl1pPr marL="0" indent="0" algn="ctr">
              <a:buNone/>
              <a:defRPr/>
            </a:lvl1pPr>
          </a:lstStyle>
          <a:p>
            <a:r>
              <a:rPr lang="en-US" dirty="0"/>
              <a:t>Click icon to add picture</a:t>
            </a:r>
          </a:p>
        </p:txBody>
      </p:sp>
      <p:sp>
        <p:nvSpPr>
          <p:cNvPr id="2" name="Footer Placeholder 1">
            <a:extLst>
              <a:ext uri="{FF2B5EF4-FFF2-40B4-BE49-F238E27FC236}">
                <a16:creationId xmlns:a16="http://schemas.microsoft.com/office/drawing/2014/main" id="{EF39AFFB-49B2-40F2-A0B2-F831AF01E2D2}"/>
              </a:ext>
            </a:extLst>
          </p:cNvPr>
          <p:cNvSpPr>
            <a:spLocks noGrp="1"/>
          </p:cNvSpPr>
          <p:nvPr>
            <p:ph type="ftr" sz="quarter" idx="11"/>
          </p:nvPr>
        </p:nvSpPr>
        <p:spPr/>
        <p:txBody>
          <a:bodyPr/>
          <a:lstStyle/>
          <a:p>
            <a:pPr defTabSz="609555"/>
            <a:r>
              <a:rPr lang="en-US" dirty="0"/>
              <a:t>© 2023 NTT DATA Americas, Inc. All rights reserved.</a:t>
            </a:r>
          </a:p>
        </p:txBody>
      </p:sp>
      <p:sp>
        <p:nvSpPr>
          <p:cNvPr id="3" name="Slide Number Placeholder 2">
            <a:extLst>
              <a:ext uri="{FF2B5EF4-FFF2-40B4-BE49-F238E27FC236}">
                <a16:creationId xmlns:a16="http://schemas.microsoft.com/office/drawing/2014/main" id="{7A788E5C-D83B-4B39-B96E-D2F8F9AB1E76}"/>
              </a:ext>
            </a:extLst>
          </p:cNvPr>
          <p:cNvSpPr>
            <a:spLocks noGrp="1"/>
          </p:cNvSpPr>
          <p:nvPr>
            <p:ph type="sldNum" sz="quarter" idx="12"/>
          </p:nvPr>
        </p:nvSpPr>
        <p:spPr/>
        <p:txBody>
          <a:bodyPr/>
          <a:lstStyle/>
          <a:p>
            <a:pPr algn="ctr"/>
            <a:fld id="{92EA2340-BE12-4138-BE15-7C339B03EB4B}" type="slidenum">
              <a:rPr lang="en-US" smtClean="0"/>
              <a:pPr algn="ctr"/>
              <a:t>‹#›</a:t>
            </a:fld>
            <a:endParaRPr lang="en-US"/>
          </a:p>
        </p:txBody>
      </p:sp>
      <p:sp>
        <p:nvSpPr>
          <p:cNvPr id="6" name="タイトル 1">
            <a:extLst>
              <a:ext uri="{FF2B5EF4-FFF2-40B4-BE49-F238E27FC236}">
                <a16:creationId xmlns:a16="http://schemas.microsoft.com/office/drawing/2014/main" id="{9E33CB52-140F-43B8-9740-0B9705DE1117}"/>
              </a:ext>
            </a:extLst>
          </p:cNvPr>
          <p:cNvSpPr>
            <a:spLocks noGrp="1"/>
          </p:cNvSpPr>
          <p:nvPr>
            <p:ph type="title" hasCustomPrompt="1"/>
          </p:nvPr>
        </p:nvSpPr>
        <p:spPr>
          <a:xfrm>
            <a:off x="228601" y="228600"/>
            <a:ext cx="11734800" cy="533400"/>
          </a:xfrm>
          <a:prstGeom prst="rect">
            <a:avLst/>
          </a:prstGeom>
        </p:spPr>
        <p:txBody>
          <a:bodyPr lIns="91440" tIns="0" bIns="0" anchor="t" anchorCtr="0">
            <a:noAutofit/>
          </a:bodyPr>
          <a:lstStyle>
            <a:lvl1pPr>
              <a:defRPr lang="en-US" altLang="ja-JP" spc="0" dirty="0" smtClean="0">
                <a:solidFill>
                  <a:schemeClr val="tx1"/>
                </a:solidFill>
                <a:latin typeface="+mj-ea"/>
                <a:ea typeface="+mj-ea"/>
                <a:cs typeface="Arial"/>
              </a:defRPr>
            </a:lvl1pPr>
          </a:lstStyle>
          <a:p>
            <a:pPr marL="226468" marR="0" lvl="0" indent="-226468" latinLnBrk="0">
              <a:lnSpc>
                <a:spcPct val="100000"/>
              </a:lnSpc>
              <a:spcBef>
                <a:spcPct val="20000"/>
              </a:spcBef>
              <a:buClrTx/>
              <a:buSzTx/>
              <a:buFont typeface="+mj-lt"/>
              <a:buNone/>
              <a:tabLst/>
            </a:pPr>
            <a:r>
              <a:rPr kumimoji="1" lang="en-US" altLang="ja-JP" dirty="0"/>
              <a:t>[Title]</a:t>
            </a:r>
          </a:p>
        </p:txBody>
      </p:sp>
    </p:spTree>
    <p:extLst>
      <p:ext uri="{BB962C8B-B14F-4D97-AF65-F5344CB8AC3E}">
        <p14:creationId xmlns:p14="http://schemas.microsoft.com/office/powerpoint/2010/main" val="3848973241"/>
      </p:ext>
    </p:extLst>
  </p:cSld>
  <p:clrMapOvr>
    <a:masterClrMapping/>
  </p:clrMapOvr>
  <p:extLst>
    <p:ext uri="{DCECCB84-F9BA-43D5-87BE-67443E8EF086}">
      <p15:sldGuideLst xmlns:p15="http://schemas.microsoft.com/office/powerpoint/2012/main">
        <p15:guide id="1" pos="3840" userDrawn="1">
          <p15:clr>
            <a:srgbClr val="FBAE40"/>
          </p15:clr>
        </p15:guide>
        <p15:guide id="2" pos="144" userDrawn="1">
          <p15:clr>
            <a:srgbClr val="FBAE40"/>
          </p15:clr>
        </p15:guide>
        <p15:guide id="3" pos="7536" userDrawn="1">
          <p15:clr>
            <a:srgbClr val="FBAE40"/>
          </p15:clr>
        </p15:guide>
        <p15:guide id="4" orient="horz" pos="672"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with Image Band - BF-H">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28220791-D495-4D87-90C8-E922F6083CCD}"/>
              </a:ext>
            </a:extLst>
          </p:cNvPr>
          <p:cNvSpPr>
            <a:spLocks noGrp="1"/>
          </p:cNvSpPr>
          <p:nvPr>
            <p:ph type="pic" sz="quarter" idx="10"/>
          </p:nvPr>
        </p:nvSpPr>
        <p:spPr>
          <a:xfrm>
            <a:off x="0" y="1803400"/>
            <a:ext cx="12192000" cy="3378200"/>
          </a:xfrm>
          <a:prstGeom prst="rect">
            <a:avLst/>
          </a:prstGeom>
        </p:spPr>
        <p:txBody>
          <a:bodyPr anchor="ctr"/>
          <a:lstStyle>
            <a:lvl1pPr marL="0" indent="0" algn="ctr">
              <a:buNone/>
              <a:defRPr/>
            </a:lvl1pPr>
          </a:lstStyle>
          <a:p>
            <a:r>
              <a:rPr lang="en-US"/>
              <a:t>Click icon to add picture</a:t>
            </a:r>
          </a:p>
        </p:txBody>
      </p:sp>
      <p:sp>
        <p:nvSpPr>
          <p:cNvPr id="2" name="Footer Placeholder 1">
            <a:extLst>
              <a:ext uri="{FF2B5EF4-FFF2-40B4-BE49-F238E27FC236}">
                <a16:creationId xmlns:a16="http://schemas.microsoft.com/office/drawing/2014/main" id="{29EA3AB6-365F-458D-8ADF-AF1ABAE3C11F}"/>
              </a:ext>
            </a:extLst>
          </p:cNvPr>
          <p:cNvSpPr>
            <a:spLocks noGrp="1"/>
          </p:cNvSpPr>
          <p:nvPr>
            <p:ph type="ftr" sz="quarter" idx="11"/>
          </p:nvPr>
        </p:nvSpPr>
        <p:spPr/>
        <p:txBody>
          <a:bodyPr/>
          <a:lstStyle/>
          <a:p>
            <a:pPr defTabSz="609555"/>
            <a:r>
              <a:rPr lang="en-US" dirty="0"/>
              <a:t>© 2023 NTT DATA Americas, Inc. All rights reserved.</a:t>
            </a:r>
          </a:p>
        </p:txBody>
      </p:sp>
      <p:sp>
        <p:nvSpPr>
          <p:cNvPr id="3" name="Slide Number Placeholder 2">
            <a:extLst>
              <a:ext uri="{FF2B5EF4-FFF2-40B4-BE49-F238E27FC236}">
                <a16:creationId xmlns:a16="http://schemas.microsoft.com/office/drawing/2014/main" id="{675AD6A1-5123-4132-BA3B-7EAFBD4F151D}"/>
              </a:ext>
            </a:extLst>
          </p:cNvPr>
          <p:cNvSpPr>
            <a:spLocks noGrp="1"/>
          </p:cNvSpPr>
          <p:nvPr>
            <p:ph type="sldNum" sz="quarter" idx="12"/>
          </p:nvPr>
        </p:nvSpPr>
        <p:spPr/>
        <p:txBody>
          <a:bodyPr/>
          <a:lstStyle/>
          <a:p>
            <a:pPr algn="ctr"/>
            <a:fld id="{92EA2340-BE12-4138-BE15-7C339B03EB4B}" type="slidenum">
              <a:rPr lang="en-US" smtClean="0"/>
              <a:pPr algn="ctr"/>
              <a:t>‹#›</a:t>
            </a:fld>
            <a:endParaRPr lang="en-US"/>
          </a:p>
        </p:txBody>
      </p:sp>
      <p:sp>
        <p:nvSpPr>
          <p:cNvPr id="7" name="タイトル 1">
            <a:extLst>
              <a:ext uri="{FF2B5EF4-FFF2-40B4-BE49-F238E27FC236}">
                <a16:creationId xmlns:a16="http://schemas.microsoft.com/office/drawing/2014/main" id="{28D4509B-79EF-4773-9AA3-D9B05AB2C027}"/>
              </a:ext>
            </a:extLst>
          </p:cNvPr>
          <p:cNvSpPr>
            <a:spLocks noGrp="1"/>
          </p:cNvSpPr>
          <p:nvPr>
            <p:ph type="title" hasCustomPrompt="1"/>
          </p:nvPr>
        </p:nvSpPr>
        <p:spPr>
          <a:xfrm>
            <a:off x="228601" y="228600"/>
            <a:ext cx="11734800" cy="533400"/>
          </a:xfrm>
          <a:prstGeom prst="rect">
            <a:avLst/>
          </a:prstGeom>
        </p:spPr>
        <p:txBody>
          <a:bodyPr lIns="91440" tIns="0" bIns="0" anchor="t" anchorCtr="0">
            <a:noAutofit/>
          </a:bodyPr>
          <a:lstStyle>
            <a:lvl1pPr>
              <a:defRPr lang="en-US" altLang="ja-JP" spc="0" dirty="0" smtClean="0">
                <a:solidFill>
                  <a:schemeClr val="tx1"/>
                </a:solidFill>
                <a:latin typeface="+mj-ea"/>
                <a:ea typeface="+mj-ea"/>
                <a:cs typeface="Arial"/>
              </a:defRPr>
            </a:lvl1pPr>
          </a:lstStyle>
          <a:p>
            <a:pPr marL="226468" marR="0" lvl="0" indent="-226468" latinLnBrk="0">
              <a:lnSpc>
                <a:spcPct val="100000"/>
              </a:lnSpc>
              <a:spcBef>
                <a:spcPct val="20000"/>
              </a:spcBef>
              <a:buClrTx/>
              <a:buSzTx/>
              <a:buFont typeface="+mj-lt"/>
              <a:buNone/>
              <a:tabLst/>
            </a:pPr>
            <a:r>
              <a:rPr kumimoji="1" lang="en-US" altLang="ja-JP" dirty="0"/>
              <a:t>[Title]</a:t>
            </a:r>
          </a:p>
        </p:txBody>
      </p:sp>
    </p:spTree>
    <p:extLst>
      <p:ext uri="{BB962C8B-B14F-4D97-AF65-F5344CB8AC3E}">
        <p14:creationId xmlns:p14="http://schemas.microsoft.com/office/powerpoint/2010/main" val="75593002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672" userDrawn="1">
          <p15:clr>
            <a:srgbClr val="FBAE40"/>
          </p15:clr>
        </p15:guide>
        <p15:guide id="3" pos="7536" userDrawn="1">
          <p15:clr>
            <a:srgbClr val="FBAE40"/>
          </p15:clr>
        </p15:guide>
        <p15:guide id="4" pos="144"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Image Slide - BF-H">
    <p:spTree>
      <p:nvGrpSpPr>
        <p:cNvPr id="1" name=""/>
        <p:cNvGrpSpPr/>
        <p:nvPr/>
      </p:nvGrpSpPr>
      <p:grpSpPr>
        <a:xfrm>
          <a:off x="0" y="0"/>
          <a:ext cx="0" cy="0"/>
          <a:chOff x="0" y="0"/>
          <a:chExt cx="0" cy="0"/>
        </a:xfrm>
      </p:grpSpPr>
      <p:sp>
        <p:nvSpPr>
          <p:cNvPr id="8" name="Picture Placeholder 15">
            <a:extLst>
              <a:ext uri="{FF2B5EF4-FFF2-40B4-BE49-F238E27FC236}">
                <a16:creationId xmlns:a16="http://schemas.microsoft.com/office/drawing/2014/main" id="{580AF351-5E3F-4D4F-B815-A3641CC4C1B5}"/>
              </a:ext>
            </a:extLst>
          </p:cNvPr>
          <p:cNvSpPr>
            <a:spLocks noGrp="1"/>
          </p:cNvSpPr>
          <p:nvPr>
            <p:ph type="pic" sz="quarter" idx="10"/>
          </p:nvPr>
        </p:nvSpPr>
        <p:spPr>
          <a:xfrm>
            <a:off x="1" y="0"/>
            <a:ext cx="12192000" cy="6400800"/>
          </a:xfrm>
          <a:prstGeom prst="rect">
            <a:avLst/>
          </a:prstGeom>
        </p:spPr>
        <p:txBody>
          <a:bodyPr anchor="ctr"/>
          <a:lstStyle>
            <a:lvl1pPr marL="0" indent="0" algn="ctr">
              <a:buNone/>
              <a:defRPr/>
            </a:lvl1pPr>
          </a:lstStyle>
          <a:p>
            <a:r>
              <a:rPr lang="en-US"/>
              <a:t>Click icon to add picture</a:t>
            </a:r>
          </a:p>
        </p:txBody>
      </p:sp>
      <p:sp>
        <p:nvSpPr>
          <p:cNvPr id="2" name="Footer Placeholder 1">
            <a:extLst>
              <a:ext uri="{FF2B5EF4-FFF2-40B4-BE49-F238E27FC236}">
                <a16:creationId xmlns:a16="http://schemas.microsoft.com/office/drawing/2014/main" id="{34E9DA52-4E40-491D-BA4C-899F8CADB92B}"/>
              </a:ext>
            </a:extLst>
          </p:cNvPr>
          <p:cNvSpPr>
            <a:spLocks noGrp="1"/>
          </p:cNvSpPr>
          <p:nvPr>
            <p:ph type="ftr" sz="quarter" idx="11"/>
          </p:nvPr>
        </p:nvSpPr>
        <p:spPr/>
        <p:txBody>
          <a:bodyPr/>
          <a:lstStyle/>
          <a:p>
            <a:pPr defTabSz="609555"/>
            <a:r>
              <a:rPr lang="en-US" dirty="0"/>
              <a:t>© 2023 NTT DATA Americas, Inc. All rights reserved.</a:t>
            </a:r>
          </a:p>
        </p:txBody>
      </p:sp>
      <p:sp>
        <p:nvSpPr>
          <p:cNvPr id="3" name="Slide Number Placeholder 2">
            <a:extLst>
              <a:ext uri="{FF2B5EF4-FFF2-40B4-BE49-F238E27FC236}">
                <a16:creationId xmlns:a16="http://schemas.microsoft.com/office/drawing/2014/main" id="{3AAB899D-0E58-43A5-A90C-0F2D79E5B9C7}"/>
              </a:ext>
            </a:extLst>
          </p:cNvPr>
          <p:cNvSpPr>
            <a:spLocks noGrp="1"/>
          </p:cNvSpPr>
          <p:nvPr>
            <p:ph type="sldNum" sz="quarter" idx="12"/>
          </p:nvPr>
        </p:nvSpPr>
        <p:spPr/>
        <p:txBody>
          <a:body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3745294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ccess Story (Unname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F39AFFB-49B2-40F2-A0B2-F831AF01E2D2}"/>
              </a:ext>
            </a:extLst>
          </p:cNvPr>
          <p:cNvSpPr>
            <a:spLocks noGrp="1"/>
          </p:cNvSpPr>
          <p:nvPr>
            <p:ph type="ftr" sz="quarter" idx="11"/>
          </p:nvPr>
        </p:nvSpPr>
        <p:spPr/>
        <p:txBody>
          <a:bodyPr/>
          <a:lstStyle/>
          <a:p>
            <a:pPr defTabSz="609555"/>
            <a:r>
              <a:rPr lang="en-US" dirty="0"/>
              <a:t>© 2023 NTT DATA Americas, Inc. All rights reserved.</a:t>
            </a:r>
          </a:p>
        </p:txBody>
      </p:sp>
      <p:sp>
        <p:nvSpPr>
          <p:cNvPr id="3" name="Slide Number Placeholder 2">
            <a:extLst>
              <a:ext uri="{FF2B5EF4-FFF2-40B4-BE49-F238E27FC236}">
                <a16:creationId xmlns:a16="http://schemas.microsoft.com/office/drawing/2014/main" id="{7A788E5C-D83B-4B39-B96E-D2F8F9AB1E76}"/>
              </a:ext>
            </a:extLst>
          </p:cNvPr>
          <p:cNvSpPr>
            <a:spLocks noGrp="1"/>
          </p:cNvSpPr>
          <p:nvPr>
            <p:ph type="sldNum" sz="quarter" idx="12"/>
          </p:nvPr>
        </p:nvSpPr>
        <p:spPr/>
        <p:txBody>
          <a:bodyPr/>
          <a:lstStyle/>
          <a:p>
            <a:pPr algn="ctr"/>
            <a:fld id="{92EA2340-BE12-4138-BE15-7C339B03EB4B}" type="slidenum">
              <a:rPr lang="en-US" smtClean="0"/>
              <a:pPr algn="ctr"/>
              <a:t>‹#›</a:t>
            </a:fld>
            <a:endParaRPr lang="en-US"/>
          </a:p>
        </p:txBody>
      </p:sp>
      <p:sp>
        <p:nvSpPr>
          <p:cNvPr id="7" name="Picture Placeholder 15">
            <a:extLst>
              <a:ext uri="{FF2B5EF4-FFF2-40B4-BE49-F238E27FC236}">
                <a16:creationId xmlns:a16="http://schemas.microsoft.com/office/drawing/2014/main" id="{9F260035-2659-46AC-BDD3-C534795A102A}"/>
              </a:ext>
            </a:extLst>
          </p:cNvPr>
          <p:cNvSpPr>
            <a:spLocks noGrp="1"/>
          </p:cNvSpPr>
          <p:nvPr>
            <p:ph type="pic" sz="quarter" idx="10" hasCustomPrompt="1"/>
          </p:nvPr>
        </p:nvSpPr>
        <p:spPr>
          <a:xfrm>
            <a:off x="0" y="0"/>
            <a:ext cx="4114800" cy="6400800"/>
          </a:xfrm>
          <a:prstGeom prst="rect">
            <a:avLst/>
          </a:prstGeom>
        </p:spPr>
        <p:txBody>
          <a:bodyPr anchor="ctr"/>
          <a:lstStyle>
            <a:lvl1pPr marL="0" indent="0" algn="ctr">
              <a:buNone/>
              <a:defRPr sz="2000"/>
            </a:lvl1pPr>
          </a:lstStyle>
          <a:p>
            <a:r>
              <a:rPr lang="en-US" dirty="0"/>
              <a:t>7” x ‘ 4.5” @ 96dpi</a:t>
            </a:r>
          </a:p>
        </p:txBody>
      </p:sp>
      <p:sp>
        <p:nvSpPr>
          <p:cNvPr id="9" name="Title 3">
            <a:extLst>
              <a:ext uri="{FF2B5EF4-FFF2-40B4-BE49-F238E27FC236}">
                <a16:creationId xmlns:a16="http://schemas.microsoft.com/office/drawing/2014/main" id="{3D3F4D71-4452-43DF-A863-B46E2CA26340}"/>
              </a:ext>
            </a:extLst>
          </p:cNvPr>
          <p:cNvSpPr>
            <a:spLocks noGrp="1"/>
          </p:cNvSpPr>
          <p:nvPr>
            <p:ph type="title" hasCustomPrompt="1"/>
          </p:nvPr>
        </p:nvSpPr>
        <p:spPr>
          <a:xfrm>
            <a:off x="4419600" y="182880"/>
            <a:ext cx="7467600" cy="552204"/>
          </a:xfrm>
          <a:prstGeom prst="rect">
            <a:avLst/>
          </a:prstGeom>
        </p:spPr>
        <p:txBody>
          <a:bodyPr lIns="0" tIns="0" rIns="0" bIns="0" anchor="ctr" anchorCtr="0"/>
          <a:lstStyle>
            <a:lvl1pPr>
              <a:defRPr lang="en-US" sz="1800" b="1" spc="0" dirty="0">
                <a:solidFill>
                  <a:schemeClr val="tx1"/>
                </a:solidFill>
                <a:latin typeface="+mj-ea"/>
                <a:ea typeface="+mj-ea"/>
                <a:cs typeface="Arial"/>
              </a:defRPr>
            </a:lvl1pPr>
          </a:lstStyle>
          <a:p>
            <a:pPr marL="0" lvl="0" indent="0">
              <a:tabLst/>
            </a:pPr>
            <a:r>
              <a:rPr lang="en-US" dirty="0"/>
              <a:t>Generic Description of Client (Title Case)</a:t>
            </a:r>
          </a:p>
        </p:txBody>
      </p:sp>
      <p:sp>
        <p:nvSpPr>
          <p:cNvPr id="21" name="Text Placeholder 17">
            <a:extLst>
              <a:ext uri="{FF2B5EF4-FFF2-40B4-BE49-F238E27FC236}">
                <a16:creationId xmlns:a16="http://schemas.microsoft.com/office/drawing/2014/main" id="{8DDCF63A-AB83-4581-9239-762B7C6632A2}"/>
              </a:ext>
            </a:extLst>
          </p:cNvPr>
          <p:cNvSpPr>
            <a:spLocks noGrp="1"/>
          </p:cNvSpPr>
          <p:nvPr>
            <p:ph type="body" sz="quarter" idx="17" hasCustomPrompt="1"/>
          </p:nvPr>
        </p:nvSpPr>
        <p:spPr>
          <a:xfrm>
            <a:off x="4114800" y="4876800"/>
            <a:ext cx="8077200" cy="1060839"/>
          </a:xfrm>
          <a:prstGeom prst="rect">
            <a:avLst/>
          </a:prstGeom>
          <a:solidFill>
            <a:schemeClr val="tx2"/>
          </a:solidFill>
        </p:spPr>
        <p:txBody>
          <a:bodyPr anchor="ctr"/>
          <a:lstStyle>
            <a:lvl1pPr marL="0" indent="0" algn="ctr">
              <a:buNone/>
              <a:defRPr sz="1800" b="0">
                <a:solidFill>
                  <a:schemeClr val="bg1"/>
                </a:solidFill>
              </a:defRPr>
            </a:lvl1pPr>
          </a:lstStyle>
          <a:p>
            <a:pPr marL="168275" lvl="0" algn="l"/>
            <a:r>
              <a:rPr lang="en-US" sz="1800" dirty="0"/>
              <a:t>For the development of unnamed “Success Stories” only – call-out</a:t>
            </a:r>
          </a:p>
        </p:txBody>
      </p:sp>
      <p:graphicFrame>
        <p:nvGraphicFramePr>
          <p:cNvPr id="22" name="Body Copy">
            <a:extLst>
              <a:ext uri="{FF2B5EF4-FFF2-40B4-BE49-F238E27FC236}">
                <a16:creationId xmlns:a16="http://schemas.microsoft.com/office/drawing/2014/main" id="{06AB71E6-A597-4A81-9D63-F31B5812D12A}"/>
              </a:ext>
            </a:extLst>
          </p:cNvPr>
          <p:cNvGraphicFramePr>
            <a:graphicFrameLocks noGrp="1"/>
          </p:cNvGraphicFramePr>
          <p:nvPr userDrawn="1">
            <p:extLst>
              <p:ext uri="{D42A27DB-BD31-4B8C-83A1-F6EECF244321}">
                <p14:modId xmlns:p14="http://schemas.microsoft.com/office/powerpoint/2010/main" val="1812367419"/>
              </p:ext>
            </p:extLst>
          </p:nvPr>
        </p:nvGraphicFramePr>
        <p:xfrm>
          <a:off x="4419600" y="1135256"/>
          <a:ext cx="7467600" cy="416716"/>
        </p:xfrm>
        <a:graphic>
          <a:graphicData uri="http://schemas.openxmlformats.org/drawingml/2006/table">
            <a:tbl>
              <a:tblPr firstRow="1" bandRow="1">
                <a:tableStyleId>{5C22544A-7EE6-4342-B048-85BDC9FD1C3A}</a:tableStyleId>
              </a:tblPr>
              <a:tblGrid>
                <a:gridCol w="2360780">
                  <a:extLst>
                    <a:ext uri="{9D8B030D-6E8A-4147-A177-3AD203B41FA5}">
                      <a16:colId xmlns:a16="http://schemas.microsoft.com/office/drawing/2014/main" val="946091691"/>
                    </a:ext>
                  </a:extLst>
                </a:gridCol>
                <a:gridCol w="192630">
                  <a:extLst>
                    <a:ext uri="{9D8B030D-6E8A-4147-A177-3AD203B41FA5}">
                      <a16:colId xmlns:a16="http://schemas.microsoft.com/office/drawing/2014/main" val="1729550602"/>
                    </a:ext>
                  </a:extLst>
                </a:gridCol>
                <a:gridCol w="2360780">
                  <a:extLst>
                    <a:ext uri="{9D8B030D-6E8A-4147-A177-3AD203B41FA5}">
                      <a16:colId xmlns:a16="http://schemas.microsoft.com/office/drawing/2014/main" val="1614543895"/>
                    </a:ext>
                  </a:extLst>
                </a:gridCol>
                <a:gridCol w="192630">
                  <a:extLst>
                    <a:ext uri="{9D8B030D-6E8A-4147-A177-3AD203B41FA5}">
                      <a16:colId xmlns:a16="http://schemas.microsoft.com/office/drawing/2014/main" val="4208229438"/>
                    </a:ext>
                  </a:extLst>
                </a:gridCol>
                <a:gridCol w="2360780">
                  <a:extLst>
                    <a:ext uri="{9D8B030D-6E8A-4147-A177-3AD203B41FA5}">
                      <a16:colId xmlns:a16="http://schemas.microsoft.com/office/drawing/2014/main" val="1081490778"/>
                    </a:ext>
                  </a:extLst>
                </a:gridCol>
              </a:tblGrid>
              <a:tr h="416716">
                <a:tc>
                  <a:txBody>
                    <a:bodyPr/>
                    <a:lstStyle/>
                    <a:p>
                      <a:r>
                        <a:rPr kumimoji="1" lang="en-US" sz="1600" b="0" kern="1200" dirty="0">
                          <a:solidFill>
                            <a:schemeClr val="accent2">
                              <a:lumMod val="75000"/>
                            </a:schemeClr>
                          </a:solidFill>
                          <a:latin typeface="+mn-lt"/>
                          <a:ea typeface="+mn-ea"/>
                          <a:cs typeface="+mn-cs"/>
                        </a:rPr>
                        <a:t>Business need</a:t>
                      </a:r>
                      <a:r>
                        <a:rPr kumimoji="1" lang="en-US" sz="1800" b="0" kern="1200" dirty="0">
                          <a:solidFill>
                            <a:schemeClr val="accent2">
                              <a:lumMod val="75000"/>
                            </a:schemeClr>
                          </a:solidFill>
                          <a:latin typeface="+mn-lt"/>
                          <a:ea typeface="+mn-ea"/>
                          <a:cs typeface="+mn-cs"/>
                        </a:rPr>
                        <a:t> </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1800" b="0" kern="1200" dirty="0">
                        <a:solidFill>
                          <a:schemeClr val="accent2">
                            <a:lumMod val="75000"/>
                          </a:schemeClr>
                        </a:solidFill>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600" b="0" kern="1200" dirty="0">
                          <a:solidFill>
                            <a:schemeClr val="accent2">
                              <a:lumMod val="75000"/>
                            </a:schemeClr>
                          </a:solidFill>
                          <a:latin typeface="+mn-lt"/>
                          <a:ea typeface="+mn-ea"/>
                          <a:cs typeface="+mn-cs"/>
                        </a:rPr>
                        <a:t>Solution</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1800" b="0" kern="1200" dirty="0">
                        <a:solidFill>
                          <a:schemeClr val="accent2">
                            <a:lumMod val="75000"/>
                          </a:schemeClr>
                        </a:solidFill>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600" b="0" kern="1200" dirty="0">
                          <a:solidFill>
                            <a:schemeClr val="accent2">
                              <a:lumMod val="75000"/>
                            </a:schemeClr>
                          </a:solidFill>
                          <a:latin typeface="+mn-lt"/>
                          <a:ea typeface="+mn-ea"/>
                          <a:cs typeface="+mn-cs"/>
                        </a:rPr>
                        <a:t>Outcomes</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4164790786"/>
                  </a:ext>
                </a:extLst>
              </a:tr>
            </a:tbl>
          </a:graphicData>
        </a:graphic>
      </p:graphicFrame>
      <p:sp>
        <p:nvSpPr>
          <p:cNvPr id="23" name="Text Placeholder 10">
            <a:extLst>
              <a:ext uri="{FF2B5EF4-FFF2-40B4-BE49-F238E27FC236}">
                <a16:creationId xmlns:a16="http://schemas.microsoft.com/office/drawing/2014/main" id="{5450EF1C-CF5C-4C55-A2AB-FC976D5D9DAB}"/>
              </a:ext>
            </a:extLst>
          </p:cNvPr>
          <p:cNvSpPr>
            <a:spLocks noGrp="1"/>
          </p:cNvSpPr>
          <p:nvPr>
            <p:ph type="body" sz="quarter" idx="14" hasCustomPrompt="1"/>
          </p:nvPr>
        </p:nvSpPr>
        <p:spPr>
          <a:xfrm>
            <a:off x="4419599" y="1620785"/>
            <a:ext cx="2359152" cy="3886200"/>
          </a:xfrm>
          <a:prstGeom prst="rect">
            <a:avLst/>
          </a:prstGeom>
        </p:spPr>
        <p:txBody>
          <a:bodyPr lIns="0"/>
          <a:lstStyle>
            <a:lvl1pPr marL="171450" indent="-171450" fontAlgn="base">
              <a:spcBef>
                <a:spcPct val="0"/>
              </a:spcBef>
              <a:spcAft>
                <a:spcPct val="0"/>
              </a:spcAft>
              <a:buClr>
                <a:schemeClr val="accent2"/>
              </a:buClr>
              <a:buFont typeface="Arial" panose="020B0604020202020204" pitchFamily="34" charset="0"/>
              <a:buChar char="•"/>
              <a:defRPr sz="1050"/>
            </a:lvl1pPr>
            <a:lvl2pPr marL="609556" indent="0">
              <a:buNone/>
              <a:defRPr sz="1050"/>
            </a:lvl2pPr>
            <a:lvl3pPr marL="1219109" indent="0">
              <a:buNone/>
              <a:defRPr sz="1050"/>
            </a:lvl3pPr>
            <a:lvl4pPr marL="1828662" indent="0">
              <a:buNone/>
              <a:defRPr sz="1050"/>
            </a:lvl4pPr>
            <a:lvl5pPr marL="2438216" indent="0">
              <a:buNone/>
              <a:defRPr sz="1050"/>
            </a:lvl5pPr>
          </a:lstStyle>
          <a:p>
            <a:r>
              <a:rPr lang="en-GB" sz="1050" dirty="0"/>
              <a:t>Business need</a:t>
            </a:r>
          </a:p>
          <a:p>
            <a:endParaRPr lang="en-GB" sz="1050" dirty="0"/>
          </a:p>
          <a:p>
            <a:endParaRPr lang="en-GB" sz="1050" dirty="0"/>
          </a:p>
        </p:txBody>
      </p:sp>
      <p:sp>
        <p:nvSpPr>
          <p:cNvPr id="24" name="Text Placeholder 10">
            <a:extLst>
              <a:ext uri="{FF2B5EF4-FFF2-40B4-BE49-F238E27FC236}">
                <a16:creationId xmlns:a16="http://schemas.microsoft.com/office/drawing/2014/main" id="{E8246CDC-54D7-4A62-95B8-CD49F15EB34E}"/>
              </a:ext>
            </a:extLst>
          </p:cNvPr>
          <p:cNvSpPr>
            <a:spLocks noGrp="1"/>
          </p:cNvSpPr>
          <p:nvPr>
            <p:ph type="body" sz="quarter" idx="15" hasCustomPrompt="1"/>
          </p:nvPr>
        </p:nvSpPr>
        <p:spPr>
          <a:xfrm>
            <a:off x="6981825" y="1620785"/>
            <a:ext cx="2359152" cy="3886200"/>
          </a:xfrm>
          <a:prstGeom prst="rect">
            <a:avLst/>
          </a:prstGeom>
        </p:spPr>
        <p:txBody>
          <a:bodyPr lIns="0"/>
          <a:lstStyle>
            <a:lvl1pPr marL="171450" indent="-171450" fontAlgn="base">
              <a:spcBef>
                <a:spcPct val="0"/>
              </a:spcBef>
              <a:spcAft>
                <a:spcPct val="0"/>
              </a:spcAft>
              <a:buClr>
                <a:schemeClr val="accent2"/>
              </a:buClr>
              <a:buFont typeface="Arial" panose="020B0604020202020204" pitchFamily="34" charset="0"/>
              <a:buChar char="•"/>
              <a:defRPr kumimoji="1" lang="en-GB" sz="105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r>
              <a:rPr kumimoji="1" lang="en-US" sz="1050" b="0" i="0" u="none" strike="noStrike" kern="1200" cap="none" spc="0" normalizeH="0" baseline="0" noProof="0" dirty="0">
                <a:ln>
                  <a:noFill/>
                </a:ln>
                <a:solidFill>
                  <a:srgbClr val="404040"/>
                </a:solidFill>
                <a:effectLst/>
                <a:uLnTx/>
                <a:uFillTx/>
                <a:latin typeface="+mn-lt"/>
                <a:cs typeface="+mn-cs"/>
              </a:rPr>
              <a:t>Solution</a:t>
            </a:r>
            <a:endParaRPr lang="en-US" sz="1050" dirty="0"/>
          </a:p>
        </p:txBody>
      </p:sp>
      <p:sp>
        <p:nvSpPr>
          <p:cNvPr id="25" name="Text Placeholder 10">
            <a:extLst>
              <a:ext uri="{FF2B5EF4-FFF2-40B4-BE49-F238E27FC236}">
                <a16:creationId xmlns:a16="http://schemas.microsoft.com/office/drawing/2014/main" id="{B36FC245-18E3-4DE2-BF50-6C05F1B744C0}"/>
              </a:ext>
            </a:extLst>
          </p:cNvPr>
          <p:cNvSpPr>
            <a:spLocks noGrp="1"/>
          </p:cNvSpPr>
          <p:nvPr>
            <p:ph type="body" sz="quarter" idx="16" hasCustomPrompt="1"/>
          </p:nvPr>
        </p:nvSpPr>
        <p:spPr>
          <a:xfrm>
            <a:off x="9528048" y="1620785"/>
            <a:ext cx="2359152" cy="3886200"/>
          </a:xfrm>
          <a:prstGeom prst="rect">
            <a:avLst/>
          </a:prstGeom>
        </p:spPr>
        <p:txBody>
          <a:bodyPr lIns="0"/>
          <a:lstStyle>
            <a:lvl1pPr marL="166688" indent="-111125" fontAlgn="base">
              <a:spcBef>
                <a:spcPct val="0"/>
              </a:spcBef>
              <a:spcAft>
                <a:spcPts val="600"/>
              </a:spcAft>
              <a:buClr>
                <a:schemeClr val="accent2"/>
              </a:buClr>
              <a:buFont typeface="Arial" panose="020B0604020202020204" pitchFamily="34" charset="0"/>
              <a:buChar char="•"/>
              <a:defRPr kumimoji="1" lang="en-GB" sz="105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pPr marL="227013" lvl="0" indent="-171450" fontAlgn="base">
              <a:spcBef>
                <a:spcPct val="0"/>
              </a:spcBef>
              <a:spcAft>
                <a:spcPts val="600"/>
              </a:spcAft>
              <a:buClr>
                <a:schemeClr val="accent2"/>
              </a:buClr>
              <a:buFont typeface="Arial" panose="020B0604020202020204" pitchFamily="34" charset="0"/>
              <a:buChar char="•"/>
            </a:pPr>
            <a:r>
              <a:rPr lang="en-US" sz="1050" dirty="0">
                <a:solidFill>
                  <a:srgbClr val="444444"/>
                </a:solidFill>
                <a:ea typeface="Museo Sans For Dell" pitchFamily="2" charset="0"/>
              </a:rPr>
              <a:t>Outcomes</a:t>
            </a:r>
            <a:endParaRPr kumimoji="1" lang="en-US" sz="1050" dirty="0">
              <a:solidFill>
                <a:srgbClr val="444444"/>
              </a:solidFill>
              <a:ea typeface="Museo Sans For Dell" pitchFamily="2" charset="0"/>
            </a:endParaRPr>
          </a:p>
        </p:txBody>
      </p:sp>
    </p:spTree>
    <p:extLst>
      <p:ext uri="{BB962C8B-B14F-4D97-AF65-F5344CB8AC3E}">
        <p14:creationId xmlns:p14="http://schemas.microsoft.com/office/powerpoint/2010/main" val="3043729872"/>
      </p:ext>
    </p:extLst>
  </p:cSld>
  <p:clrMapOvr>
    <a:masterClrMapping/>
  </p:clrMapOvr>
  <p:extLst>
    <p:ext uri="{DCECCB84-F9BA-43D5-87BE-67443E8EF086}">
      <p15:sldGuideLst xmlns:p15="http://schemas.microsoft.com/office/powerpoint/2012/main">
        <p15:guide id="1" pos="3840">
          <p15:clr>
            <a:srgbClr val="FBAE40"/>
          </p15:clr>
        </p15:guide>
        <p15:guide id="2" pos="144">
          <p15:clr>
            <a:srgbClr val="FBAE40"/>
          </p15:clr>
        </p15:guide>
        <p15:guide id="3" pos="7536">
          <p15:clr>
            <a:srgbClr val="FBAE40"/>
          </p15:clr>
        </p15:guide>
        <p15:guide id="4" orient="horz" pos="67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genda Slide - BF-B">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13690"/>
            <a:ext cx="2080171" cy="3744310"/>
          </a:xfrm>
          <a:prstGeom prst="rect">
            <a:avLst/>
          </a:prstGeom>
        </p:spPr>
      </p:pic>
      <p:sp>
        <p:nvSpPr>
          <p:cNvPr id="17" name="Content Placeholder 2">
            <a:extLst>
              <a:ext uri="{FF2B5EF4-FFF2-40B4-BE49-F238E27FC236}">
                <a16:creationId xmlns:a16="http://schemas.microsoft.com/office/drawing/2014/main" id="{A97DDC82-36D5-4738-989D-30338EA824B8}"/>
              </a:ext>
            </a:extLst>
          </p:cNvPr>
          <p:cNvSpPr>
            <a:spLocks noGrp="1"/>
          </p:cNvSpPr>
          <p:nvPr>
            <p:ph idx="1"/>
          </p:nvPr>
        </p:nvSpPr>
        <p:spPr>
          <a:xfrm>
            <a:off x="3352800" y="1219200"/>
            <a:ext cx="8229600" cy="4800600"/>
          </a:xfrm>
          <a:prstGeom prst="rect">
            <a:avLst/>
          </a:prstGeom>
        </p:spPr>
        <p:txBody>
          <a:bodyPr/>
          <a:lstStyle>
            <a:lvl1pPr marL="457200" indent="-457200" algn="l" defTabSz="914400" rtl="0" eaLnBrk="1" latinLnBrk="0" hangingPunct="1">
              <a:lnSpc>
                <a:spcPct val="100000"/>
              </a:lnSpc>
              <a:buClr>
                <a:schemeClr val="bg2"/>
              </a:buClr>
              <a:buSzPct val="100000"/>
              <a:buFont typeface="+mj-lt"/>
              <a:buAutoNum type="arabicPeriod"/>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Footer Placeholder 1">
            <a:extLst>
              <a:ext uri="{FF2B5EF4-FFF2-40B4-BE49-F238E27FC236}">
                <a16:creationId xmlns:a16="http://schemas.microsoft.com/office/drawing/2014/main" id="{17C4AA2A-197A-4B99-BAF5-0EE7A4E241D2}"/>
              </a:ext>
            </a:extLst>
          </p:cNvPr>
          <p:cNvSpPr>
            <a:spLocks noGrp="1"/>
          </p:cNvSpPr>
          <p:nvPr>
            <p:ph type="ftr" sz="quarter" idx="10"/>
          </p:nvPr>
        </p:nvSpPr>
        <p:spPr>
          <a:xfrm>
            <a:off x="1752600" y="6556248"/>
            <a:ext cx="2651760" cy="182880"/>
          </a:xfrm>
          <a:prstGeom prst="rect">
            <a:avLst/>
          </a:prstGeom>
        </p:spPr>
        <p:txBody>
          <a:bodyPr anchor="ctr"/>
          <a:lstStyle>
            <a:lvl1pPr>
              <a:defRPr sz="800">
                <a:solidFill>
                  <a:schemeClr val="tx1"/>
                </a:solidFill>
              </a:defRPr>
            </a:lvl1pPr>
          </a:lstStyle>
          <a:p>
            <a:pPr defTabSz="609555"/>
            <a:r>
              <a:rPr lang="en-US" dirty="0"/>
              <a:t>© 2023 NTT DATA Americas, Inc. All rights reserved.</a:t>
            </a:r>
          </a:p>
        </p:txBody>
      </p:sp>
      <p:sp>
        <p:nvSpPr>
          <p:cNvPr id="8" name="Slide Number Placeholder 2">
            <a:extLst>
              <a:ext uri="{FF2B5EF4-FFF2-40B4-BE49-F238E27FC236}">
                <a16:creationId xmlns:a16="http://schemas.microsoft.com/office/drawing/2014/main" id="{046147D7-EF7B-4676-8C20-6201FD4A1FFF}"/>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tx1"/>
                </a:solidFill>
              </a:defRPr>
            </a:lvl1pPr>
          </a:lstStyle>
          <a:p>
            <a:pPr algn="ctr"/>
            <a:fld id="{92EA2340-BE12-4138-BE15-7C339B03EB4B}" type="slidenum">
              <a:rPr lang="en-US" smtClean="0"/>
              <a:pPr algn="ctr"/>
              <a:t>‹#›</a:t>
            </a:fld>
            <a:endParaRPr lang="en-US"/>
          </a:p>
        </p:txBody>
      </p:sp>
      <p:sp>
        <p:nvSpPr>
          <p:cNvPr id="10" name="タイトル 1">
            <a:extLst>
              <a:ext uri="{FF2B5EF4-FFF2-40B4-BE49-F238E27FC236}">
                <a16:creationId xmlns:a16="http://schemas.microsoft.com/office/drawing/2014/main" id="{D7CD6DF3-5D41-48DD-97D8-2C9CE57E150C}"/>
              </a:ext>
            </a:extLst>
          </p:cNvPr>
          <p:cNvSpPr>
            <a:spLocks noGrp="1"/>
          </p:cNvSpPr>
          <p:nvPr>
            <p:ph type="title" hasCustomPrompt="1"/>
          </p:nvPr>
        </p:nvSpPr>
        <p:spPr>
          <a:xfrm>
            <a:off x="228600" y="228600"/>
            <a:ext cx="11734800" cy="533400"/>
          </a:xfrm>
          <a:prstGeom prst="rect">
            <a:avLst/>
          </a:prstGeom>
        </p:spPr>
        <p:txBody>
          <a:bodyPr lIns="91440" tIns="0" bIns="0" anchor="t" anchorCtr="0">
            <a:noAutofit/>
          </a:bodyPr>
          <a:lstStyle>
            <a:lvl1pPr>
              <a:defRPr lang="en-US" altLang="ja-JP" spc="0" dirty="0" smtClean="0">
                <a:solidFill>
                  <a:schemeClr val="tx1"/>
                </a:solidFill>
                <a:latin typeface="+mj-ea"/>
                <a:ea typeface="+mj-ea"/>
                <a:cs typeface="Arial"/>
              </a:defRPr>
            </a:lvl1pPr>
          </a:lstStyle>
          <a:p>
            <a:pPr marL="226468" marR="0" lvl="0" indent="-226468" latinLnBrk="0">
              <a:lnSpc>
                <a:spcPct val="100000"/>
              </a:lnSpc>
              <a:spcBef>
                <a:spcPct val="20000"/>
              </a:spcBef>
              <a:buClrTx/>
              <a:buSzTx/>
              <a:buFont typeface="+mj-lt"/>
              <a:buNone/>
              <a:tabLst/>
            </a:pPr>
            <a:r>
              <a:rPr kumimoji="1" lang="en-US" altLang="ja-JP" dirty="0"/>
              <a:t>[Agenda]</a:t>
            </a:r>
          </a:p>
        </p:txBody>
      </p:sp>
      <p:sp>
        <p:nvSpPr>
          <p:cNvPr id="12" name="Freeform 5">
            <a:extLst>
              <a:ext uri="{FF2B5EF4-FFF2-40B4-BE49-F238E27FC236}">
                <a16:creationId xmlns:a16="http://schemas.microsoft.com/office/drawing/2014/main" id="{9D599A0A-DB22-4898-8B14-89283687F7D0}"/>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91105326"/>
      </p:ext>
    </p:extLst>
  </p:cSld>
  <p:clrMapOvr>
    <a:masterClrMapping/>
  </p:clrMapOvr>
  <p:extLst>
    <p:ext uri="{DCECCB84-F9BA-43D5-87BE-67443E8EF086}">
      <p15:sldGuideLst xmlns:p15="http://schemas.microsoft.com/office/powerpoint/2012/main">
        <p15:guide id="1" pos="144" userDrawn="1">
          <p15:clr>
            <a:srgbClr val="FBAE40"/>
          </p15:clr>
        </p15:guide>
        <p15:guide id="2" orient="horz" pos="2160" userDrawn="1">
          <p15:clr>
            <a:srgbClr val="FBAE40"/>
          </p15:clr>
        </p15:guide>
        <p15:guide id="3" pos="7536"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s - BF-B">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09FEE01-6D38-4AFF-8E39-8403A0C9ED3A}"/>
              </a:ext>
            </a:extLst>
          </p:cNvPr>
          <p:cNvSpPr>
            <a:spLocks noGrp="1"/>
          </p:cNvSpPr>
          <p:nvPr>
            <p:ph idx="1"/>
          </p:nvPr>
        </p:nvSpPr>
        <p:spPr>
          <a:xfrm>
            <a:off x="228600" y="1066800"/>
            <a:ext cx="11734800" cy="50292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 name="Footer Placeholder 1">
            <a:extLst>
              <a:ext uri="{FF2B5EF4-FFF2-40B4-BE49-F238E27FC236}">
                <a16:creationId xmlns:a16="http://schemas.microsoft.com/office/drawing/2014/main" id="{3A6E617D-734F-4979-AA28-151FD13FA134}"/>
              </a:ext>
            </a:extLst>
          </p:cNvPr>
          <p:cNvSpPr>
            <a:spLocks noGrp="1"/>
          </p:cNvSpPr>
          <p:nvPr>
            <p:ph type="ftr" sz="quarter" idx="10"/>
          </p:nvPr>
        </p:nvSpPr>
        <p:spPr/>
        <p:txBody>
          <a:bodyPr/>
          <a:lstStyle/>
          <a:p>
            <a:pPr defTabSz="609555"/>
            <a:r>
              <a:rPr lang="en-US" dirty="0"/>
              <a:t>© 2023 NTT DATA Americas, Inc. All rights reserved.</a:t>
            </a:r>
          </a:p>
        </p:txBody>
      </p:sp>
      <p:sp>
        <p:nvSpPr>
          <p:cNvPr id="3" name="Slide Number Placeholder 2">
            <a:extLst>
              <a:ext uri="{FF2B5EF4-FFF2-40B4-BE49-F238E27FC236}">
                <a16:creationId xmlns:a16="http://schemas.microsoft.com/office/drawing/2014/main" id="{448A4EEE-264C-42B7-9C67-2AF5171A4FA0}"/>
              </a:ext>
            </a:extLst>
          </p:cNvPr>
          <p:cNvSpPr>
            <a:spLocks noGrp="1"/>
          </p:cNvSpPr>
          <p:nvPr>
            <p:ph type="sldNum" sz="quarter" idx="11"/>
          </p:nvPr>
        </p:nvSpPr>
        <p:spPr/>
        <p:txBody>
          <a:bodyPr/>
          <a:lstStyle/>
          <a:p>
            <a:pPr algn="ctr"/>
            <a:fld id="{92EA2340-BE12-4138-BE15-7C339B03EB4B}" type="slidenum">
              <a:rPr lang="en-US" smtClean="0"/>
              <a:pPr algn="ctr"/>
              <a:t>‹#›</a:t>
            </a:fld>
            <a:endParaRPr lang="en-US"/>
          </a:p>
        </p:txBody>
      </p:sp>
      <p:sp>
        <p:nvSpPr>
          <p:cNvPr id="6" name="タイトル 1">
            <a:extLst>
              <a:ext uri="{FF2B5EF4-FFF2-40B4-BE49-F238E27FC236}">
                <a16:creationId xmlns:a16="http://schemas.microsoft.com/office/drawing/2014/main" id="{7E522E55-9217-43B4-875B-8251839A3D6E}"/>
              </a:ext>
            </a:extLst>
          </p:cNvPr>
          <p:cNvSpPr>
            <a:spLocks noGrp="1"/>
          </p:cNvSpPr>
          <p:nvPr>
            <p:ph type="title" hasCustomPrompt="1"/>
          </p:nvPr>
        </p:nvSpPr>
        <p:spPr>
          <a:xfrm>
            <a:off x="228601" y="228600"/>
            <a:ext cx="11734799" cy="533400"/>
          </a:xfrm>
          <a:prstGeom prst="rect">
            <a:avLst/>
          </a:prstGeom>
        </p:spPr>
        <p:txBody>
          <a:bodyPr lIns="91440" tIns="0" bIns="0" anchor="t" anchorCtr="0">
            <a:noAutofit/>
          </a:bodyPr>
          <a:lstStyle>
            <a:lvl1pPr>
              <a:defRPr lang="en-US" altLang="ja-JP" spc="0" dirty="0" smtClean="0">
                <a:solidFill>
                  <a:schemeClr val="tx1"/>
                </a:solidFill>
                <a:latin typeface="+mj-ea"/>
                <a:ea typeface="+mj-ea"/>
                <a:cs typeface="Arial"/>
              </a:defRPr>
            </a:lvl1pPr>
          </a:lstStyle>
          <a:p>
            <a:pPr marL="226468" marR="0" lvl="0" indent="-226468" latinLnBrk="0">
              <a:lnSpc>
                <a:spcPct val="100000"/>
              </a:lnSpc>
              <a:spcBef>
                <a:spcPct val="20000"/>
              </a:spcBef>
              <a:buClrTx/>
              <a:buSzTx/>
              <a:buFont typeface="+mj-lt"/>
              <a:buNone/>
              <a:tabLst/>
            </a:pPr>
            <a:r>
              <a:rPr kumimoji="1" lang="en-US" altLang="ja-JP" dirty="0"/>
              <a:t>[Title]</a:t>
            </a:r>
          </a:p>
        </p:txBody>
      </p:sp>
    </p:spTree>
    <p:extLst>
      <p:ext uri="{BB962C8B-B14F-4D97-AF65-F5344CB8AC3E}">
        <p14:creationId xmlns:p14="http://schemas.microsoft.com/office/powerpoint/2010/main" val="1147481930"/>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672" userDrawn="1">
          <p15:clr>
            <a:srgbClr val="FBAE40"/>
          </p15:clr>
        </p15:guide>
        <p15:guide id="3" pos="144" userDrawn="1">
          <p15:clr>
            <a:srgbClr val="FBAE40"/>
          </p15:clr>
        </p15:guide>
        <p15:guide id="4" pos="7536" userDrawn="1">
          <p15:clr>
            <a:srgbClr val="FBAE40"/>
          </p15:clr>
        </p15:guide>
        <p15:guide id="5" orient="horz" pos="3840" userDrawn="1">
          <p15:clr>
            <a:srgbClr val="FBAE40"/>
          </p15:clr>
        </p15:guide>
        <p15:guide id="6" orient="horz" pos="2256"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2 Column - BF-B">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9D32AD7-4EC4-4336-8E66-DAF3CD63E129}"/>
              </a:ext>
            </a:extLst>
          </p:cNvPr>
          <p:cNvCxnSpPr>
            <a:cxnSpLocks/>
          </p:cNvCxnSpPr>
          <p:nvPr userDrawn="1"/>
        </p:nvCxnSpPr>
        <p:spPr>
          <a:xfrm>
            <a:off x="6094413" y="1066800"/>
            <a:ext cx="0" cy="5029200"/>
          </a:xfrm>
          <a:prstGeom prst="line">
            <a:avLst/>
          </a:prstGeom>
          <a:ln w="12700">
            <a:gradFill>
              <a:gsLst>
                <a:gs pos="0">
                  <a:schemeClr val="accent1">
                    <a:lumMod val="5000"/>
                    <a:lumOff val="95000"/>
                  </a:schemeClr>
                </a:gs>
                <a:gs pos="54000">
                  <a:schemeClr val="tx1"/>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9A3F0FF2-9D07-4173-8901-D515EA8C808F}"/>
              </a:ext>
            </a:extLst>
          </p:cNvPr>
          <p:cNvSpPr>
            <a:spLocks noGrp="1"/>
          </p:cNvSpPr>
          <p:nvPr>
            <p:ph idx="1"/>
          </p:nvPr>
        </p:nvSpPr>
        <p:spPr>
          <a:xfrm>
            <a:off x="609600" y="1066800"/>
            <a:ext cx="5257800" cy="50292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Content Placeholder 2">
            <a:extLst>
              <a:ext uri="{FF2B5EF4-FFF2-40B4-BE49-F238E27FC236}">
                <a16:creationId xmlns:a16="http://schemas.microsoft.com/office/drawing/2014/main" id="{A5085B24-6983-47FE-AA4D-FD610A3D3BE7}"/>
              </a:ext>
            </a:extLst>
          </p:cNvPr>
          <p:cNvSpPr>
            <a:spLocks noGrp="1"/>
          </p:cNvSpPr>
          <p:nvPr>
            <p:ph idx="11"/>
          </p:nvPr>
        </p:nvSpPr>
        <p:spPr>
          <a:xfrm>
            <a:off x="6321427" y="1066800"/>
            <a:ext cx="5257959" cy="50292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 name="Footer Placeholder 1">
            <a:extLst>
              <a:ext uri="{FF2B5EF4-FFF2-40B4-BE49-F238E27FC236}">
                <a16:creationId xmlns:a16="http://schemas.microsoft.com/office/drawing/2014/main" id="{A2C65324-DF08-40A7-8C24-F703E437B0E6}"/>
              </a:ext>
            </a:extLst>
          </p:cNvPr>
          <p:cNvSpPr>
            <a:spLocks noGrp="1"/>
          </p:cNvSpPr>
          <p:nvPr>
            <p:ph type="ftr" sz="quarter" idx="12"/>
          </p:nvPr>
        </p:nvSpPr>
        <p:spPr/>
        <p:txBody>
          <a:bodyPr/>
          <a:lstStyle/>
          <a:p>
            <a:pPr defTabSz="609555"/>
            <a:r>
              <a:rPr lang="en-US" dirty="0"/>
              <a:t>© 2023 NTT DATA Americas, Inc. All rights reserved.</a:t>
            </a:r>
          </a:p>
        </p:txBody>
      </p:sp>
      <p:sp>
        <p:nvSpPr>
          <p:cNvPr id="3" name="Slide Number Placeholder 2">
            <a:extLst>
              <a:ext uri="{FF2B5EF4-FFF2-40B4-BE49-F238E27FC236}">
                <a16:creationId xmlns:a16="http://schemas.microsoft.com/office/drawing/2014/main" id="{8FE53064-8875-4497-9F5F-2E32679407C2}"/>
              </a:ext>
            </a:extLst>
          </p:cNvPr>
          <p:cNvSpPr>
            <a:spLocks noGrp="1"/>
          </p:cNvSpPr>
          <p:nvPr>
            <p:ph type="sldNum" sz="quarter" idx="13"/>
          </p:nvPr>
        </p:nvSpPr>
        <p:spPr/>
        <p:txBody>
          <a:bodyPr/>
          <a:lstStyle/>
          <a:p>
            <a:pPr algn="ctr"/>
            <a:fld id="{92EA2340-BE12-4138-BE15-7C339B03EB4B}" type="slidenum">
              <a:rPr lang="en-US" smtClean="0"/>
              <a:pPr algn="ctr"/>
              <a:t>‹#›</a:t>
            </a:fld>
            <a:endParaRPr lang="en-US"/>
          </a:p>
        </p:txBody>
      </p:sp>
      <p:sp>
        <p:nvSpPr>
          <p:cNvPr id="8" name="タイトル 1">
            <a:extLst>
              <a:ext uri="{FF2B5EF4-FFF2-40B4-BE49-F238E27FC236}">
                <a16:creationId xmlns:a16="http://schemas.microsoft.com/office/drawing/2014/main" id="{A032B032-90AA-4040-AD1C-3FA348BCECFF}"/>
              </a:ext>
            </a:extLst>
          </p:cNvPr>
          <p:cNvSpPr>
            <a:spLocks noGrp="1"/>
          </p:cNvSpPr>
          <p:nvPr>
            <p:ph type="title" hasCustomPrompt="1"/>
          </p:nvPr>
        </p:nvSpPr>
        <p:spPr>
          <a:xfrm>
            <a:off x="228601" y="228600"/>
            <a:ext cx="11734799" cy="533400"/>
          </a:xfrm>
          <a:prstGeom prst="rect">
            <a:avLst/>
          </a:prstGeom>
        </p:spPr>
        <p:txBody>
          <a:bodyPr lIns="91440" tIns="0" bIns="0" anchor="t" anchorCtr="0">
            <a:noAutofit/>
          </a:bodyPr>
          <a:lstStyle>
            <a:lvl1pPr>
              <a:defRPr lang="en-US" altLang="ja-JP" spc="0" dirty="0" smtClean="0">
                <a:solidFill>
                  <a:schemeClr val="tx1"/>
                </a:solidFill>
                <a:latin typeface="+mj-ea"/>
                <a:ea typeface="+mj-ea"/>
                <a:cs typeface="Arial"/>
              </a:defRPr>
            </a:lvl1pPr>
          </a:lstStyle>
          <a:p>
            <a:pPr marL="226468" marR="0" lvl="0" indent="-226468" latinLnBrk="0">
              <a:lnSpc>
                <a:spcPct val="100000"/>
              </a:lnSpc>
              <a:spcBef>
                <a:spcPct val="20000"/>
              </a:spcBef>
              <a:buClrTx/>
              <a:buSzTx/>
              <a:buFont typeface="+mj-lt"/>
              <a:buNone/>
              <a:tabLst/>
            </a:pPr>
            <a:r>
              <a:rPr kumimoji="1" lang="en-US" altLang="ja-JP" dirty="0"/>
              <a:t>[Title]</a:t>
            </a:r>
          </a:p>
        </p:txBody>
      </p:sp>
    </p:spTree>
    <p:extLst>
      <p:ext uri="{BB962C8B-B14F-4D97-AF65-F5344CB8AC3E}">
        <p14:creationId xmlns:p14="http://schemas.microsoft.com/office/powerpoint/2010/main" val="44747004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3840" userDrawn="1">
          <p15:clr>
            <a:srgbClr val="FBAE40"/>
          </p15:clr>
        </p15:guide>
        <p15:guide id="3" orient="horz" pos="672" userDrawn="1">
          <p15:clr>
            <a:srgbClr val="FBAE40"/>
          </p15:clr>
        </p15:guide>
        <p15:guide id="4" pos="144" userDrawn="1">
          <p15:clr>
            <a:srgbClr val="FBAE40"/>
          </p15:clr>
        </p15:guide>
        <p15:guide id="5" pos="7536"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3 Column - BF-B">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A4AC4E7-4E1D-4EEA-B383-BA8B1F15F772}"/>
              </a:ext>
            </a:extLst>
          </p:cNvPr>
          <p:cNvSpPr>
            <a:spLocks noGrp="1"/>
          </p:cNvSpPr>
          <p:nvPr>
            <p:ph idx="1"/>
          </p:nvPr>
        </p:nvSpPr>
        <p:spPr>
          <a:xfrm>
            <a:off x="616101" y="1066800"/>
            <a:ext cx="3335707" cy="5029200"/>
          </a:xfrm>
          <a:prstGeom prst="rect">
            <a:avLst/>
          </a:prstGeom>
        </p:spPr>
        <p:txBody>
          <a:bodyPr/>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cxnSp>
        <p:nvCxnSpPr>
          <p:cNvPr id="10" name="Straight Connector 9">
            <a:extLst>
              <a:ext uri="{FF2B5EF4-FFF2-40B4-BE49-F238E27FC236}">
                <a16:creationId xmlns:a16="http://schemas.microsoft.com/office/drawing/2014/main" id="{153D318D-5BC0-4FD7-84F6-570AAD7A014D}"/>
              </a:ext>
            </a:extLst>
          </p:cNvPr>
          <p:cNvCxnSpPr>
            <a:cxnSpLocks/>
          </p:cNvCxnSpPr>
          <p:nvPr userDrawn="1"/>
        </p:nvCxnSpPr>
        <p:spPr>
          <a:xfrm>
            <a:off x="4188994" y="1066800"/>
            <a:ext cx="0" cy="5029200"/>
          </a:xfrm>
          <a:prstGeom prst="line">
            <a:avLst/>
          </a:prstGeom>
          <a:ln w="12700">
            <a:gradFill>
              <a:gsLst>
                <a:gs pos="0">
                  <a:schemeClr val="accent1">
                    <a:lumMod val="5000"/>
                    <a:lumOff val="95000"/>
                  </a:schemeClr>
                </a:gs>
                <a:gs pos="54000">
                  <a:schemeClr val="tx1"/>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081A51A2-3FD3-42C5-B611-8E5D15E0DE67}"/>
              </a:ext>
            </a:extLst>
          </p:cNvPr>
          <p:cNvSpPr>
            <a:spLocks noGrp="1"/>
          </p:cNvSpPr>
          <p:nvPr>
            <p:ph idx="11"/>
          </p:nvPr>
        </p:nvSpPr>
        <p:spPr>
          <a:xfrm>
            <a:off x="4426180" y="1066800"/>
            <a:ext cx="3335707" cy="5029200"/>
          </a:xfrm>
          <a:prstGeom prst="rect">
            <a:avLst/>
          </a:prstGeom>
        </p:spPr>
        <p:txBody>
          <a:bodyPr/>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a:extLst>
              <a:ext uri="{FF2B5EF4-FFF2-40B4-BE49-F238E27FC236}">
                <a16:creationId xmlns:a16="http://schemas.microsoft.com/office/drawing/2014/main" id="{5D6F1D6C-ED5D-4681-A05D-6AAEF415C449}"/>
              </a:ext>
            </a:extLst>
          </p:cNvPr>
          <p:cNvSpPr>
            <a:spLocks noGrp="1"/>
          </p:cNvSpPr>
          <p:nvPr>
            <p:ph idx="12"/>
          </p:nvPr>
        </p:nvSpPr>
        <p:spPr>
          <a:xfrm>
            <a:off x="8236259" y="1066800"/>
            <a:ext cx="3335707" cy="5029200"/>
          </a:xfrm>
          <a:prstGeom prst="rect">
            <a:avLst/>
          </a:prstGeom>
        </p:spPr>
        <p:txBody>
          <a:bodyPr/>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cxnSp>
        <p:nvCxnSpPr>
          <p:cNvPr id="13" name="Straight Connector 12">
            <a:extLst>
              <a:ext uri="{FF2B5EF4-FFF2-40B4-BE49-F238E27FC236}">
                <a16:creationId xmlns:a16="http://schemas.microsoft.com/office/drawing/2014/main" id="{C9893623-AAB5-4C02-BC15-F45AA3A235AA}"/>
              </a:ext>
            </a:extLst>
          </p:cNvPr>
          <p:cNvCxnSpPr>
            <a:cxnSpLocks/>
          </p:cNvCxnSpPr>
          <p:nvPr userDrawn="1"/>
        </p:nvCxnSpPr>
        <p:spPr>
          <a:xfrm>
            <a:off x="7999073" y="1066800"/>
            <a:ext cx="0" cy="5029200"/>
          </a:xfrm>
          <a:prstGeom prst="line">
            <a:avLst/>
          </a:prstGeom>
          <a:ln w="12700">
            <a:gradFill>
              <a:gsLst>
                <a:gs pos="0">
                  <a:schemeClr val="accent1">
                    <a:lumMod val="5000"/>
                    <a:lumOff val="95000"/>
                  </a:schemeClr>
                </a:gs>
                <a:gs pos="54000">
                  <a:schemeClr val="tx1"/>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68E32ED-97A5-4487-AA5E-D634C8C951B9}"/>
              </a:ext>
            </a:extLst>
          </p:cNvPr>
          <p:cNvSpPr>
            <a:spLocks noGrp="1"/>
          </p:cNvSpPr>
          <p:nvPr>
            <p:ph type="sldNum" sz="quarter" idx="14"/>
          </p:nvPr>
        </p:nvSpPr>
        <p:spPr/>
        <p:txBody>
          <a:bodyPr/>
          <a:lstStyle/>
          <a:p>
            <a:pPr algn="ctr"/>
            <a:fld id="{92EA2340-BE12-4138-BE15-7C339B03EB4B}" type="slidenum">
              <a:rPr lang="en-US" smtClean="0"/>
              <a:pPr algn="ctr"/>
              <a:t>‹#›</a:t>
            </a:fld>
            <a:endParaRPr lang="en-US"/>
          </a:p>
        </p:txBody>
      </p:sp>
      <p:sp>
        <p:nvSpPr>
          <p:cNvPr id="14" name="タイトル 1">
            <a:extLst>
              <a:ext uri="{FF2B5EF4-FFF2-40B4-BE49-F238E27FC236}">
                <a16:creationId xmlns:a16="http://schemas.microsoft.com/office/drawing/2014/main" id="{2FD3C53B-1507-4001-BD6F-458113592C98}"/>
              </a:ext>
            </a:extLst>
          </p:cNvPr>
          <p:cNvSpPr>
            <a:spLocks noGrp="1"/>
          </p:cNvSpPr>
          <p:nvPr>
            <p:ph type="title" hasCustomPrompt="1"/>
          </p:nvPr>
        </p:nvSpPr>
        <p:spPr>
          <a:xfrm>
            <a:off x="228601" y="228600"/>
            <a:ext cx="11734799" cy="533400"/>
          </a:xfrm>
          <a:prstGeom prst="rect">
            <a:avLst/>
          </a:prstGeom>
        </p:spPr>
        <p:txBody>
          <a:bodyPr lIns="91440" tIns="0" bIns="0" anchor="t" anchorCtr="0">
            <a:noAutofit/>
          </a:bodyPr>
          <a:lstStyle>
            <a:lvl1pPr>
              <a:defRPr lang="en-US" altLang="ja-JP" spc="0" dirty="0" smtClean="0">
                <a:solidFill>
                  <a:schemeClr val="tx1"/>
                </a:solidFill>
                <a:latin typeface="+mj-ea"/>
                <a:ea typeface="+mj-ea"/>
                <a:cs typeface="Arial"/>
              </a:defRPr>
            </a:lvl1pPr>
          </a:lstStyle>
          <a:p>
            <a:pPr marL="226468" marR="0" lvl="0" indent="-226468" latinLnBrk="0">
              <a:lnSpc>
                <a:spcPct val="100000"/>
              </a:lnSpc>
              <a:spcBef>
                <a:spcPct val="20000"/>
              </a:spcBef>
              <a:buClrTx/>
              <a:buSzTx/>
              <a:buFont typeface="+mj-lt"/>
              <a:buNone/>
              <a:tabLst/>
            </a:pPr>
            <a:r>
              <a:rPr kumimoji="1" lang="en-US" altLang="ja-JP" dirty="0"/>
              <a:t>[Title]</a:t>
            </a:r>
          </a:p>
        </p:txBody>
      </p:sp>
      <p:sp>
        <p:nvSpPr>
          <p:cNvPr id="15" name="Footer Placeholder 1">
            <a:extLst>
              <a:ext uri="{FF2B5EF4-FFF2-40B4-BE49-F238E27FC236}">
                <a16:creationId xmlns:a16="http://schemas.microsoft.com/office/drawing/2014/main" id="{3100ABF8-C5D9-4DD8-9312-4D017DC7461A}"/>
              </a:ext>
            </a:extLst>
          </p:cNvPr>
          <p:cNvSpPr>
            <a:spLocks noGrp="1"/>
          </p:cNvSpPr>
          <p:nvPr>
            <p:ph type="ftr" sz="quarter" idx="15"/>
          </p:nvPr>
        </p:nvSpPr>
        <p:spPr>
          <a:xfrm>
            <a:off x="609600" y="6556248"/>
            <a:ext cx="2651760" cy="182880"/>
          </a:xfrm>
        </p:spPr>
        <p:txBody>
          <a:bodyPr/>
          <a:lstStyle/>
          <a:p>
            <a:pPr defTabSz="609555"/>
            <a:r>
              <a:rPr lang="en-US" dirty="0"/>
              <a:t>© 2023 NTT DATA Americas, Inc. All rights reserved.</a:t>
            </a:r>
          </a:p>
        </p:txBody>
      </p:sp>
    </p:spTree>
    <p:extLst>
      <p:ext uri="{BB962C8B-B14F-4D97-AF65-F5344CB8AC3E}">
        <p14:creationId xmlns:p14="http://schemas.microsoft.com/office/powerpoint/2010/main" val="390591930"/>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3840" userDrawn="1">
          <p15:clr>
            <a:srgbClr val="FBAE40"/>
          </p15:clr>
        </p15:guide>
        <p15:guide id="3" pos="7536" userDrawn="1">
          <p15:clr>
            <a:srgbClr val="FBAE40"/>
          </p15:clr>
        </p15:guide>
        <p15:guide id="4" pos="144" userDrawn="1">
          <p15:clr>
            <a:srgbClr val="FBAE40"/>
          </p15:clr>
        </p15:guide>
        <p15:guide id="5" orient="horz" pos="67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3 Horiz Column - BF-B">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CD1B004D-3DA5-4FB1-86C3-AEE8370F2FDB}"/>
              </a:ext>
            </a:extLst>
          </p:cNvPr>
          <p:cNvCxnSpPr>
            <a:cxnSpLocks/>
          </p:cNvCxnSpPr>
          <p:nvPr userDrawn="1"/>
        </p:nvCxnSpPr>
        <p:spPr>
          <a:xfrm>
            <a:off x="608013" y="2763044"/>
            <a:ext cx="10972800" cy="0"/>
          </a:xfrm>
          <a:prstGeom prst="line">
            <a:avLst/>
          </a:prstGeom>
          <a:ln w="12700">
            <a:gradFill>
              <a:gsLst>
                <a:gs pos="0">
                  <a:schemeClr val="accent1">
                    <a:lumMod val="5000"/>
                    <a:lumOff val="95000"/>
                  </a:schemeClr>
                </a:gs>
                <a:gs pos="54000">
                  <a:schemeClr val="tx1"/>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C906EE-1306-469E-9B3A-03111095D817}"/>
              </a:ext>
            </a:extLst>
          </p:cNvPr>
          <p:cNvCxnSpPr>
            <a:cxnSpLocks/>
          </p:cNvCxnSpPr>
          <p:nvPr userDrawn="1"/>
        </p:nvCxnSpPr>
        <p:spPr>
          <a:xfrm>
            <a:off x="608013" y="4399758"/>
            <a:ext cx="10972800" cy="0"/>
          </a:xfrm>
          <a:prstGeom prst="line">
            <a:avLst/>
          </a:prstGeom>
          <a:ln w="12700">
            <a:gradFill>
              <a:gsLst>
                <a:gs pos="0">
                  <a:schemeClr val="accent1">
                    <a:lumMod val="5000"/>
                    <a:lumOff val="95000"/>
                  </a:schemeClr>
                </a:gs>
                <a:gs pos="54000">
                  <a:schemeClr val="tx1"/>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B054C7E-EC6C-4C07-AE9B-BE8CF5827384}"/>
              </a:ext>
            </a:extLst>
          </p:cNvPr>
          <p:cNvSpPr>
            <a:spLocks noGrp="1"/>
          </p:cNvSpPr>
          <p:nvPr>
            <p:ph sz="half" idx="1"/>
          </p:nvPr>
        </p:nvSpPr>
        <p:spPr>
          <a:xfrm>
            <a:off x="609601" y="1245391"/>
            <a:ext cx="10968194" cy="1398592"/>
          </a:xfrm>
          <a:prstGeom prst="rect">
            <a:avLst/>
          </a:prstGeom>
        </p:spPr>
        <p:txBody>
          <a:bodyPr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2" name="Content Placeholder 2">
            <a:extLst>
              <a:ext uri="{FF2B5EF4-FFF2-40B4-BE49-F238E27FC236}">
                <a16:creationId xmlns:a16="http://schemas.microsoft.com/office/drawing/2014/main" id="{AE00503B-625A-40D6-A09F-268AABD4BA0D}"/>
              </a:ext>
            </a:extLst>
          </p:cNvPr>
          <p:cNvSpPr>
            <a:spLocks noGrp="1"/>
          </p:cNvSpPr>
          <p:nvPr>
            <p:ph sz="half" idx="10"/>
          </p:nvPr>
        </p:nvSpPr>
        <p:spPr>
          <a:xfrm>
            <a:off x="609601" y="2882105"/>
            <a:ext cx="10968194" cy="1398592"/>
          </a:xfrm>
          <a:prstGeom prst="rect">
            <a:avLst/>
          </a:prstGeom>
        </p:spPr>
        <p:txBody>
          <a:bodyPr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3" name="Content Placeholder 2">
            <a:extLst>
              <a:ext uri="{FF2B5EF4-FFF2-40B4-BE49-F238E27FC236}">
                <a16:creationId xmlns:a16="http://schemas.microsoft.com/office/drawing/2014/main" id="{62085E28-D41A-4AB4-A103-F6E2760E09CD}"/>
              </a:ext>
            </a:extLst>
          </p:cNvPr>
          <p:cNvSpPr>
            <a:spLocks noGrp="1"/>
          </p:cNvSpPr>
          <p:nvPr>
            <p:ph sz="half" idx="11"/>
          </p:nvPr>
        </p:nvSpPr>
        <p:spPr>
          <a:xfrm>
            <a:off x="609601" y="4518818"/>
            <a:ext cx="10968194" cy="1398592"/>
          </a:xfrm>
          <a:prstGeom prst="rect">
            <a:avLst/>
          </a:prstGeom>
        </p:spPr>
        <p:txBody>
          <a:bodyPr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2A08A776-01DF-46FF-806F-860D46A35598}"/>
              </a:ext>
            </a:extLst>
          </p:cNvPr>
          <p:cNvSpPr>
            <a:spLocks noGrp="1"/>
          </p:cNvSpPr>
          <p:nvPr>
            <p:ph type="sldNum" sz="quarter" idx="13"/>
          </p:nvPr>
        </p:nvSpPr>
        <p:spPr/>
        <p:txBody>
          <a:bodyPr/>
          <a:lstStyle/>
          <a:p>
            <a:pPr algn="ctr"/>
            <a:fld id="{92EA2340-BE12-4138-BE15-7C339B03EB4B}" type="slidenum">
              <a:rPr lang="en-US" smtClean="0"/>
              <a:pPr algn="ctr"/>
              <a:t>‹#›</a:t>
            </a:fld>
            <a:endParaRPr lang="en-US"/>
          </a:p>
        </p:txBody>
      </p:sp>
      <p:sp>
        <p:nvSpPr>
          <p:cNvPr id="10" name="タイトル 1">
            <a:extLst>
              <a:ext uri="{FF2B5EF4-FFF2-40B4-BE49-F238E27FC236}">
                <a16:creationId xmlns:a16="http://schemas.microsoft.com/office/drawing/2014/main" id="{7D682DC5-837E-4949-9555-95723C04BFF0}"/>
              </a:ext>
            </a:extLst>
          </p:cNvPr>
          <p:cNvSpPr>
            <a:spLocks noGrp="1"/>
          </p:cNvSpPr>
          <p:nvPr>
            <p:ph type="title" hasCustomPrompt="1"/>
          </p:nvPr>
        </p:nvSpPr>
        <p:spPr>
          <a:xfrm>
            <a:off x="228601" y="228600"/>
            <a:ext cx="11734799" cy="533400"/>
          </a:xfrm>
          <a:prstGeom prst="rect">
            <a:avLst/>
          </a:prstGeom>
        </p:spPr>
        <p:txBody>
          <a:bodyPr lIns="91440" tIns="0" bIns="0" anchor="t" anchorCtr="0">
            <a:noAutofit/>
          </a:bodyPr>
          <a:lstStyle>
            <a:lvl1pPr>
              <a:defRPr lang="en-US" altLang="ja-JP" spc="0" dirty="0" smtClean="0">
                <a:solidFill>
                  <a:schemeClr val="tx1"/>
                </a:solidFill>
                <a:latin typeface="+mj-ea"/>
                <a:ea typeface="+mj-ea"/>
                <a:cs typeface="Arial"/>
              </a:defRPr>
            </a:lvl1pPr>
          </a:lstStyle>
          <a:p>
            <a:pPr marL="226468" marR="0" lvl="0" indent="-226468" latinLnBrk="0">
              <a:lnSpc>
                <a:spcPct val="100000"/>
              </a:lnSpc>
              <a:spcBef>
                <a:spcPct val="20000"/>
              </a:spcBef>
              <a:buClrTx/>
              <a:buSzTx/>
              <a:buFont typeface="+mj-lt"/>
              <a:buNone/>
              <a:tabLst/>
            </a:pPr>
            <a:r>
              <a:rPr kumimoji="1" lang="en-US" altLang="ja-JP" dirty="0"/>
              <a:t>[Title]</a:t>
            </a:r>
          </a:p>
        </p:txBody>
      </p:sp>
      <p:sp>
        <p:nvSpPr>
          <p:cNvPr id="11" name="Footer Placeholder 1">
            <a:extLst>
              <a:ext uri="{FF2B5EF4-FFF2-40B4-BE49-F238E27FC236}">
                <a16:creationId xmlns:a16="http://schemas.microsoft.com/office/drawing/2014/main" id="{39B29447-73B6-4921-92BC-A7AD57694C93}"/>
              </a:ext>
            </a:extLst>
          </p:cNvPr>
          <p:cNvSpPr>
            <a:spLocks noGrp="1"/>
          </p:cNvSpPr>
          <p:nvPr>
            <p:ph type="ftr" sz="quarter" idx="12"/>
          </p:nvPr>
        </p:nvSpPr>
        <p:spPr>
          <a:xfrm>
            <a:off x="609600" y="6556248"/>
            <a:ext cx="2651760" cy="182880"/>
          </a:xfrm>
        </p:spPr>
        <p:txBody>
          <a:bodyPr/>
          <a:lstStyle/>
          <a:p>
            <a:pPr defTabSz="609555"/>
            <a:r>
              <a:rPr lang="en-US" dirty="0"/>
              <a:t>© 2023 NTT DATA Americas, Inc. All rights reserved.</a:t>
            </a:r>
          </a:p>
        </p:txBody>
      </p:sp>
    </p:spTree>
    <p:extLst>
      <p:ext uri="{BB962C8B-B14F-4D97-AF65-F5344CB8AC3E}">
        <p14:creationId xmlns:p14="http://schemas.microsoft.com/office/powerpoint/2010/main" val="180139622"/>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256" userDrawn="1">
          <p15:clr>
            <a:srgbClr val="FBAE40"/>
          </p15:clr>
        </p15:guide>
        <p15:guide id="3" pos="7536" userDrawn="1">
          <p15:clr>
            <a:srgbClr val="FBAE40"/>
          </p15:clr>
        </p15:guide>
        <p15:guide id="4" pos="144" userDrawn="1">
          <p15:clr>
            <a:srgbClr val="FBAE40"/>
          </p15:clr>
        </p15:guide>
        <p15:guide id="5" orient="horz" pos="3840" userDrawn="1">
          <p15:clr>
            <a:srgbClr val="FBAE40"/>
          </p15:clr>
        </p15:guide>
        <p15:guide id="6"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Human Agenda Slide - BH-H">
    <p:bg>
      <p:bgPr>
        <a:solidFill>
          <a:schemeClr val="accent2"/>
        </a:solidFill>
        <a:effectLst/>
      </p:bgPr>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13690"/>
            <a:ext cx="2080171" cy="3744310"/>
          </a:xfrm>
          <a:prstGeom prst="rect">
            <a:avLst/>
          </a:prstGeom>
        </p:spPr>
      </p:pic>
      <p:sp>
        <p:nvSpPr>
          <p:cNvPr id="17" name="Content Placeholder 2">
            <a:extLst>
              <a:ext uri="{FF2B5EF4-FFF2-40B4-BE49-F238E27FC236}">
                <a16:creationId xmlns:a16="http://schemas.microsoft.com/office/drawing/2014/main" id="{A97DDC82-36D5-4738-989D-30338EA824B8}"/>
              </a:ext>
            </a:extLst>
          </p:cNvPr>
          <p:cNvSpPr>
            <a:spLocks noGrp="1"/>
          </p:cNvSpPr>
          <p:nvPr>
            <p:ph idx="1"/>
          </p:nvPr>
        </p:nvSpPr>
        <p:spPr>
          <a:xfrm>
            <a:off x="3352800" y="1371600"/>
            <a:ext cx="8153400" cy="4800600"/>
          </a:xfrm>
          <a:prstGeom prst="rect">
            <a:avLst/>
          </a:prstGeom>
        </p:spPr>
        <p:txBody>
          <a:bodyPr/>
          <a:lstStyle>
            <a:lvl1pPr marL="457200" indent="-457200" algn="l" defTabSz="914400" rtl="0" eaLnBrk="1" latinLnBrk="0" hangingPunct="1">
              <a:lnSpc>
                <a:spcPct val="100000"/>
              </a:lnSpc>
              <a:buClr>
                <a:schemeClr val="bg1"/>
              </a:buClr>
              <a:buSzPct val="100000"/>
              <a:buFont typeface="+mj-lt"/>
              <a:buAutoNum type="arabicPeriod"/>
              <a:defRPr lang="en-US" sz="2000" kern="1200" dirty="0" smtClean="0">
                <a:solidFill>
                  <a:schemeClr val="bg1"/>
                </a:solidFill>
                <a:latin typeface="+mn-lt"/>
                <a:ea typeface="+mn-ea"/>
                <a:cs typeface="+mn-cs"/>
              </a:defRPr>
            </a:lvl1pPr>
            <a:lvl2pPr marL="910099" indent="-300543" algn="l" defTabSz="914400" rtl="0" eaLnBrk="1" latinLnBrk="0" hangingPunct="1">
              <a:lnSpc>
                <a:spcPct val="100000"/>
              </a:lnSpc>
              <a:buClr>
                <a:schemeClr val="bg1"/>
              </a:buClr>
              <a:buSzPct val="100000"/>
              <a:buFont typeface="Arial" panose="020B0604020202020204" pitchFamily="34" charset="0"/>
              <a:buChar char="»"/>
              <a:defRPr lang="en-US" sz="2000" kern="1200" dirty="0" smtClean="0">
                <a:solidFill>
                  <a:schemeClr val="bg1"/>
                </a:solidFill>
                <a:latin typeface="+mn-lt"/>
                <a:ea typeface="+mn-ea"/>
                <a:cs typeface="+mn-cs"/>
              </a:defRPr>
            </a:lvl2pPr>
            <a:lvl3pPr algn="l" defTabSz="914400" rtl="0" eaLnBrk="1" latinLnBrk="0" hangingPunct="1">
              <a:lnSpc>
                <a:spcPct val="100000"/>
              </a:lnSpc>
              <a:buClr>
                <a:schemeClr val="bg1"/>
              </a:buClr>
              <a:buSzPct val="100000"/>
              <a:defRPr lang="en-US" sz="2000" kern="1200" dirty="0" smtClean="0">
                <a:solidFill>
                  <a:schemeClr val="bg1"/>
                </a:solidFill>
                <a:latin typeface="+mn-lt"/>
                <a:ea typeface="+mn-ea"/>
                <a:cs typeface="+mn-cs"/>
              </a:defRPr>
            </a:lvl3pPr>
            <a:lvl4pPr marL="2059363" indent="-230701" algn="l" defTabSz="914400" rtl="0" eaLnBrk="1" latinLnBrk="0" hangingPunct="1">
              <a:lnSpc>
                <a:spcPct val="100000"/>
              </a:lnSpc>
              <a:buClr>
                <a:schemeClr val="bg1"/>
              </a:buClr>
              <a:buSzPct val="100000"/>
              <a:buFont typeface="Arial" panose="020B0604020202020204" pitchFamily="34" charset="0"/>
              <a:buChar char="»"/>
              <a:defRPr kumimoji="1" lang="en-US" sz="2000" kern="1200" dirty="0" smtClean="0">
                <a:solidFill>
                  <a:schemeClr val="bg1"/>
                </a:solidFill>
                <a:latin typeface="+mn-lt"/>
                <a:ea typeface="+mn-ea"/>
                <a:cs typeface="+mn-cs"/>
              </a:defRPr>
            </a:lvl4pPr>
            <a:lvl5pPr marL="2666800" indent="-228584" algn="l" defTabSz="914400" rtl="0" eaLnBrk="1" latinLnBrk="0" hangingPunct="1">
              <a:lnSpc>
                <a:spcPct val="100000"/>
              </a:lnSpc>
              <a:buClr>
                <a:schemeClr val="bg1"/>
              </a:buClr>
              <a:buSzPct val="100000"/>
              <a:buFont typeface="Arial" panose="020B0604020202020204" pitchFamily="34" charset="0"/>
              <a:buChar char="•"/>
              <a:defRPr sz="20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2" name="Footer Placeholder 1">
            <a:extLst>
              <a:ext uri="{FF2B5EF4-FFF2-40B4-BE49-F238E27FC236}">
                <a16:creationId xmlns:a16="http://schemas.microsoft.com/office/drawing/2014/main" id="{D12832EA-CDD3-468B-986D-C2A74387AB5D}"/>
              </a:ext>
            </a:extLst>
          </p:cNvPr>
          <p:cNvSpPr>
            <a:spLocks noGrp="1"/>
          </p:cNvSpPr>
          <p:nvPr>
            <p:ph type="ftr" sz="quarter" idx="10"/>
          </p:nvPr>
        </p:nvSpPr>
        <p:spPr>
          <a:xfrm>
            <a:off x="1752600" y="6556248"/>
            <a:ext cx="3017520" cy="182880"/>
          </a:xfrm>
          <a:prstGeom prst="rect">
            <a:avLst/>
          </a:prstGeom>
        </p:spPr>
        <p:txBody>
          <a:bodyPr anchor="ctr"/>
          <a:lstStyle>
            <a:lvl1pPr>
              <a:defRPr sz="800">
                <a:solidFill>
                  <a:schemeClr val="bg1"/>
                </a:solidFill>
              </a:defRPr>
            </a:lvl1pPr>
          </a:lstStyle>
          <a:p>
            <a:pPr defTabSz="609555"/>
            <a:r>
              <a:rPr lang="en-US" dirty="0"/>
              <a:t>© 2023 NTT DATA Americas, Inc. All rights reserved.</a:t>
            </a:r>
          </a:p>
        </p:txBody>
      </p:sp>
      <p:sp>
        <p:nvSpPr>
          <p:cNvPr id="3" name="Slide Number Placeholder 2">
            <a:extLst>
              <a:ext uri="{FF2B5EF4-FFF2-40B4-BE49-F238E27FC236}">
                <a16:creationId xmlns:a16="http://schemas.microsoft.com/office/drawing/2014/main" id="{094DD751-D7CE-4A02-94D3-1F2D41366F01}"/>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a:p>
        </p:txBody>
      </p:sp>
      <p:sp>
        <p:nvSpPr>
          <p:cNvPr id="10" name="Title 3">
            <a:extLst>
              <a:ext uri="{FF2B5EF4-FFF2-40B4-BE49-F238E27FC236}">
                <a16:creationId xmlns:a16="http://schemas.microsoft.com/office/drawing/2014/main" id="{1084B5D6-E13F-49DD-9723-965CD01789C5}"/>
              </a:ext>
            </a:extLst>
          </p:cNvPr>
          <p:cNvSpPr>
            <a:spLocks noGrp="1"/>
          </p:cNvSpPr>
          <p:nvPr>
            <p:ph type="title" hasCustomPrompt="1"/>
          </p:nvPr>
        </p:nvSpPr>
        <p:spPr>
          <a:xfrm>
            <a:off x="304800" y="381000"/>
            <a:ext cx="11582400" cy="811284"/>
          </a:xfrm>
          <a:prstGeom prst="rect">
            <a:avLst/>
          </a:prstGeom>
        </p:spPr>
        <p:txBody>
          <a:bodyPr lIns="0" tIns="0" rIns="0" bIns="0" anchor="t" anchorCtr="0">
            <a:noAutofit/>
          </a:bodyPr>
          <a:lstStyle>
            <a:lvl1pPr marL="0" indent="0">
              <a:defRPr lang="en-US" dirty="0">
                <a:solidFill>
                  <a:schemeClr val="bg1"/>
                </a:solidFill>
              </a:defRPr>
            </a:lvl1pPr>
          </a:lstStyle>
          <a:p>
            <a:r>
              <a:rPr lang="en-US" dirty="0"/>
              <a:t>[Title]</a:t>
            </a:r>
          </a:p>
        </p:txBody>
      </p:sp>
      <p:sp>
        <p:nvSpPr>
          <p:cNvPr id="8" name="Freeform 5">
            <a:extLst>
              <a:ext uri="{FF2B5EF4-FFF2-40B4-BE49-F238E27FC236}">
                <a16:creationId xmlns:a16="http://schemas.microsoft.com/office/drawing/2014/main" id="{FC4CCBF6-B1C3-46CC-A9D2-020E4383864E}"/>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78554598"/>
      </p:ext>
    </p:extLst>
  </p:cSld>
  <p:clrMapOvr>
    <a:masterClrMapping/>
  </p:clrMapOvr>
  <p:extLst>
    <p:ext uri="{DCECCB84-F9BA-43D5-87BE-67443E8EF086}">
      <p15:sldGuideLst xmlns:p15="http://schemas.microsoft.com/office/powerpoint/2012/main">
        <p15:guide id="1" pos="3840" userDrawn="1">
          <p15:clr>
            <a:srgbClr val="FBAE40"/>
          </p15:clr>
        </p15:guide>
        <p15:guide id="2" pos="192" userDrawn="1">
          <p15:clr>
            <a:srgbClr val="FBAE40"/>
          </p15:clr>
        </p15:guide>
        <p15:guide id="3" pos="748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w/Subtitle and Contents - BF-B">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866104-F1BE-4312-8D6F-A1C9DCFA9D9B}"/>
              </a:ext>
            </a:extLst>
          </p:cNvPr>
          <p:cNvSpPr>
            <a:spLocks noGrp="1"/>
          </p:cNvSpPr>
          <p:nvPr>
            <p:ph type="sldNum" sz="quarter" idx="14"/>
          </p:nvPr>
        </p:nvSpPr>
        <p:spPr/>
        <p:txBody>
          <a:bodyPr/>
          <a:lstStyle/>
          <a:p>
            <a:pPr algn="ctr"/>
            <a:fld id="{92EA2340-BE12-4138-BE15-7C339B03EB4B}" type="slidenum">
              <a:rPr lang="en-US" smtClean="0"/>
              <a:pPr algn="ctr"/>
              <a:t>‹#›</a:t>
            </a:fld>
            <a:endParaRPr lang="en-US"/>
          </a:p>
        </p:txBody>
      </p:sp>
      <p:sp>
        <p:nvSpPr>
          <p:cNvPr id="7" name="Text Placeholder 2">
            <a:extLst>
              <a:ext uri="{FF2B5EF4-FFF2-40B4-BE49-F238E27FC236}">
                <a16:creationId xmlns:a16="http://schemas.microsoft.com/office/drawing/2014/main" id="{C7DA386F-50CD-4B13-B2A0-8479732513D1}"/>
              </a:ext>
            </a:extLst>
          </p:cNvPr>
          <p:cNvSpPr>
            <a:spLocks noGrp="1"/>
          </p:cNvSpPr>
          <p:nvPr>
            <p:ph type="body" sz="quarter" idx="12" hasCustomPrompt="1"/>
          </p:nvPr>
        </p:nvSpPr>
        <p:spPr>
          <a:xfrm>
            <a:off x="228601" y="822702"/>
            <a:ext cx="11734800" cy="381000"/>
          </a:xfrm>
          <a:prstGeom prst="rect">
            <a:avLst/>
          </a:prstGeom>
        </p:spPr>
        <p:txBody>
          <a:bodyPr anchor="t" anchorCtr="0"/>
          <a:lstStyle>
            <a:lvl1pPr marL="0" indent="0">
              <a:buNone/>
              <a:defRPr sz="2000"/>
            </a:lvl1pPr>
          </a:lstStyle>
          <a:p>
            <a:pPr lvl="0"/>
            <a:r>
              <a:rPr lang="en-US" dirty="0"/>
              <a:t>[Subtitle]</a:t>
            </a:r>
          </a:p>
        </p:txBody>
      </p:sp>
      <p:sp>
        <p:nvSpPr>
          <p:cNvPr id="8" name="Content Placeholder 2">
            <a:extLst>
              <a:ext uri="{FF2B5EF4-FFF2-40B4-BE49-F238E27FC236}">
                <a16:creationId xmlns:a16="http://schemas.microsoft.com/office/drawing/2014/main" id="{C08A0D4E-5616-43AE-83AA-D6FE9FEE04A6}"/>
              </a:ext>
            </a:extLst>
          </p:cNvPr>
          <p:cNvSpPr>
            <a:spLocks noGrp="1"/>
          </p:cNvSpPr>
          <p:nvPr>
            <p:ph idx="1"/>
          </p:nvPr>
        </p:nvSpPr>
        <p:spPr>
          <a:xfrm>
            <a:off x="228601" y="1447800"/>
            <a:ext cx="11734798" cy="46482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0" name="タイトル 1">
            <a:extLst>
              <a:ext uri="{FF2B5EF4-FFF2-40B4-BE49-F238E27FC236}">
                <a16:creationId xmlns:a16="http://schemas.microsoft.com/office/drawing/2014/main" id="{2C04161A-87F2-42B6-B11E-A54C8BEC6A3D}"/>
              </a:ext>
            </a:extLst>
          </p:cNvPr>
          <p:cNvSpPr>
            <a:spLocks noGrp="1"/>
          </p:cNvSpPr>
          <p:nvPr>
            <p:ph type="title" hasCustomPrompt="1"/>
          </p:nvPr>
        </p:nvSpPr>
        <p:spPr>
          <a:xfrm>
            <a:off x="228601" y="228600"/>
            <a:ext cx="11734800" cy="533400"/>
          </a:xfrm>
          <a:prstGeom prst="rect">
            <a:avLst/>
          </a:prstGeom>
        </p:spPr>
        <p:txBody>
          <a:bodyPr lIns="91440" tIns="0" bIns="0" anchor="t" anchorCtr="0">
            <a:noAutofit/>
          </a:bodyPr>
          <a:lstStyle>
            <a:lvl1pPr>
              <a:defRPr lang="en-US" altLang="ja-JP" spc="0" dirty="0" smtClean="0">
                <a:solidFill>
                  <a:schemeClr val="tx1"/>
                </a:solidFill>
                <a:latin typeface="+mj-ea"/>
                <a:ea typeface="+mj-ea"/>
                <a:cs typeface="Arial"/>
              </a:defRPr>
            </a:lvl1pPr>
          </a:lstStyle>
          <a:p>
            <a:pPr marL="226468" marR="0" lvl="0" indent="-226468" latinLnBrk="0">
              <a:lnSpc>
                <a:spcPct val="100000"/>
              </a:lnSpc>
              <a:spcBef>
                <a:spcPct val="20000"/>
              </a:spcBef>
              <a:buClrTx/>
              <a:buSzTx/>
              <a:buFont typeface="+mj-lt"/>
              <a:buNone/>
              <a:tabLst/>
            </a:pPr>
            <a:r>
              <a:rPr kumimoji="1" lang="en-US" altLang="ja-JP" dirty="0"/>
              <a:t>[Title]</a:t>
            </a:r>
          </a:p>
        </p:txBody>
      </p:sp>
      <p:sp>
        <p:nvSpPr>
          <p:cNvPr id="9" name="Footer Placeholder 1">
            <a:extLst>
              <a:ext uri="{FF2B5EF4-FFF2-40B4-BE49-F238E27FC236}">
                <a16:creationId xmlns:a16="http://schemas.microsoft.com/office/drawing/2014/main" id="{EF2FB94D-2322-481E-882F-9E003F316EE7}"/>
              </a:ext>
            </a:extLst>
          </p:cNvPr>
          <p:cNvSpPr>
            <a:spLocks noGrp="1"/>
          </p:cNvSpPr>
          <p:nvPr>
            <p:ph type="ftr" sz="quarter" idx="15"/>
          </p:nvPr>
        </p:nvSpPr>
        <p:spPr>
          <a:xfrm>
            <a:off x="609600" y="6556248"/>
            <a:ext cx="2651760" cy="182880"/>
          </a:xfrm>
        </p:spPr>
        <p:txBody>
          <a:bodyPr/>
          <a:lstStyle/>
          <a:p>
            <a:pPr defTabSz="609555"/>
            <a:r>
              <a:rPr lang="en-US" dirty="0"/>
              <a:t>© 2023 NTT DATA Americas, Inc. All rights reserved.</a:t>
            </a:r>
          </a:p>
        </p:txBody>
      </p:sp>
    </p:spTree>
    <p:extLst>
      <p:ext uri="{BB962C8B-B14F-4D97-AF65-F5344CB8AC3E}">
        <p14:creationId xmlns:p14="http://schemas.microsoft.com/office/powerpoint/2010/main" val="1934760009"/>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352" userDrawn="1">
          <p15:clr>
            <a:srgbClr val="FBAE40"/>
          </p15:clr>
        </p15:guide>
        <p15:guide id="3" pos="144" userDrawn="1">
          <p15:clr>
            <a:srgbClr val="FBAE40"/>
          </p15:clr>
        </p15:guide>
        <p15:guide id="4" pos="7536" userDrawn="1">
          <p15:clr>
            <a:srgbClr val="FBAE40"/>
          </p15:clr>
        </p15:guide>
        <p15:guide id="5" orient="horz" pos="912" userDrawn="1">
          <p15:clr>
            <a:srgbClr val="FBAE40"/>
          </p15:clr>
        </p15:guide>
        <p15:guide id="6" orient="horz"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ny Profile - BF-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33D873-0981-44B3-9F23-FE6A66F25CCB}"/>
              </a:ext>
            </a:extLst>
          </p:cNvPr>
          <p:cNvSpPr/>
          <p:nvPr userDrawn="1"/>
        </p:nvSpPr>
        <p:spPr bwMode="gray">
          <a:xfrm>
            <a:off x="4060824" y="1600200"/>
            <a:ext cx="4067176" cy="3657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mn-lt"/>
            </a:endParaRPr>
          </a:p>
        </p:txBody>
      </p:sp>
      <p:sp>
        <p:nvSpPr>
          <p:cNvPr id="6" name="Picture Placeholder 7">
            <a:extLst>
              <a:ext uri="{FF2B5EF4-FFF2-40B4-BE49-F238E27FC236}">
                <a16:creationId xmlns:a16="http://schemas.microsoft.com/office/drawing/2014/main" id="{7F5A84BC-8CC7-416E-9A02-8994A246FEE1}"/>
              </a:ext>
            </a:extLst>
          </p:cNvPr>
          <p:cNvSpPr>
            <a:spLocks noGrp="1"/>
          </p:cNvSpPr>
          <p:nvPr>
            <p:ph type="pic" sz="quarter" idx="13"/>
          </p:nvPr>
        </p:nvSpPr>
        <p:spPr>
          <a:xfrm>
            <a:off x="0" y="1600200"/>
            <a:ext cx="4060825" cy="3657600"/>
          </a:xfrm>
          <a:prstGeom prst="rect">
            <a:avLst/>
          </a:prstGeom>
        </p:spPr>
        <p:txBody>
          <a:bodyPr tIns="457200"/>
          <a:lstStyle>
            <a:lvl1pPr marL="0" indent="0" algn="ctr">
              <a:buNone/>
              <a:defRPr sz="2000"/>
            </a:lvl1pPr>
          </a:lstStyle>
          <a:p>
            <a:r>
              <a:rPr lang="en-US"/>
              <a:t>Click icon to add picture</a:t>
            </a:r>
            <a:endParaRPr dirty="0"/>
          </a:p>
        </p:txBody>
      </p:sp>
      <p:sp>
        <p:nvSpPr>
          <p:cNvPr id="7" name="Picture Placeholder 7">
            <a:extLst>
              <a:ext uri="{FF2B5EF4-FFF2-40B4-BE49-F238E27FC236}">
                <a16:creationId xmlns:a16="http://schemas.microsoft.com/office/drawing/2014/main" id="{24F236D9-79B7-45F4-A450-3A5A22D976BE}"/>
              </a:ext>
            </a:extLst>
          </p:cNvPr>
          <p:cNvSpPr>
            <a:spLocks noGrp="1"/>
          </p:cNvSpPr>
          <p:nvPr>
            <p:ph type="pic" sz="quarter" idx="14"/>
          </p:nvPr>
        </p:nvSpPr>
        <p:spPr>
          <a:xfrm>
            <a:off x="8128000" y="1600200"/>
            <a:ext cx="4060825" cy="3657600"/>
          </a:xfrm>
          <a:prstGeom prst="rect">
            <a:avLst/>
          </a:prstGeom>
        </p:spPr>
        <p:txBody>
          <a:bodyPr tIns="457200"/>
          <a:lstStyle>
            <a:lvl1pPr marL="0" indent="0" algn="ctr">
              <a:buNone/>
              <a:defRPr sz="2000"/>
            </a:lvl1pPr>
          </a:lstStyle>
          <a:p>
            <a:r>
              <a:rPr lang="en-US"/>
              <a:t>Click icon to add picture</a:t>
            </a:r>
            <a:endParaRPr/>
          </a:p>
        </p:txBody>
      </p:sp>
      <p:sp>
        <p:nvSpPr>
          <p:cNvPr id="8" name="Text Placeholder 10">
            <a:extLst>
              <a:ext uri="{FF2B5EF4-FFF2-40B4-BE49-F238E27FC236}">
                <a16:creationId xmlns:a16="http://schemas.microsoft.com/office/drawing/2014/main" id="{62C69F86-EB6F-4E6A-A481-EF2943D418E2}"/>
              </a:ext>
            </a:extLst>
          </p:cNvPr>
          <p:cNvSpPr>
            <a:spLocks noGrp="1"/>
          </p:cNvSpPr>
          <p:nvPr>
            <p:ph type="body" sz="quarter" idx="15" hasCustomPrompt="1"/>
          </p:nvPr>
        </p:nvSpPr>
        <p:spPr bwMode="white">
          <a:xfrm>
            <a:off x="4265612" y="2961822"/>
            <a:ext cx="3657600" cy="752020"/>
          </a:xfrm>
          <a:prstGeom prst="rect">
            <a:avLst/>
          </a:prstGeom>
        </p:spPr>
        <p:txBody>
          <a:bodyPr anchor="t">
            <a:normAutofit/>
          </a:bodyPr>
          <a:lstStyle>
            <a:lvl1pPr marL="0" indent="0" algn="ctr">
              <a:spcBef>
                <a:spcPts val="0"/>
              </a:spcBef>
              <a:buNone/>
              <a:defRPr sz="2400" b="1">
                <a:solidFill>
                  <a:srgbClr val="FFFFFF"/>
                </a:solidFill>
              </a:defRPr>
            </a:lvl1pPr>
            <a:lvl2pPr marL="0" indent="0" algn="ctr">
              <a:spcBef>
                <a:spcPts val="0"/>
              </a:spcBef>
              <a:buNone/>
              <a:defRPr sz="2400" b="1">
                <a:solidFill>
                  <a:srgbClr val="FFFFFF"/>
                </a:solidFill>
              </a:defRPr>
            </a:lvl2pPr>
            <a:lvl3pPr marL="0" indent="0" algn="ctr">
              <a:spcBef>
                <a:spcPts val="0"/>
              </a:spcBef>
              <a:buNone/>
              <a:defRPr sz="2400" b="1">
                <a:solidFill>
                  <a:srgbClr val="FFFFFF"/>
                </a:solidFill>
              </a:defRPr>
            </a:lvl3pPr>
            <a:lvl4pPr marL="0" indent="0" algn="ctr">
              <a:spcBef>
                <a:spcPts val="0"/>
              </a:spcBef>
              <a:buNone/>
              <a:defRPr sz="2400" b="1">
                <a:solidFill>
                  <a:srgbClr val="FFFFFF"/>
                </a:solidFill>
              </a:defRPr>
            </a:lvl4pPr>
            <a:lvl5pPr marL="0" indent="0" algn="ctr">
              <a:spcBef>
                <a:spcPts val="0"/>
              </a:spcBef>
              <a:buNone/>
              <a:defRPr sz="2400" b="1">
                <a:solidFill>
                  <a:srgbClr val="FFFFFF"/>
                </a:solidFill>
              </a:defRPr>
            </a:lvl5pPr>
            <a:lvl6pPr marL="0" indent="0" algn="ctr">
              <a:spcBef>
                <a:spcPts val="0"/>
              </a:spcBef>
              <a:buNone/>
              <a:defRPr sz="2400" b="1">
                <a:solidFill>
                  <a:srgbClr val="FFFFFF"/>
                </a:solidFill>
              </a:defRPr>
            </a:lvl6pPr>
            <a:lvl7pPr marL="0" indent="0" algn="ctr">
              <a:spcBef>
                <a:spcPts val="0"/>
              </a:spcBef>
              <a:buNone/>
              <a:defRPr sz="2400" b="1">
                <a:solidFill>
                  <a:srgbClr val="FFFFFF"/>
                </a:solidFill>
              </a:defRPr>
            </a:lvl7pPr>
            <a:lvl8pPr marL="0" indent="0" algn="ctr">
              <a:spcBef>
                <a:spcPts val="0"/>
              </a:spcBef>
              <a:buNone/>
              <a:defRPr sz="2400" b="1">
                <a:solidFill>
                  <a:srgbClr val="FFFFFF"/>
                </a:solidFill>
              </a:defRPr>
            </a:lvl8pPr>
            <a:lvl9pPr marL="0" indent="0" algn="ctr">
              <a:spcBef>
                <a:spcPts val="0"/>
              </a:spcBef>
              <a:buNone/>
              <a:defRPr sz="2400" b="1">
                <a:solidFill>
                  <a:srgbClr val="FFFFFF"/>
                </a:solidFill>
              </a:defRPr>
            </a:lvl9pPr>
          </a:lstStyle>
          <a:p>
            <a:pPr lvl="0"/>
            <a:r>
              <a:rPr dirty="0"/>
              <a:t>Click to add heading</a:t>
            </a:r>
          </a:p>
        </p:txBody>
      </p:sp>
      <p:sp>
        <p:nvSpPr>
          <p:cNvPr id="10" name="Text Placeholder 10">
            <a:extLst>
              <a:ext uri="{FF2B5EF4-FFF2-40B4-BE49-F238E27FC236}">
                <a16:creationId xmlns:a16="http://schemas.microsoft.com/office/drawing/2014/main" id="{72265DCB-702C-4B39-866D-759DBA9B8EFF}"/>
              </a:ext>
            </a:extLst>
          </p:cNvPr>
          <p:cNvSpPr>
            <a:spLocks noGrp="1"/>
          </p:cNvSpPr>
          <p:nvPr>
            <p:ph type="body" sz="quarter" idx="16"/>
          </p:nvPr>
        </p:nvSpPr>
        <p:spPr bwMode="white">
          <a:xfrm>
            <a:off x="4265612" y="3810000"/>
            <a:ext cx="3657600" cy="726620"/>
          </a:xfrm>
          <a:prstGeom prst="rect">
            <a:avLst/>
          </a:prstGeom>
        </p:spPr>
        <p:txBody>
          <a:bodyPr>
            <a:noAutofit/>
          </a:bodyPr>
          <a:lstStyle>
            <a:lvl1pPr marL="0" indent="0" algn="ctr">
              <a:spcBef>
                <a:spcPts val="0"/>
              </a:spcBef>
              <a:buNone/>
              <a:defRPr sz="1600" b="0">
                <a:solidFill>
                  <a:srgbClr val="FFFFFF"/>
                </a:solidFill>
              </a:defRPr>
            </a:lvl1pPr>
            <a:lvl2pPr marL="0" indent="0" algn="ctr">
              <a:spcBef>
                <a:spcPts val="0"/>
              </a:spcBef>
              <a:buNone/>
              <a:defRPr sz="1600" b="0">
                <a:solidFill>
                  <a:srgbClr val="FFFFFF"/>
                </a:solidFill>
              </a:defRPr>
            </a:lvl2pPr>
            <a:lvl3pPr marL="0" indent="0" algn="ctr">
              <a:spcBef>
                <a:spcPts val="0"/>
              </a:spcBef>
              <a:buNone/>
              <a:defRPr sz="1600" b="0">
                <a:solidFill>
                  <a:srgbClr val="FFFFFF"/>
                </a:solidFill>
              </a:defRPr>
            </a:lvl3pPr>
            <a:lvl4pPr marL="0" indent="0" algn="ctr">
              <a:spcBef>
                <a:spcPts val="0"/>
              </a:spcBef>
              <a:buNone/>
              <a:defRPr sz="1600" b="0">
                <a:solidFill>
                  <a:srgbClr val="FFFFFF"/>
                </a:solidFill>
              </a:defRPr>
            </a:lvl4pPr>
            <a:lvl5pPr marL="0" indent="0" algn="ctr">
              <a:spcBef>
                <a:spcPts val="0"/>
              </a:spcBef>
              <a:buNone/>
              <a:defRPr sz="1600" b="0">
                <a:solidFill>
                  <a:srgbClr val="FFFFFF"/>
                </a:solidFill>
              </a:defRPr>
            </a:lvl5pPr>
            <a:lvl6pPr marL="0" indent="0" algn="ctr">
              <a:spcBef>
                <a:spcPts val="0"/>
              </a:spcBef>
              <a:buNone/>
              <a:defRPr sz="1600" b="0">
                <a:solidFill>
                  <a:srgbClr val="FFFFFF"/>
                </a:solidFill>
              </a:defRPr>
            </a:lvl6pPr>
            <a:lvl7pPr marL="0" indent="0" algn="ctr">
              <a:spcBef>
                <a:spcPts val="0"/>
              </a:spcBef>
              <a:buNone/>
              <a:defRPr sz="1600" b="0">
                <a:solidFill>
                  <a:srgbClr val="FFFFFF"/>
                </a:solidFill>
              </a:defRPr>
            </a:lvl7pPr>
            <a:lvl8pPr marL="0" indent="0" algn="ctr">
              <a:spcBef>
                <a:spcPts val="0"/>
              </a:spcBef>
              <a:buNone/>
              <a:defRPr sz="1600" b="0">
                <a:solidFill>
                  <a:srgbClr val="FFFFFF"/>
                </a:solidFill>
              </a:defRPr>
            </a:lvl8pPr>
            <a:lvl9pPr marL="0" indent="0" algn="ctr">
              <a:spcBef>
                <a:spcPts val="0"/>
              </a:spcBef>
              <a:buNone/>
              <a:defRPr sz="1600" b="0">
                <a:solidFill>
                  <a:srgbClr val="FFFFFF"/>
                </a:solidFill>
              </a:defRPr>
            </a:lvl9pPr>
          </a:lstStyle>
          <a:p>
            <a:pPr lvl="0"/>
            <a:r>
              <a:rPr lang="en-US"/>
              <a:t>Click to edit Master text styles</a:t>
            </a:r>
          </a:p>
        </p:txBody>
      </p:sp>
      <p:sp>
        <p:nvSpPr>
          <p:cNvPr id="3" name="Slide Number Placeholder 2">
            <a:extLst>
              <a:ext uri="{FF2B5EF4-FFF2-40B4-BE49-F238E27FC236}">
                <a16:creationId xmlns:a16="http://schemas.microsoft.com/office/drawing/2014/main" id="{69476D62-9095-4CC9-AAEC-54D9B8D81785}"/>
              </a:ext>
            </a:extLst>
          </p:cNvPr>
          <p:cNvSpPr>
            <a:spLocks noGrp="1"/>
          </p:cNvSpPr>
          <p:nvPr>
            <p:ph type="sldNum" sz="quarter" idx="18"/>
          </p:nvPr>
        </p:nvSpPr>
        <p:spPr/>
        <p:txBody>
          <a:bodyPr/>
          <a:lstStyle/>
          <a:p>
            <a:pPr algn="ctr"/>
            <a:fld id="{92EA2340-BE12-4138-BE15-7C339B03EB4B}" type="slidenum">
              <a:rPr lang="en-US" smtClean="0"/>
              <a:pPr algn="ctr"/>
              <a:t>‹#›</a:t>
            </a:fld>
            <a:endParaRPr lang="en-US"/>
          </a:p>
        </p:txBody>
      </p:sp>
      <p:sp>
        <p:nvSpPr>
          <p:cNvPr id="11" name="タイトル 1">
            <a:extLst>
              <a:ext uri="{FF2B5EF4-FFF2-40B4-BE49-F238E27FC236}">
                <a16:creationId xmlns:a16="http://schemas.microsoft.com/office/drawing/2014/main" id="{3E7915DD-ACFC-4B75-A110-DB1EE4F5F92F}"/>
              </a:ext>
            </a:extLst>
          </p:cNvPr>
          <p:cNvSpPr>
            <a:spLocks noGrp="1"/>
          </p:cNvSpPr>
          <p:nvPr>
            <p:ph type="title" hasCustomPrompt="1"/>
          </p:nvPr>
        </p:nvSpPr>
        <p:spPr>
          <a:xfrm>
            <a:off x="228601" y="228600"/>
            <a:ext cx="11734799" cy="533400"/>
          </a:xfrm>
          <a:prstGeom prst="rect">
            <a:avLst/>
          </a:prstGeom>
        </p:spPr>
        <p:txBody>
          <a:bodyPr lIns="91440" tIns="0" bIns="0" anchor="t" anchorCtr="0">
            <a:noAutofit/>
          </a:bodyPr>
          <a:lstStyle>
            <a:lvl1pPr>
              <a:defRPr lang="en-US" altLang="ja-JP" spc="0" dirty="0" smtClean="0">
                <a:solidFill>
                  <a:schemeClr val="tx1"/>
                </a:solidFill>
                <a:latin typeface="+mj-ea"/>
                <a:ea typeface="+mj-ea"/>
                <a:cs typeface="Arial"/>
              </a:defRPr>
            </a:lvl1pPr>
          </a:lstStyle>
          <a:p>
            <a:pPr marL="226468" marR="0" lvl="0" indent="-226468" latinLnBrk="0">
              <a:lnSpc>
                <a:spcPct val="100000"/>
              </a:lnSpc>
              <a:spcBef>
                <a:spcPct val="20000"/>
              </a:spcBef>
              <a:buClrTx/>
              <a:buSzTx/>
              <a:buFont typeface="+mj-lt"/>
              <a:buNone/>
              <a:tabLst/>
            </a:pPr>
            <a:r>
              <a:rPr kumimoji="1" lang="en-US" altLang="ja-JP" dirty="0"/>
              <a:t>[Title]</a:t>
            </a:r>
          </a:p>
        </p:txBody>
      </p:sp>
      <p:sp>
        <p:nvSpPr>
          <p:cNvPr id="12" name="Footer Placeholder 1">
            <a:extLst>
              <a:ext uri="{FF2B5EF4-FFF2-40B4-BE49-F238E27FC236}">
                <a16:creationId xmlns:a16="http://schemas.microsoft.com/office/drawing/2014/main" id="{20FFD18B-9EFE-4610-AA5C-DD14643DC773}"/>
              </a:ext>
            </a:extLst>
          </p:cNvPr>
          <p:cNvSpPr>
            <a:spLocks noGrp="1"/>
          </p:cNvSpPr>
          <p:nvPr>
            <p:ph type="ftr" sz="quarter" idx="12"/>
          </p:nvPr>
        </p:nvSpPr>
        <p:spPr>
          <a:xfrm>
            <a:off x="609600" y="6556248"/>
            <a:ext cx="2651760" cy="182880"/>
          </a:xfrm>
        </p:spPr>
        <p:txBody>
          <a:bodyPr/>
          <a:lstStyle/>
          <a:p>
            <a:pPr defTabSz="609555"/>
            <a:r>
              <a:rPr lang="en-US" dirty="0"/>
              <a:t>© 2023 NTT DATA Americas, Inc. All rights reserved.</a:t>
            </a:r>
          </a:p>
        </p:txBody>
      </p:sp>
    </p:spTree>
    <p:extLst>
      <p:ext uri="{BB962C8B-B14F-4D97-AF65-F5344CB8AC3E}">
        <p14:creationId xmlns:p14="http://schemas.microsoft.com/office/powerpoint/2010/main" val="610889154"/>
      </p:ext>
    </p:extLst>
  </p:cSld>
  <p:clrMapOvr>
    <a:masterClrMapping/>
  </p:clrMapOvr>
  <p:extLst>
    <p:ext uri="{DCECCB84-F9BA-43D5-87BE-67443E8EF086}">
      <p15:sldGuideLst xmlns:p15="http://schemas.microsoft.com/office/powerpoint/2012/main">
        <p15:guide id="1" pos="3840" userDrawn="1">
          <p15:clr>
            <a:srgbClr val="FBAE40"/>
          </p15:clr>
        </p15:guide>
        <p15:guide id="2" pos="7536" userDrawn="1">
          <p15:clr>
            <a:srgbClr val="FBAE40"/>
          </p15:clr>
        </p15:guide>
        <p15:guide id="3" pos="144"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ar Title and Contents - BF-B">
    <p:spTree>
      <p:nvGrpSpPr>
        <p:cNvPr id="1" name=""/>
        <p:cNvGrpSpPr/>
        <p:nvPr/>
      </p:nvGrpSpPr>
      <p:grpSpPr>
        <a:xfrm>
          <a:off x="0" y="0"/>
          <a:ext cx="0" cy="0"/>
          <a:chOff x="0" y="0"/>
          <a:chExt cx="0" cy="0"/>
        </a:xfrm>
      </p:grpSpPr>
      <p:sp>
        <p:nvSpPr>
          <p:cNvPr id="5" name="Rectangle 20"/>
          <p:cNvSpPr/>
          <p:nvPr userDrawn="1"/>
        </p:nvSpPr>
        <p:spPr>
          <a:xfrm>
            <a:off x="0" y="70"/>
            <a:ext cx="12192000" cy="7619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a:bodyPr>
          <a:lstStyle/>
          <a:p>
            <a:pPr algn="ctr"/>
            <a:endParaRPr lang="en-US" dirty="0"/>
          </a:p>
        </p:txBody>
      </p:sp>
      <p:sp>
        <p:nvSpPr>
          <p:cNvPr id="9" name="タイトル 1">
            <a:extLst>
              <a:ext uri="{FF2B5EF4-FFF2-40B4-BE49-F238E27FC236}">
                <a16:creationId xmlns:a16="http://schemas.microsoft.com/office/drawing/2014/main" id="{4FBAFDBD-4F80-4A0F-A248-507747BC9910}"/>
              </a:ext>
            </a:extLst>
          </p:cNvPr>
          <p:cNvSpPr>
            <a:spLocks noGrp="1"/>
          </p:cNvSpPr>
          <p:nvPr>
            <p:ph type="title" hasCustomPrompt="1"/>
          </p:nvPr>
        </p:nvSpPr>
        <p:spPr>
          <a:xfrm>
            <a:off x="228600" y="0"/>
            <a:ext cx="11734800" cy="761930"/>
          </a:xfrm>
          <a:prstGeom prst="rect">
            <a:avLst/>
          </a:prstGeom>
        </p:spPr>
        <p:txBody>
          <a:bodyPr lIns="91440" tIns="0" bIns="0" anchor="ctr" anchorCtr="0">
            <a:normAutofit/>
          </a:bodyPr>
          <a:lstStyle>
            <a:lvl1pPr>
              <a:defRPr lang="en-US" altLang="ja-JP" spc="0" dirty="0" smtClean="0">
                <a:solidFill>
                  <a:schemeClr val="bg1"/>
                </a:solidFill>
                <a:latin typeface="+mj-ea"/>
                <a:ea typeface="+mj-ea"/>
                <a:cs typeface="Arial"/>
              </a:defRPr>
            </a:lvl1pPr>
          </a:lstStyle>
          <a:p>
            <a:pPr marL="226468" marR="0" lvl="0" indent="-226468" latinLnBrk="0">
              <a:lnSpc>
                <a:spcPct val="100000"/>
              </a:lnSpc>
              <a:spcBef>
                <a:spcPct val="20000"/>
              </a:spcBef>
              <a:buClrTx/>
              <a:buSzTx/>
              <a:buFont typeface="+mj-lt"/>
              <a:buNone/>
              <a:tabLst/>
            </a:pPr>
            <a:r>
              <a:rPr kumimoji="1" lang="en-US" altLang="ja-JP" dirty="0"/>
              <a:t>[Title]</a:t>
            </a:r>
          </a:p>
        </p:txBody>
      </p:sp>
      <p:sp>
        <p:nvSpPr>
          <p:cNvPr id="10" name="Content Placeholder 2">
            <a:extLst>
              <a:ext uri="{FF2B5EF4-FFF2-40B4-BE49-F238E27FC236}">
                <a16:creationId xmlns:a16="http://schemas.microsoft.com/office/drawing/2014/main" id="{B2FC0774-65A7-4809-A081-4833B76F7533}"/>
              </a:ext>
            </a:extLst>
          </p:cNvPr>
          <p:cNvSpPr>
            <a:spLocks noGrp="1"/>
          </p:cNvSpPr>
          <p:nvPr>
            <p:ph idx="1"/>
          </p:nvPr>
        </p:nvSpPr>
        <p:spPr>
          <a:xfrm>
            <a:off x="228600" y="1066800"/>
            <a:ext cx="11734800" cy="50292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3" name="Slide Number Placeholder 2">
            <a:extLst>
              <a:ext uri="{FF2B5EF4-FFF2-40B4-BE49-F238E27FC236}">
                <a16:creationId xmlns:a16="http://schemas.microsoft.com/office/drawing/2014/main" id="{B5BD79A7-C516-4193-99B9-AD23DD1E4C08}"/>
              </a:ext>
            </a:extLst>
          </p:cNvPr>
          <p:cNvSpPr>
            <a:spLocks noGrp="1"/>
          </p:cNvSpPr>
          <p:nvPr>
            <p:ph type="sldNum" sz="quarter" idx="11"/>
          </p:nvPr>
        </p:nvSpPr>
        <p:spPr/>
        <p:txBody>
          <a:bodyPr/>
          <a:lstStyle/>
          <a:p>
            <a:pPr algn="ctr"/>
            <a:fld id="{92EA2340-BE12-4138-BE15-7C339B03EB4B}" type="slidenum">
              <a:rPr lang="en-US" smtClean="0"/>
              <a:pPr algn="ctr"/>
              <a:t>‹#›</a:t>
            </a:fld>
            <a:endParaRPr lang="en-US"/>
          </a:p>
        </p:txBody>
      </p:sp>
      <p:sp>
        <p:nvSpPr>
          <p:cNvPr id="7" name="Footer Placeholder 1">
            <a:extLst>
              <a:ext uri="{FF2B5EF4-FFF2-40B4-BE49-F238E27FC236}">
                <a16:creationId xmlns:a16="http://schemas.microsoft.com/office/drawing/2014/main" id="{6DF11852-6E6F-48BF-BB2E-477C95E49063}"/>
              </a:ext>
            </a:extLst>
          </p:cNvPr>
          <p:cNvSpPr>
            <a:spLocks noGrp="1"/>
          </p:cNvSpPr>
          <p:nvPr>
            <p:ph type="ftr" sz="quarter" idx="12"/>
          </p:nvPr>
        </p:nvSpPr>
        <p:spPr>
          <a:xfrm>
            <a:off x="609600" y="6556248"/>
            <a:ext cx="2651760" cy="182880"/>
          </a:xfrm>
        </p:spPr>
        <p:txBody>
          <a:bodyPr/>
          <a:lstStyle/>
          <a:p>
            <a:pPr defTabSz="609555"/>
            <a:r>
              <a:rPr lang="en-US" dirty="0"/>
              <a:t>© 2023 NTT DATA Americas, Inc. All rights reserved.</a:t>
            </a:r>
          </a:p>
        </p:txBody>
      </p:sp>
    </p:spTree>
    <p:extLst>
      <p:ext uri="{BB962C8B-B14F-4D97-AF65-F5344CB8AC3E}">
        <p14:creationId xmlns:p14="http://schemas.microsoft.com/office/powerpoint/2010/main" val="2874839047"/>
      </p:ext>
    </p:extLst>
  </p:cSld>
  <p:clrMapOvr>
    <a:masterClrMapping/>
  </p:clrMapOvr>
  <p:extLst>
    <p:ext uri="{DCECCB84-F9BA-43D5-87BE-67443E8EF086}">
      <p15:sldGuideLst xmlns:p15="http://schemas.microsoft.com/office/powerpoint/2012/main">
        <p15:guide id="1" pos="3840" userDrawn="1">
          <p15:clr>
            <a:srgbClr val="FBAE40"/>
          </p15:clr>
        </p15:guide>
        <p15:guide id="2" pos="144" userDrawn="1">
          <p15:clr>
            <a:srgbClr val="FBAE40"/>
          </p15:clr>
        </p15:guide>
        <p15:guide id="3" pos="7536" userDrawn="1">
          <p15:clr>
            <a:srgbClr val="FBAE40"/>
          </p15:clr>
        </p15:guide>
        <p15:guide id="4" orient="horz" pos="2160" userDrawn="1">
          <p15:clr>
            <a:srgbClr val="FBAE40"/>
          </p15:clr>
        </p15:guide>
        <p15:guide id="5" orient="horz" pos="3840" userDrawn="1">
          <p15:clr>
            <a:srgbClr val="FBAE40"/>
          </p15:clr>
        </p15:guide>
        <p15:guide id="6" orient="horz" pos="672"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with Full Image - BF-B">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p:nvPr>
        </p:nvSpPr>
        <p:spPr>
          <a:xfrm>
            <a:off x="0" y="0"/>
            <a:ext cx="12192000" cy="6400800"/>
          </a:xfrm>
          <a:prstGeom prst="rect">
            <a:avLst/>
          </a:prstGeom>
        </p:spPr>
        <p:txBody>
          <a:bodyPr anchor="ctr"/>
          <a:lstStyle>
            <a:lvl1pPr marL="0" indent="0" algn="ctr">
              <a:buNone/>
              <a:defRPr/>
            </a:lvl1pPr>
          </a:lstStyle>
          <a:p>
            <a:r>
              <a:rPr lang="en-US"/>
              <a:t>Click icon to add picture</a:t>
            </a:r>
          </a:p>
        </p:txBody>
      </p:sp>
      <p:sp>
        <p:nvSpPr>
          <p:cNvPr id="3" name="Slide Number Placeholder 2">
            <a:extLst>
              <a:ext uri="{FF2B5EF4-FFF2-40B4-BE49-F238E27FC236}">
                <a16:creationId xmlns:a16="http://schemas.microsoft.com/office/drawing/2014/main" id="{7A788E5C-D83B-4B39-B96E-D2F8F9AB1E76}"/>
              </a:ext>
            </a:extLst>
          </p:cNvPr>
          <p:cNvSpPr>
            <a:spLocks noGrp="1"/>
          </p:cNvSpPr>
          <p:nvPr>
            <p:ph type="sldNum" sz="quarter" idx="12"/>
          </p:nvPr>
        </p:nvSpPr>
        <p:spPr/>
        <p:txBody>
          <a:bodyPr/>
          <a:lstStyle/>
          <a:p>
            <a:pPr algn="ctr"/>
            <a:fld id="{92EA2340-BE12-4138-BE15-7C339B03EB4B}" type="slidenum">
              <a:rPr lang="en-US" smtClean="0"/>
              <a:pPr algn="ctr"/>
              <a:t>‹#›</a:t>
            </a:fld>
            <a:endParaRPr lang="en-US"/>
          </a:p>
        </p:txBody>
      </p:sp>
      <p:sp>
        <p:nvSpPr>
          <p:cNvPr id="6" name="タイトル 1">
            <a:extLst>
              <a:ext uri="{FF2B5EF4-FFF2-40B4-BE49-F238E27FC236}">
                <a16:creationId xmlns:a16="http://schemas.microsoft.com/office/drawing/2014/main" id="{83CF5831-59EC-44EE-A1E5-B3DBF77C2AF7}"/>
              </a:ext>
            </a:extLst>
          </p:cNvPr>
          <p:cNvSpPr>
            <a:spLocks noGrp="1"/>
          </p:cNvSpPr>
          <p:nvPr>
            <p:ph type="title" hasCustomPrompt="1"/>
          </p:nvPr>
        </p:nvSpPr>
        <p:spPr>
          <a:xfrm>
            <a:off x="228601" y="228600"/>
            <a:ext cx="11734799" cy="533400"/>
          </a:xfrm>
          <a:prstGeom prst="rect">
            <a:avLst/>
          </a:prstGeom>
        </p:spPr>
        <p:txBody>
          <a:bodyPr lIns="91440" tIns="0" bIns="0" anchor="t" anchorCtr="0">
            <a:noAutofit/>
          </a:bodyPr>
          <a:lstStyle>
            <a:lvl1pPr>
              <a:defRPr lang="en-US" altLang="ja-JP" spc="0" dirty="0" smtClean="0">
                <a:solidFill>
                  <a:schemeClr val="tx1"/>
                </a:solidFill>
                <a:latin typeface="+mj-ea"/>
                <a:ea typeface="+mj-ea"/>
                <a:cs typeface="Arial"/>
              </a:defRPr>
            </a:lvl1pPr>
          </a:lstStyle>
          <a:p>
            <a:pPr marL="226468" marR="0" lvl="0" indent="-226468" latinLnBrk="0">
              <a:lnSpc>
                <a:spcPct val="100000"/>
              </a:lnSpc>
              <a:spcBef>
                <a:spcPct val="20000"/>
              </a:spcBef>
              <a:buClrTx/>
              <a:buSzTx/>
              <a:buFont typeface="+mj-lt"/>
              <a:buNone/>
              <a:tabLst/>
            </a:pPr>
            <a:r>
              <a:rPr kumimoji="1" lang="en-US" altLang="ja-JP" dirty="0"/>
              <a:t>[Title]</a:t>
            </a:r>
          </a:p>
        </p:txBody>
      </p:sp>
      <p:sp>
        <p:nvSpPr>
          <p:cNvPr id="7" name="Footer Placeholder 1">
            <a:extLst>
              <a:ext uri="{FF2B5EF4-FFF2-40B4-BE49-F238E27FC236}">
                <a16:creationId xmlns:a16="http://schemas.microsoft.com/office/drawing/2014/main" id="{1BF3871B-06EE-45C2-A04E-D901977F3E68}"/>
              </a:ext>
            </a:extLst>
          </p:cNvPr>
          <p:cNvSpPr>
            <a:spLocks noGrp="1"/>
          </p:cNvSpPr>
          <p:nvPr>
            <p:ph type="ftr" sz="quarter" idx="13"/>
          </p:nvPr>
        </p:nvSpPr>
        <p:spPr>
          <a:xfrm>
            <a:off x="609600" y="6556248"/>
            <a:ext cx="2651760" cy="182880"/>
          </a:xfrm>
        </p:spPr>
        <p:txBody>
          <a:bodyPr/>
          <a:lstStyle/>
          <a:p>
            <a:pPr defTabSz="609555"/>
            <a:r>
              <a:rPr lang="en-US" dirty="0"/>
              <a:t>© 2023 NTT DATA Americas, Inc. All rights reserved.</a:t>
            </a:r>
          </a:p>
        </p:txBody>
      </p:sp>
    </p:spTree>
    <p:extLst>
      <p:ext uri="{BB962C8B-B14F-4D97-AF65-F5344CB8AC3E}">
        <p14:creationId xmlns:p14="http://schemas.microsoft.com/office/powerpoint/2010/main" val="1705326788"/>
      </p:ext>
    </p:extLst>
  </p:cSld>
  <p:clrMapOvr>
    <a:masterClrMapping/>
  </p:clrMapOvr>
  <p:extLst>
    <p:ext uri="{DCECCB84-F9BA-43D5-87BE-67443E8EF086}">
      <p15:sldGuideLst xmlns:p15="http://schemas.microsoft.com/office/powerpoint/2012/main">
        <p15:guide id="1" pos="3840" userDrawn="1">
          <p15:clr>
            <a:srgbClr val="FBAE40"/>
          </p15:clr>
        </p15:guide>
        <p15:guide id="2" pos="7536" userDrawn="1">
          <p15:clr>
            <a:srgbClr val="FBAE40"/>
          </p15:clr>
        </p15:guide>
        <p15:guide id="3" pos="144"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with Image Band - BF-B">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28220791-D495-4D87-90C8-E922F6083CCD}"/>
              </a:ext>
            </a:extLst>
          </p:cNvPr>
          <p:cNvSpPr>
            <a:spLocks noGrp="1"/>
          </p:cNvSpPr>
          <p:nvPr>
            <p:ph type="pic" sz="quarter" idx="10"/>
          </p:nvPr>
        </p:nvSpPr>
        <p:spPr>
          <a:xfrm>
            <a:off x="0" y="1676400"/>
            <a:ext cx="12192000" cy="3505200"/>
          </a:xfrm>
          <a:prstGeom prst="rect">
            <a:avLst/>
          </a:prstGeom>
        </p:spPr>
        <p:txBody>
          <a:bodyPr anchor="ctr"/>
          <a:lstStyle>
            <a:lvl1pPr marL="0" indent="0" algn="ctr">
              <a:buNone/>
              <a:defRPr/>
            </a:lvl1pPr>
          </a:lstStyle>
          <a:p>
            <a:r>
              <a:rPr lang="en-US"/>
              <a:t>Click icon to add picture</a:t>
            </a:r>
          </a:p>
        </p:txBody>
      </p:sp>
      <p:sp>
        <p:nvSpPr>
          <p:cNvPr id="3" name="Slide Number Placeholder 2">
            <a:extLst>
              <a:ext uri="{FF2B5EF4-FFF2-40B4-BE49-F238E27FC236}">
                <a16:creationId xmlns:a16="http://schemas.microsoft.com/office/drawing/2014/main" id="{675AD6A1-5123-4132-BA3B-7EAFBD4F151D}"/>
              </a:ext>
            </a:extLst>
          </p:cNvPr>
          <p:cNvSpPr>
            <a:spLocks noGrp="1"/>
          </p:cNvSpPr>
          <p:nvPr>
            <p:ph type="sldNum" sz="quarter" idx="12"/>
          </p:nvPr>
        </p:nvSpPr>
        <p:spPr/>
        <p:txBody>
          <a:bodyPr/>
          <a:lstStyle/>
          <a:p>
            <a:pPr algn="ctr"/>
            <a:fld id="{92EA2340-BE12-4138-BE15-7C339B03EB4B}" type="slidenum">
              <a:rPr lang="en-US" smtClean="0"/>
              <a:pPr algn="ctr"/>
              <a:t>‹#›</a:t>
            </a:fld>
            <a:endParaRPr lang="en-US"/>
          </a:p>
        </p:txBody>
      </p:sp>
      <p:sp>
        <p:nvSpPr>
          <p:cNvPr id="7" name="タイトル 1">
            <a:extLst>
              <a:ext uri="{FF2B5EF4-FFF2-40B4-BE49-F238E27FC236}">
                <a16:creationId xmlns:a16="http://schemas.microsoft.com/office/drawing/2014/main" id="{0CEB71F5-C176-4514-9552-CFE35A043F7D}"/>
              </a:ext>
            </a:extLst>
          </p:cNvPr>
          <p:cNvSpPr>
            <a:spLocks noGrp="1"/>
          </p:cNvSpPr>
          <p:nvPr>
            <p:ph type="title" hasCustomPrompt="1"/>
          </p:nvPr>
        </p:nvSpPr>
        <p:spPr>
          <a:xfrm>
            <a:off x="228601" y="228600"/>
            <a:ext cx="11734799" cy="533400"/>
          </a:xfrm>
          <a:prstGeom prst="rect">
            <a:avLst/>
          </a:prstGeom>
        </p:spPr>
        <p:txBody>
          <a:bodyPr lIns="91440" tIns="0" bIns="0" anchor="t" anchorCtr="0">
            <a:noAutofit/>
          </a:bodyPr>
          <a:lstStyle>
            <a:lvl1pPr>
              <a:defRPr lang="en-US" altLang="ja-JP" spc="0" dirty="0" smtClean="0">
                <a:solidFill>
                  <a:schemeClr val="tx1"/>
                </a:solidFill>
                <a:latin typeface="+mj-ea"/>
                <a:ea typeface="+mj-ea"/>
                <a:cs typeface="Arial"/>
              </a:defRPr>
            </a:lvl1pPr>
          </a:lstStyle>
          <a:p>
            <a:pPr marL="226468" marR="0" lvl="0" indent="-226468" latinLnBrk="0">
              <a:lnSpc>
                <a:spcPct val="100000"/>
              </a:lnSpc>
              <a:spcBef>
                <a:spcPct val="20000"/>
              </a:spcBef>
              <a:buClrTx/>
              <a:buSzTx/>
              <a:buFont typeface="+mj-lt"/>
              <a:buNone/>
              <a:tabLst/>
            </a:pPr>
            <a:r>
              <a:rPr kumimoji="1" lang="en-US" altLang="ja-JP" dirty="0"/>
              <a:t>[Title]</a:t>
            </a:r>
          </a:p>
        </p:txBody>
      </p:sp>
      <p:sp>
        <p:nvSpPr>
          <p:cNvPr id="8" name="Footer Placeholder 1">
            <a:extLst>
              <a:ext uri="{FF2B5EF4-FFF2-40B4-BE49-F238E27FC236}">
                <a16:creationId xmlns:a16="http://schemas.microsoft.com/office/drawing/2014/main" id="{AB0B6E3D-4760-4292-8585-9979F23F786D}"/>
              </a:ext>
            </a:extLst>
          </p:cNvPr>
          <p:cNvSpPr>
            <a:spLocks noGrp="1"/>
          </p:cNvSpPr>
          <p:nvPr>
            <p:ph type="ftr" sz="quarter" idx="13"/>
          </p:nvPr>
        </p:nvSpPr>
        <p:spPr>
          <a:xfrm>
            <a:off x="609600" y="6556248"/>
            <a:ext cx="2651760" cy="182880"/>
          </a:xfrm>
        </p:spPr>
        <p:txBody>
          <a:bodyPr/>
          <a:lstStyle/>
          <a:p>
            <a:pPr defTabSz="609555"/>
            <a:r>
              <a:rPr lang="en-US" dirty="0"/>
              <a:t>© 2023 NTT DATA Americas, Inc. All rights reserved.</a:t>
            </a:r>
          </a:p>
        </p:txBody>
      </p:sp>
    </p:spTree>
    <p:extLst>
      <p:ext uri="{BB962C8B-B14F-4D97-AF65-F5344CB8AC3E}">
        <p14:creationId xmlns:p14="http://schemas.microsoft.com/office/powerpoint/2010/main" val="3358954512"/>
      </p:ext>
    </p:extLst>
  </p:cSld>
  <p:clrMapOvr>
    <a:masterClrMapping/>
  </p:clrMapOvr>
  <p:extLst>
    <p:ext uri="{DCECCB84-F9BA-43D5-87BE-67443E8EF086}">
      <p15:sldGuideLst xmlns:p15="http://schemas.microsoft.com/office/powerpoint/2012/main">
        <p15:guide id="1" pos="3840" userDrawn="1">
          <p15:clr>
            <a:srgbClr val="FBAE40"/>
          </p15:clr>
        </p15:guide>
        <p15:guide id="2" pos="7536" userDrawn="1">
          <p15:clr>
            <a:srgbClr val="FBAE40"/>
          </p15:clr>
        </p15:guide>
        <p15:guide id="3" pos="144"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Image Slide - BF-B">
    <p:spTree>
      <p:nvGrpSpPr>
        <p:cNvPr id="1" name=""/>
        <p:cNvGrpSpPr/>
        <p:nvPr/>
      </p:nvGrpSpPr>
      <p:grpSpPr>
        <a:xfrm>
          <a:off x="0" y="0"/>
          <a:ext cx="0" cy="0"/>
          <a:chOff x="0" y="0"/>
          <a:chExt cx="0" cy="0"/>
        </a:xfrm>
      </p:grpSpPr>
      <p:sp>
        <p:nvSpPr>
          <p:cNvPr id="8" name="Picture Placeholder 15">
            <a:extLst>
              <a:ext uri="{FF2B5EF4-FFF2-40B4-BE49-F238E27FC236}">
                <a16:creationId xmlns:a16="http://schemas.microsoft.com/office/drawing/2014/main" id="{580AF351-5E3F-4D4F-B815-A3641CC4C1B5}"/>
              </a:ext>
            </a:extLst>
          </p:cNvPr>
          <p:cNvSpPr>
            <a:spLocks noGrp="1"/>
          </p:cNvSpPr>
          <p:nvPr>
            <p:ph type="pic" sz="quarter" idx="10"/>
          </p:nvPr>
        </p:nvSpPr>
        <p:spPr>
          <a:xfrm>
            <a:off x="0" y="0"/>
            <a:ext cx="12192000" cy="6400800"/>
          </a:xfrm>
          <a:prstGeom prst="rect">
            <a:avLst/>
          </a:prstGeom>
        </p:spPr>
        <p:txBody>
          <a:bodyPr anchor="ctr"/>
          <a:lstStyle>
            <a:lvl1pPr marL="0" indent="0" algn="ctr">
              <a:buNone/>
              <a:defRPr/>
            </a:lvl1pPr>
          </a:lstStyle>
          <a:p>
            <a:r>
              <a:rPr lang="en-US"/>
              <a:t>Click icon to add picture</a:t>
            </a:r>
          </a:p>
        </p:txBody>
      </p:sp>
      <p:sp>
        <p:nvSpPr>
          <p:cNvPr id="3" name="Slide Number Placeholder 2">
            <a:extLst>
              <a:ext uri="{FF2B5EF4-FFF2-40B4-BE49-F238E27FC236}">
                <a16:creationId xmlns:a16="http://schemas.microsoft.com/office/drawing/2014/main" id="{3AAB899D-0E58-43A5-A90C-0F2D79E5B9C7}"/>
              </a:ext>
            </a:extLst>
          </p:cNvPr>
          <p:cNvSpPr>
            <a:spLocks noGrp="1"/>
          </p:cNvSpPr>
          <p:nvPr>
            <p:ph type="sldNum" sz="quarter" idx="12"/>
          </p:nvPr>
        </p:nvSpPr>
        <p:spPr/>
        <p:txBody>
          <a:bodyPr/>
          <a:lstStyle/>
          <a:p>
            <a:pPr algn="ctr"/>
            <a:fld id="{92EA2340-BE12-4138-BE15-7C339B03EB4B}" type="slidenum">
              <a:rPr lang="en-US" smtClean="0"/>
              <a:pPr algn="ctr"/>
              <a:t>‹#›</a:t>
            </a:fld>
            <a:endParaRPr lang="en-US"/>
          </a:p>
        </p:txBody>
      </p:sp>
      <p:sp>
        <p:nvSpPr>
          <p:cNvPr id="5" name="Footer Placeholder 1">
            <a:extLst>
              <a:ext uri="{FF2B5EF4-FFF2-40B4-BE49-F238E27FC236}">
                <a16:creationId xmlns:a16="http://schemas.microsoft.com/office/drawing/2014/main" id="{2DCCC6E5-1C14-41ED-916B-1315345D6153}"/>
              </a:ext>
            </a:extLst>
          </p:cNvPr>
          <p:cNvSpPr>
            <a:spLocks noGrp="1"/>
          </p:cNvSpPr>
          <p:nvPr>
            <p:ph type="ftr" sz="quarter" idx="13"/>
          </p:nvPr>
        </p:nvSpPr>
        <p:spPr>
          <a:xfrm>
            <a:off x="609600" y="6556248"/>
            <a:ext cx="2651760" cy="182880"/>
          </a:xfrm>
        </p:spPr>
        <p:txBody>
          <a:bodyPr/>
          <a:lstStyle/>
          <a:p>
            <a:pPr defTabSz="609555"/>
            <a:r>
              <a:rPr lang="en-US" dirty="0"/>
              <a:t>© 2023 NTT DATA Americas, Inc. All rights reserved.</a:t>
            </a:r>
          </a:p>
        </p:txBody>
      </p:sp>
    </p:spTree>
    <p:extLst>
      <p:ext uri="{BB962C8B-B14F-4D97-AF65-F5344CB8AC3E}">
        <p14:creationId xmlns:p14="http://schemas.microsoft.com/office/powerpoint/2010/main" val="38375865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uccess Story (Unname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A788E5C-D83B-4B39-B96E-D2F8F9AB1E76}"/>
              </a:ext>
            </a:extLst>
          </p:cNvPr>
          <p:cNvSpPr>
            <a:spLocks noGrp="1"/>
          </p:cNvSpPr>
          <p:nvPr>
            <p:ph type="sldNum" sz="quarter" idx="12"/>
          </p:nvPr>
        </p:nvSpPr>
        <p:spPr/>
        <p:txBody>
          <a:bodyPr/>
          <a:lstStyle/>
          <a:p>
            <a:pPr algn="ctr"/>
            <a:fld id="{92EA2340-BE12-4138-BE15-7C339B03EB4B}" type="slidenum">
              <a:rPr lang="en-US" smtClean="0"/>
              <a:pPr algn="ctr"/>
              <a:t>‹#›</a:t>
            </a:fld>
            <a:endParaRPr lang="en-US"/>
          </a:p>
        </p:txBody>
      </p:sp>
      <p:sp>
        <p:nvSpPr>
          <p:cNvPr id="7" name="Picture Placeholder 15">
            <a:extLst>
              <a:ext uri="{FF2B5EF4-FFF2-40B4-BE49-F238E27FC236}">
                <a16:creationId xmlns:a16="http://schemas.microsoft.com/office/drawing/2014/main" id="{A23DF285-CB2D-41B8-A2EB-1374B2F8DA22}"/>
              </a:ext>
            </a:extLst>
          </p:cNvPr>
          <p:cNvSpPr>
            <a:spLocks noGrp="1"/>
          </p:cNvSpPr>
          <p:nvPr>
            <p:ph type="pic" sz="quarter" idx="10" hasCustomPrompt="1"/>
          </p:nvPr>
        </p:nvSpPr>
        <p:spPr>
          <a:xfrm>
            <a:off x="0" y="0"/>
            <a:ext cx="4114800" cy="6400800"/>
          </a:xfrm>
          <a:prstGeom prst="rect">
            <a:avLst/>
          </a:prstGeom>
        </p:spPr>
        <p:txBody>
          <a:bodyPr anchor="ctr"/>
          <a:lstStyle>
            <a:lvl1pPr marL="0" indent="0" algn="ctr">
              <a:buNone/>
              <a:defRPr sz="2000"/>
            </a:lvl1pPr>
          </a:lstStyle>
          <a:p>
            <a:r>
              <a:rPr lang="en-US" dirty="0"/>
              <a:t>7” x ‘ 4.5” @ 96dpi</a:t>
            </a:r>
          </a:p>
        </p:txBody>
      </p:sp>
      <p:sp>
        <p:nvSpPr>
          <p:cNvPr id="9" name="Title 3">
            <a:extLst>
              <a:ext uri="{FF2B5EF4-FFF2-40B4-BE49-F238E27FC236}">
                <a16:creationId xmlns:a16="http://schemas.microsoft.com/office/drawing/2014/main" id="{0BC770AF-24E2-4C08-A8B3-2ECE802A78D9}"/>
              </a:ext>
            </a:extLst>
          </p:cNvPr>
          <p:cNvSpPr>
            <a:spLocks noGrp="1"/>
          </p:cNvSpPr>
          <p:nvPr>
            <p:ph type="title" hasCustomPrompt="1"/>
          </p:nvPr>
        </p:nvSpPr>
        <p:spPr>
          <a:xfrm>
            <a:off x="4419600" y="182880"/>
            <a:ext cx="7467600" cy="552204"/>
          </a:xfrm>
          <a:prstGeom prst="rect">
            <a:avLst/>
          </a:prstGeom>
        </p:spPr>
        <p:txBody>
          <a:bodyPr lIns="0" tIns="0" rIns="0" bIns="0" anchor="ctr" anchorCtr="0"/>
          <a:lstStyle>
            <a:lvl1pPr>
              <a:defRPr lang="en-US" sz="1800" b="1" spc="0" dirty="0">
                <a:solidFill>
                  <a:schemeClr val="tx1"/>
                </a:solidFill>
                <a:latin typeface="+mj-ea"/>
                <a:ea typeface="+mj-ea"/>
                <a:cs typeface="Arial"/>
              </a:defRPr>
            </a:lvl1pPr>
          </a:lstStyle>
          <a:p>
            <a:pPr marL="0" lvl="0" indent="0">
              <a:tabLst/>
            </a:pPr>
            <a:r>
              <a:rPr lang="en-US" dirty="0"/>
              <a:t>Generic Description of Client (Title Case)</a:t>
            </a:r>
          </a:p>
        </p:txBody>
      </p:sp>
      <p:sp>
        <p:nvSpPr>
          <p:cNvPr id="15" name="Footer Placeholder 1">
            <a:extLst>
              <a:ext uri="{FF2B5EF4-FFF2-40B4-BE49-F238E27FC236}">
                <a16:creationId xmlns:a16="http://schemas.microsoft.com/office/drawing/2014/main" id="{461C162D-4BEC-4DFB-B542-22F3AB60BE48}"/>
              </a:ext>
            </a:extLst>
          </p:cNvPr>
          <p:cNvSpPr>
            <a:spLocks noGrp="1"/>
          </p:cNvSpPr>
          <p:nvPr>
            <p:ph type="ftr" sz="quarter" idx="18"/>
          </p:nvPr>
        </p:nvSpPr>
        <p:spPr>
          <a:xfrm>
            <a:off x="609600" y="6556248"/>
            <a:ext cx="2651760" cy="182880"/>
          </a:xfrm>
        </p:spPr>
        <p:txBody>
          <a:bodyPr/>
          <a:lstStyle/>
          <a:p>
            <a:pPr defTabSz="609555"/>
            <a:r>
              <a:rPr lang="en-US" dirty="0"/>
              <a:t>© 2023 NTT DATA Americas, Inc. All rights reserved.</a:t>
            </a:r>
          </a:p>
        </p:txBody>
      </p:sp>
      <p:sp>
        <p:nvSpPr>
          <p:cNvPr id="16" name="Text Placeholder 17">
            <a:extLst>
              <a:ext uri="{FF2B5EF4-FFF2-40B4-BE49-F238E27FC236}">
                <a16:creationId xmlns:a16="http://schemas.microsoft.com/office/drawing/2014/main" id="{99FB7311-21F3-419F-AABC-73319B357C97}"/>
              </a:ext>
            </a:extLst>
          </p:cNvPr>
          <p:cNvSpPr>
            <a:spLocks noGrp="1"/>
          </p:cNvSpPr>
          <p:nvPr>
            <p:ph type="body" sz="quarter" idx="17" hasCustomPrompt="1"/>
          </p:nvPr>
        </p:nvSpPr>
        <p:spPr>
          <a:xfrm>
            <a:off x="4114800" y="4876800"/>
            <a:ext cx="8077200" cy="1060839"/>
          </a:xfrm>
          <a:prstGeom prst="rect">
            <a:avLst/>
          </a:prstGeom>
          <a:solidFill>
            <a:schemeClr val="tx2"/>
          </a:solidFill>
        </p:spPr>
        <p:txBody>
          <a:bodyPr anchor="ctr"/>
          <a:lstStyle>
            <a:lvl1pPr marL="0" indent="0" algn="ctr">
              <a:buNone/>
              <a:defRPr sz="1800" b="0">
                <a:solidFill>
                  <a:schemeClr val="bg1"/>
                </a:solidFill>
              </a:defRPr>
            </a:lvl1pPr>
          </a:lstStyle>
          <a:p>
            <a:pPr marL="168275" lvl="0" algn="l"/>
            <a:r>
              <a:rPr lang="en-US" sz="1800" dirty="0"/>
              <a:t>For the development of unnamed “Success Stories” only – call-out</a:t>
            </a:r>
          </a:p>
        </p:txBody>
      </p:sp>
      <p:graphicFrame>
        <p:nvGraphicFramePr>
          <p:cNvPr id="17" name="Body Copy">
            <a:extLst>
              <a:ext uri="{FF2B5EF4-FFF2-40B4-BE49-F238E27FC236}">
                <a16:creationId xmlns:a16="http://schemas.microsoft.com/office/drawing/2014/main" id="{2D682708-AB30-4B0B-9237-501E6921A5F0}"/>
              </a:ext>
            </a:extLst>
          </p:cNvPr>
          <p:cNvGraphicFramePr>
            <a:graphicFrameLocks noGrp="1"/>
          </p:cNvGraphicFramePr>
          <p:nvPr userDrawn="1">
            <p:extLst>
              <p:ext uri="{D42A27DB-BD31-4B8C-83A1-F6EECF244321}">
                <p14:modId xmlns:p14="http://schemas.microsoft.com/office/powerpoint/2010/main" val="1812367419"/>
              </p:ext>
            </p:extLst>
          </p:nvPr>
        </p:nvGraphicFramePr>
        <p:xfrm>
          <a:off x="4419600" y="1135256"/>
          <a:ext cx="7467600" cy="416716"/>
        </p:xfrm>
        <a:graphic>
          <a:graphicData uri="http://schemas.openxmlformats.org/drawingml/2006/table">
            <a:tbl>
              <a:tblPr firstRow="1" bandRow="1">
                <a:tableStyleId>{5C22544A-7EE6-4342-B048-85BDC9FD1C3A}</a:tableStyleId>
              </a:tblPr>
              <a:tblGrid>
                <a:gridCol w="2360780">
                  <a:extLst>
                    <a:ext uri="{9D8B030D-6E8A-4147-A177-3AD203B41FA5}">
                      <a16:colId xmlns:a16="http://schemas.microsoft.com/office/drawing/2014/main" val="946091691"/>
                    </a:ext>
                  </a:extLst>
                </a:gridCol>
                <a:gridCol w="192630">
                  <a:extLst>
                    <a:ext uri="{9D8B030D-6E8A-4147-A177-3AD203B41FA5}">
                      <a16:colId xmlns:a16="http://schemas.microsoft.com/office/drawing/2014/main" val="1729550602"/>
                    </a:ext>
                  </a:extLst>
                </a:gridCol>
                <a:gridCol w="2360780">
                  <a:extLst>
                    <a:ext uri="{9D8B030D-6E8A-4147-A177-3AD203B41FA5}">
                      <a16:colId xmlns:a16="http://schemas.microsoft.com/office/drawing/2014/main" val="1614543895"/>
                    </a:ext>
                  </a:extLst>
                </a:gridCol>
                <a:gridCol w="192630">
                  <a:extLst>
                    <a:ext uri="{9D8B030D-6E8A-4147-A177-3AD203B41FA5}">
                      <a16:colId xmlns:a16="http://schemas.microsoft.com/office/drawing/2014/main" val="4208229438"/>
                    </a:ext>
                  </a:extLst>
                </a:gridCol>
                <a:gridCol w="2360780">
                  <a:extLst>
                    <a:ext uri="{9D8B030D-6E8A-4147-A177-3AD203B41FA5}">
                      <a16:colId xmlns:a16="http://schemas.microsoft.com/office/drawing/2014/main" val="1081490778"/>
                    </a:ext>
                  </a:extLst>
                </a:gridCol>
              </a:tblGrid>
              <a:tr h="416716">
                <a:tc>
                  <a:txBody>
                    <a:bodyPr/>
                    <a:lstStyle/>
                    <a:p>
                      <a:r>
                        <a:rPr kumimoji="1" lang="en-US" sz="1600" b="0" kern="1200" dirty="0">
                          <a:solidFill>
                            <a:schemeClr val="accent2">
                              <a:lumMod val="75000"/>
                            </a:schemeClr>
                          </a:solidFill>
                          <a:latin typeface="+mn-lt"/>
                          <a:ea typeface="+mn-ea"/>
                          <a:cs typeface="+mn-cs"/>
                        </a:rPr>
                        <a:t>Business need</a:t>
                      </a:r>
                      <a:r>
                        <a:rPr kumimoji="1" lang="en-US" sz="1800" b="0" kern="1200" dirty="0">
                          <a:solidFill>
                            <a:schemeClr val="accent2">
                              <a:lumMod val="75000"/>
                            </a:schemeClr>
                          </a:solidFill>
                          <a:latin typeface="+mn-lt"/>
                          <a:ea typeface="+mn-ea"/>
                          <a:cs typeface="+mn-cs"/>
                        </a:rPr>
                        <a:t> </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1800" b="0" kern="1200" dirty="0">
                        <a:solidFill>
                          <a:schemeClr val="accent2">
                            <a:lumMod val="75000"/>
                          </a:schemeClr>
                        </a:solidFill>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600" b="0" kern="1200" dirty="0">
                          <a:solidFill>
                            <a:schemeClr val="accent2">
                              <a:lumMod val="75000"/>
                            </a:schemeClr>
                          </a:solidFill>
                          <a:latin typeface="+mn-lt"/>
                          <a:ea typeface="+mn-ea"/>
                          <a:cs typeface="+mn-cs"/>
                        </a:rPr>
                        <a:t>Solution</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1800" b="0" kern="1200" dirty="0">
                        <a:solidFill>
                          <a:schemeClr val="accent2">
                            <a:lumMod val="75000"/>
                          </a:schemeClr>
                        </a:solidFill>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600" b="0" kern="1200" dirty="0">
                          <a:solidFill>
                            <a:schemeClr val="accent2">
                              <a:lumMod val="75000"/>
                            </a:schemeClr>
                          </a:solidFill>
                          <a:latin typeface="+mn-lt"/>
                          <a:ea typeface="+mn-ea"/>
                          <a:cs typeface="+mn-cs"/>
                        </a:rPr>
                        <a:t>Outcomes</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4164790786"/>
                  </a:ext>
                </a:extLst>
              </a:tr>
            </a:tbl>
          </a:graphicData>
        </a:graphic>
      </p:graphicFrame>
      <p:sp>
        <p:nvSpPr>
          <p:cNvPr id="18" name="Text Placeholder 10">
            <a:extLst>
              <a:ext uri="{FF2B5EF4-FFF2-40B4-BE49-F238E27FC236}">
                <a16:creationId xmlns:a16="http://schemas.microsoft.com/office/drawing/2014/main" id="{8A602FBC-E158-4D5B-88DB-8C051B1E2ABF}"/>
              </a:ext>
            </a:extLst>
          </p:cNvPr>
          <p:cNvSpPr>
            <a:spLocks noGrp="1"/>
          </p:cNvSpPr>
          <p:nvPr>
            <p:ph type="body" sz="quarter" idx="14" hasCustomPrompt="1"/>
          </p:nvPr>
        </p:nvSpPr>
        <p:spPr>
          <a:xfrm>
            <a:off x="4419599" y="1620785"/>
            <a:ext cx="2359152" cy="3886200"/>
          </a:xfrm>
          <a:prstGeom prst="rect">
            <a:avLst/>
          </a:prstGeom>
        </p:spPr>
        <p:txBody>
          <a:bodyPr lIns="0"/>
          <a:lstStyle>
            <a:lvl1pPr marL="171450" indent="-171450" fontAlgn="base">
              <a:spcBef>
                <a:spcPct val="0"/>
              </a:spcBef>
              <a:spcAft>
                <a:spcPct val="0"/>
              </a:spcAft>
              <a:buClr>
                <a:schemeClr val="accent2"/>
              </a:buClr>
              <a:buFont typeface="Arial" panose="020B0604020202020204" pitchFamily="34" charset="0"/>
              <a:buChar char="•"/>
              <a:defRPr sz="1050"/>
            </a:lvl1pPr>
            <a:lvl2pPr marL="609556" indent="0">
              <a:buNone/>
              <a:defRPr sz="1050"/>
            </a:lvl2pPr>
            <a:lvl3pPr marL="1219109" indent="0">
              <a:buNone/>
              <a:defRPr sz="1050"/>
            </a:lvl3pPr>
            <a:lvl4pPr marL="1828662" indent="0">
              <a:buNone/>
              <a:defRPr sz="1050"/>
            </a:lvl4pPr>
            <a:lvl5pPr marL="2438216" indent="0">
              <a:buNone/>
              <a:defRPr sz="1050"/>
            </a:lvl5pPr>
          </a:lstStyle>
          <a:p>
            <a:r>
              <a:rPr lang="en-GB" sz="1050" dirty="0"/>
              <a:t>Business need</a:t>
            </a:r>
          </a:p>
          <a:p>
            <a:endParaRPr lang="en-GB" sz="1050" dirty="0"/>
          </a:p>
          <a:p>
            <a:endParaRPr lang="en-GB" sz="1050" dirty="0"/>
          </a:p>
        </p:txBody>
      </p:sp>
      <p:sp>
        <p:nvSpPr>
          <p:cNvPr id="19" name="Text Placeholder 10">
            <a:extLst>
              <a:ext uri="{FF2B5EF4-FFF2-40B4-BE49-F238E27FC236}">
                <a16:creationId xmlns:a16="http://schemas.microsoft.com/office/drawing/2014/main" id="{A8F07899-8703-4888-9E14-862DE6DB0ACC}"/>
              </a:ext>
            </a:extLst>
          </p:cNvPr>
          <p:cNvSpPr>
            <a:spLocks noGrp="1"/>
          </p:cNvSpPr>
          <p:nvPr>
            <p:ph type="body" sz="quarter" idx="15" hasCustomPrompt="1"/>
          </p:nvPr>
        </p:nvSpPr>
        <p:spPr>
          <a:xfrm>
            <a:off x="6981825" y="1620785"/>
            <a:ext cx="2359152" cy="3886200"/>
          </a:xfrm>
          <a:prstGeom prst="rect">
            <a:avLst/>
          </a:prstGeom>
        </p:spPr>
        <p:txBody>
          <a:bodyPr lIns="0"/>
          <a:lstStyle>
            <a:lvl1pPr marL="171450" indent="-171450" fontAlgn="base">
              <a:spcBef>
                <a:spcPct val="0"/>
              </a:spcBef>
              <a:spcAft>
                <a:spcPct val="0"/>
              </a:spcAft>
              <a:buClr>
                <a:schemeClr val="accent2"/>
              </a:buClr>
              <a:buFont typeface="Arial" panose="020B0604020202020204" pitchFamily="34" charset="0"/>
              <a:buChar char="•"/>
              <a:defRPr kumimoji="1" lang="en-GB" sz="105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r>
              <a:rPr kumimoji="1" lang="en-US" sz="1050" b="0" i="0" u="none" strike="noStrike" kern="1200" cap="none" spc="0" normalizeH="0" baseline="0" noProof="0" dirty="0">
                <a:ln>
                  <a:noFill/>
                </a:ln>
                <a:solidFill>
                  <a:srgbClr val="404040"/>
                </a:solidFill>
                <a:effectLst/>
                <a:uLnTx/>
                <a:uFillTx/>
                <a:latin typeface="+mn-lt"/>
                <a:cs typeface="+mn-cs"/>
              </a:rPr>
              <a:t>Solution</a:t>
            </a:r>
            <a:endParaRPr lang="en-US" sz="1050" dirty="0"/>
          </a:p>
        </p:txBody>
      </p:sp>
      <p:sp>
        <p:nvSpPr>
          <p:cNvPr id="20" name="Text Placeholder 10">
            <a:extLst>
              <a:ext uri="{FF2B5EF4-FFF2-40B4-BE49-F238E27FC236}">
                <a16:creationId xmlns:a16="http://schemas.microsoft.com/office/drawing/2014/main" id="{CE3AB0DA-E02A-491A-8F83-DD2B7B947D9C}"/>
              </a:ext>
            </a:extLst>
          </p:cNvPr>
          <p:cNvSpPr>
            <a:spLocks noGrp="1"/>
          </p:cNvSpPr>
          <p:nvPr>
            <p:ph type="body" sz="quarter" idx="16" hasCustomPrompt="1"/>
          </p:nvPr>
        </p:nvSpPr>
        <p:spPr>
          <a:xfrm>
            <a:off x="9528048" y="1620785"/>
            <a:ext cx="2359152" cy="3886200"/>
          </a:xfrm>
          <a:prstGeom prst="rect">
            <a:avLst/>
          </a:prstGeom>
        </p:spPr>
        <p:txBody>
          <a:bodyPr lIns="0"/>
          <a:lstStyle>
            <a:lvl1pPr marL="166688" indent="-111125" fontAlgn="base">
              <a:spcBef>
                <a:spcPct val="0"/>
              </a:spcBef>
              <a:spcAft>
                <a:spcPts val="600"/>
              </a:spcAft>
              <a:buClr>
                <a:schemeClr val="accent2"/>
              </a:buClr>
              <a:buFont typeface="Arial" panose="020B0604020202020204" pitchFamily="34" charset="0"/>
              <a:buChar char="•"/>
              <a:defRPr kumimoji="1" lang="en-GB" sz="105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pPr marL="227013" lvl="0" indent="-171450" fontAlgn="base">
              <a:spcBef>
                <a:spcPct val="0"/>
              </a:spcBef>
              <a:spcAft>
                <a:spcPts val="600"/>
              </a:spcAft>
              <a:buClr>
                <a:schemeClr val="accent2"/>
              </a:buClr>
              <a:buFont typeface="Arial" panose="020B0604020202020204" pitchFamily="34" charset="0"/>
              <a:buChar char="•"/>
            </a:pPr>
            <a:r>
              <a:rPr lang="en-US" sz="1050" dirty="0">
                <a:solidFill>
                  <a:srgbClr val="444444"/>
                </a:solidFill>
                <a:ea typeface="Museo Sans For Dell" pitchFamily="2" charset="0"/>
              </a:rPr>
              <a:t>Outcomes</a:t>
            </a:r>
            <a:endParaRPr kumimoji="1" lang="en-US" sz="1050" dirty="0">
              <a:solidFill>
                <a:srgbClr val="444444"/>
              </a:solidFill>
              <a:ea typeface="Museo Sans For Dell" pitchFamily="2" charset="0"/>
            </a:endParaRPr>
          </a:p>
        </p:txBody>
      </p:sp>
    </p:spTree>
    <p:extLst>
      <p:ext uri="{BB962C8B-B14F-4D97-AF65-F5344CB8AC3E}">
        <p14:creationId xmlns:p14="http://schemas.microsoft.com/office/powerpoint/2010/main" val="1157128470"/>
      </p:ext>
    </p:extLst>
  </p:cSld>
  <p:clrMapOvr>
    <a:masterClrMapping/>
  </p:clrMapOvr>
  <p:extLst>
    <p:ext uri="{DCECCB84-F9BA-43D5-87BE-67443E8EF086}">
      <p15:sldGuideLst xmlns:p15="http://schemas.microsoft.com/office/powerpoint/2012/main">
        <p15:guide id="1" pos="3840">
          <p15:clr>
            <a:srgbClr val="FBAE40"/>
          </p15:clr>
        </p15:guide>
        <p15:guide id="2" pos="7536">
          <p15:clr>
            <a:srgbClr val="FBAE40"/>
          </p15:clr>
        </p15:guide>
        <p15:guide id="3" pos="14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Agenda Slide - BH-B">
    <p:bg>
      <p:bgPr>
        <a:solidFill>
          <a:schemeClr val="bg1"/>
        </a:solidFill>
        <a:effectLst/>
      </p:bgPr>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13690"/>
            <a:ext cx="2080171" cy="3744310"/>
          </a:xfrm>
          <a:prstGeom prst="rect">
            <a:avLst/>
          </a:prstGeom>
        </p:spPr>
      </p:pic>
      <p:sp>
        <p:nvSpPr>
          <p:cNvPr id="10" name="Footer Placeholder 1">
            <a:extLst>
              <a:ext uri="{FF2B5EF4-FFF2-40B4-BE49-F238E27FC236}">
                <a16:creationId xmlns:a16="http://schemas.microsoft.com/office/drawing/2014/main" id="{30A88977-4CEB-4716-9A5A-FA33DE0D7E6C}"/>
              </a:ext>
            </a:extLst>
          </p:cNvPr>
          <p:cNvSpPr>
            <a:spLocks noGrp="1"/>
          </p:cNvSpPr>
          <p:nvPr>
            <p:ph type="ftr" sz="quarter" idx="10"/>
          </p:nvPr>
        </p:nvSpPr>
        <p:spPr>
          <a:xfrm>
            <a:off x="1752600" y="6556248"/>
            <a:ext cx="2651760" cy="182880"/>
          </a:xfrm>
          <a:prstGeom prst="rect">
            <a:avLst/>
          </a:prstGeom>
        </p:spPr>
        <p:txBody>
          <a:bodyPr anchor="ctr"/>
          <a:lstStyle>
            <a:lvl1pPr>
              <a:defRPr sz="800">
                <a:solidFill>
                  <a:schemeClr val="tx1"/>
                </a:solidFill>
              </a:defRPr>
            </a:lvl1pPr>
          </a:lstStyle>
          <a:p>
            <a:pPr defTabSz="609555"/>
            <a:r>
              <a:rPr lang="en-US" dirty="0"/>
              <a:t>© 2023 NTT DATA Americas, Inc. All rights reserved.</a:t>
            </a:r>
          </a:p>
        </p:txBody>
      </p:sp>
      <p:sp>
        <p:nvSpPr>
          <p:cNvPr id="11" name="Slide Number Placeholder 2">
            <a:extLst>
              <a:ext uri="{FF2B5EF4-FFF2-40B4-BE49-F238E27FC236}">
                <a16:creationId xmlns:a16="http://schemas.microsoft.com/office/drawing/2014/main" id="{7C0B9ED4-C41F-4A39-B108-DE8981337FDD}"/>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tx1"/>
                </a:solidFill>
              </a:defRPr>
            </a:lvl1pPr>
          </a:lstStyle>
          <a:p>
            <a:pPr algn="ctr"/>
            <a:fld id="{92EA2340-BE12-4138-BE15-7C339B03EB4B}" type="slidenum">
              <a:rPr lang="en-US" smtClean="0"/>
              <a:pPr algn="ctr"/>
              <a:t>‹#›</a:t>
            </a:fld>
            <a:endParaRPr lang="en-US"/>
          </a:p>
        </p:txBody>
      </p:sp>
      <p:sp>
        <p:nvSpPr>
          <p:cNvPr id="12" name="Content Placeholder 2">
            <a:extLst>
              <a:ext uri="{FF2B5EF4-FFF2-40B4-BE49-F238E27FC236}">
                <a16:creationId xmlns:a16="http://schemas.microsoft.com/office/drawing/2014/main" id="{AF0017BF-7274-41B3-ADA4-0885D90BE6A6}"/>
              </a:ext>
            </a:extLst>
          </p:cNvPr>
          <p:cNvSpPr>
            <a:spLocks noGrp="1"/>
          </p:cNvSpPr>
          <p:nvPr>
            <p:ph idx="1"/>
          </p:nvPr>
        </p:nvSpPr>
        <p:spPr>
          <a:xfrm>
            <a:off x="3352800" y="1371600"/>
            <a:ext cx="8229600" cy="4495800"/>
          </a:xfrm>
          <a:prstGeom prst="rect">
            <a:avLst/>
          </a:prstGeom>
        </p:spPr>
        <p:txBody>
          <a:bodyPr/>
          <a:lstStyle>
            <a:lvl1pPr marL="457200" indent="-457200" algn="l" defTabSz="914400" rtl="0" eaLnBrk="1" latinLnBrk="0" hangingPunct="1">
              <a:lnSpc>
                <a:spcPct val="100000"/>
              </a:lnSpc>
              <a:buClr>
                <a:schemeClr val="bg2"/>
              </a:buClr>
              <a:buSzPct val="100000"/>
              <a:buFont typeface="+mj-lt"/>
              <a:buAutoNum type="arabicPeriod"/>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itle 3">
            <a:extLst>
              <a:ext uri="{FF2B5EF4-FFF2-40B4-BE49-F238E27FC236}">
                <a16:creationId xmlns:a16="http://schemas.microsoft.com/office/drawing/2014/main" id="{05A69391-8B52-46DF-8A2E-FB5640E6B9C7}"/>
              </a:ext>
            </a:extLst>
          </p:cNvPr>
          <p:cNvSpPr>
            <a:spLocks noGrp="1"/>
          </p:cNvSpPr>
          <p:nvPr>
            <p:ph type="title" hasCustomPrompt="1"/>
          </p:nvPr>
        </p:nvSpPr>
        <p:spPr>
          <a:xfrm>
            <a:off x="304800" y="381000"/>
            <a:ext cx="11582400" cy="811284"/>
          </a:xfrm>
          <a:prstGeom prst="rect">
            <a:avLst/>
          </a:prstGeom>
        </p:spPr>
        <p:txBody>
          <a:bodyPr lIns="0" tIns="0" rIns="0" bIns="0" anchor="t" anchorCtr="0">
            <a:noAutofit/>
          </a:bodyPr>
          <a:lstStyle>
            <a:lvl1pPr marL="0" indent="0">
              <a:defRPr lang="en-US" dirty="0"/>
            </a:lvl1pPr>
          </a:lstStyle>
          <a:p>
            <a:r>
              <a:rPr lang="en-US" dirty="0"/>
              <a:t>[Title]</a:t>
            </a:r>
          </a:p>
        </p:txBody>
      </p:sp>
      <p:sp>
        <p:nvSpPr>
          <p:cNvPr id="8" name="Freeform 5">
            <a:extLst>
              <a:ext uri="{FF2B5EF4-FFF2-40B4-BE49-F238E27FC236}">
                <a16:creationId xmlns:a16="http://schemas.microsoft.com/office/drawing/2014/main" id="{A6A6098F-0F3F-49BE-B96C-4D2CBF535990}"/>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605644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s - BH-B">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09FEE01-6D38-4AFF-8E39-8403A0C9ED3A}"/>
              </a:ext>
            </a:extLst>
          </p:cNvPr>
          <p:cNvSpPr>
            <a:spLocks noGrp="1"/>
          </p:cNvSpPr>
          <p:nvPr>
            <p:ph idx="1"/>
          </p:nvPr>
        </p:nvSpPr>
        <p:spPr>
          <a:xfrm>
            <a:off x="304800" y="1447800"/>
            <a:ext cx="11582400" cy="49530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 name="Footer Placeholder 1">
            <a:extLst>
              <a:ext uri="{FF2B5EF4-FFF2-40B4-BE49-F238E27FC236}">
                <a16:creationId xmlns:a16="http://schemas.microsoft.com/office/drawing/2014/main" id="{50BA91AD-94D7-45DB-9DC0-AA0B54CD6909}"/>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tx1"/>
                </a:solidFill>
              </a:defRPr>
            </a:lvl1pPr>
          </a:lstStyle>
          <a:p>
            <a:pPr defTabSz="609555"/>
            <a:r>
              <a:rPr lang="en-US" dirty="0"/>
              <a:t>© 2023 NTT DATA Americas, Inc. All rights reserved.</a:t>
            </a:r>
          </a:p>
        </p:txBody>
      </p:sp>
      <p:sp>
        <p:nvSpPr>
          <p:cNvPr id="3" name="Slide Number Placeholder 2">
            <a:extLst>
              <a:ext uri="{FF2B5EF4-FFF2-40B4-BE49-F238E27FC236}">
                <a16:creationId xmlns:a16="http://schemas.microsoft.com/office/drawing/2014/main" id="{D2875DB9-62CF-4691-983F-E0B1CA6CEBD8}"/>
              </a:ext>
            </a:extLst>
          </p:cNvPr>
          <p:cNvSpPr>
            <a:spLocks noGrp="1"/>
          </p:cNvSpPr>
          <p:nvPr>
            <p:ph type="sldNum" sz="quarter" idx="11"/>
          </p:nvPr>
        </p:nvSpPr>
        <p:spPr>
          <a:xfrm>
            <a:off x="5769864" y="6556248"/>
            <a:ext cx="667512" cy="182880"/>
          </a:xfrm>
          <a:prstGeom prst="rect">
            <a:avLst/>
          </a:prstGeom>
        </p:spPr>
        <p:txBody>
          <a:bodyPr anchor="ctr"/>
          <a:lstStyle>
            <a:lvl1pPr>
              <a:defRPr sz="800">
                <a:solidFill>
                  <a:schemeClr val="tx1"/>
                </a:solidFill>
              </a:defRPr>
            </a:lvl1pPr>
          </a:lstStyle>
          <a:p>
            <a:pPr algn="ctr"/>
            <a:fld id="{92EA2340-BE12-4138-BE15-7C339B03EB4B}" type="slidenum">
              <a:rPr lang="en-US" smtClean="0"/>
              <a:pPr algn="ctr"/>
              <a:t>‹#›</a:t>
            </a:fld>
            <a:endParaRPr lang="en-US"/>
          </a:p>
        </p:txBody>
      </p:sp>
      <p:sp>
        <p:nvSpPr>
          <p:cNvPr id="6" name="Title 3">
            <a:extLst>
              <a:ext uri="{FF2B5EF4-FFF2-40B4-BE49-F238E27FC236}">
                <a16:creationId xmlns:a16="http://schemas.microsoft.com/office/drawing/2014/main" id="{A1769206-D62B-46A2-9CF9-169444FAEF4E}"/>
              </a:ext>
            </a:extLst>
          </p:cNvPr>
          <p:cNvSpPr>
            <a:spLocks noGrp="1"/>
          </p:cNvSpPr>
          <p:nvPr>
            <p:ph type="title" hasCustomPrompt="1"/>
          </p:nvPr>
        </p:nvSpPr>
        <p:spPr>
          <a:xfrm>
            <a:off x="304800" y="640080"/>
            <a:ext cx="11582400" cy="552204"/>
          </a:xfrm>
          <a:prstGeom prst="rect">
            <a:avLst/>
          </a:prstGeom>
        </p:spPr>
        <p:txBody>
          <a:bodyPr lIns="0" tIns="0" rIns="0" bIns="0" anchor="t" anchorCtr="0">
            <a:noAutofit/>
          </a:bodyPr>
          <a:lstStyle>
            <a:lvl1pPr marL="0" indent="0">
              <a:defRPr lang="en-US" dirty="0"/>
            </a:lvl1pPr>
          </a:lstStyle>
          <a:p>
            <a:r>
              <a:rPr lang="en-US" dirty="0"/>
              <a:t>[Title]</a:t>
            </a:r>
          </a:p>
        </p:txBody>
      </p:sp>
    </p:spTree>
    <p:extLst>
      <p:ext uri="{BB962C8B-B14F-4D97-AF65-F5344CB8AC3E}">
        <p14:creationId xmlns:p14="http://schemas.microsoft.com/office/powerpoint/2010/main" val="390656834"/>
      </p:ext>
    </p:extLst>
  </p:cSld>
  <p:clrMapOvr>
    <a:masterClrMapping/>
  </p:clrMapOvr>
  <p:extLst>
    <p:ext uri="{DCECCB84-F9BA-43D5-87BE-67443E8EF086}">
      <p15:sldGuideLst xmlns:p15="http://schemas.microsoft.com/office/powerpoint/2012/main">
        <p15:guide id="1" orient="horz" pos="912">
          <p15:clr>
            <a:srgbClr val="FBAE40"/>
          </p15:clr>
        </p15:guide>
        <p15:guide id="2" pos="3840" userDrawn="1">
          <p15:clr>
            <a:srgbClr val="FBAE40"/>
          </p15:clr>
        </p15:guide>
        <p15:guide id="3" pos="192" userDrawn="1">
          <p15:clr>
            <a:srgbClr val="FBAE40"/>
          </p15:clr>
        </p15:guide>
        <p15:guide id="4" pos="7488"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2 Column - BH-B">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9D32AD7-4EC4-4336-8E66-DAF3CD63E129}"/>
              </a:ext>
            </a:extLst>
          </p:cNvPr>
          <p:cNvCxnSpPr>
            <a:cxnSpLocks/>
          </p:cNvCxnSpPr>
          <p:nvPr userDrawn="1"/>
        </p:nvCxnSpPr>
        <p:spPr>
          <a:xfrm>
            <a:off x="6094413" y="1447800"/>
            <a:ext cx="0" cy="4953000"/>
          </a:xfrm>
          <a:prstGeom prst="line">
            <a:avLst/>
          </a:prstGeom>
          <a:ln w="12700">
            <a:gradFill>
              <a:gsLst>
                <a:gs pos="0">
                  <a:schemeClr val="accent1">
                    <a:lumMod val="5000"/>
                    <a:lumOff val="95000"/>
                  </a:schemeClr>
                </a:gs>
                <a:gs pos="54000">
                  <a:schemeClr val="tx1"/>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9A3F0FF2-9D07-4173-8901-D515EA8C808F}"/>
              </a:ext>
            </a:extLst>
          </p:cNvPr>
          <p:cNvSpPr>
            <a:spLocks noGrp="1"/>
          </p:cNvSpPr>
          <p:nvPr>
            <p:ph idx="1"/>
          </p:nvPr>
        </p:nvSpPr>
        <p:spPr>
          <a:xfrm>
            <a:off x="609441" y="1447800"/>
            <a:ext cx="5257959" cy="49530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Content Placeholder 2">
            <a:extLst>
              <a:ext uri="{FF2B5EF4-FFF2-40B4-BE49-F238E27FC236}">
                <a16:creationId xmlns:a16="http://schemas.microsoft.com/office/drawing/2014/main" id="{A5085B24-6983-47FE-AA4D-FD610A3D3BE7}"/>
              </a:ext>
            </a:extLst>
          </p:cNvPr>
          <p:cNvSpPr>
            <a:spLocks noGrp="1"/>
          </p:cNvSpPr>
          <p:nvPr>
            <p:ph idx="11"/>
          </p:nvPr>
        </p:nvSpPr>
        <p:spPr>
          <a:xfrm>
            <a:off x="6321427" y="1447800"/>
            <a:ext cx="5257959" cy="49530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Slide Number Placeholder 2">
            <a:extLst>
              <a:ext uri="{FF2B5EF4-FFF2-40B4-BE49-F238E27FC236}">
                <a16:creationId xmlns:a16="http://schemas.microsoft.com/office/drawing/2014/main" id="{2E773D54-ACFE-447C-A964-DD2B3203461C}"/>
              </a:ext>
            </a:extLst>
          </p:cNvPr>
          <p:cNvSpPr>
            <a:spLocks noGrp="1"/>
          </p:cNvSpPr>
          <p:nvPr>
            <p:ph type="sldNum" sz="quarter" idx="12"/>
          </p:nvPr>
        </p:nvSpPr>
        <p:spPr>
          <a:xfrm>
            <a:off x="5769864" y="6556248"/>
            <a:ext cx="667512" cy="182880"/>
          </a:xfrm>
          <a:prstGeom prst="rect">
            <a:avLst/>
          </a:prstGeom>
        </p:spPr>
        <p:txBody>
          <a:bodyPr anchor="ctr"/>
          <a:lstStyle>
            <a:lvl1pPr>
              <a:defRPr sz="800">
                <a:solidFill>
                  <a:schemeClr val="tx1"/>
                </a:solidFill>
              </a:defRPr>
            </a:lvl1pPr>
          </a:lstStyle>
          <a:p>
            <a:pPr algn="ctr"/>
            <a:fld id="{92EA2340-BE12-4138-BE15-7C339B03EB4B}" type="slidenum">
              <a:rPr lang="en-US" smtClean="0"/>
              <a:pPr algn="ctr"/>
              <a:t>‹#›</a:t>
            </a:fld>
            <a:endParaRPr lang="en-US"/>
          </a:p>
        </p:txBody>
      </p:sp>
      <p:sp>
        <p:nvSpPr>
          <p:cNvPr id="8" name="Title 3">
            <a:extLst>
              <a:ext uri="{FF2B5EF4-FFF2-40B4-BE49-F238E27FC236}">
                <a16:creationId xmlns:a16="http://schemas.microsoft.com/office/drawing/2014/main" id="{6325DB94-C9F2-4373-A916-98ABE7549532}"/>
              </a:ext>
            </a:extLst>
          </p:cNvPr>
          <p:cNvSpPr>
            <a:spLocks noGrp="1"/>
          </p:cNvSpPr>
          <p:nvPr>
            <p:ph type="title" hasCustomPrompt="1"/>
          </p:nvPr>
        </p:nvSpPr>
        <p:spPr>
          <a:xfrm>
            <a:off x="304800" y="640080"/>
            <a:ext cx="11582400" cy="552204"/>
          </a:xfrm>
          <a:prstGeom prst="rect">
            <a:avLst/>
          </a:prstGeom>
        </p:spPr>
        <p:txBody>
          <a:bodyPr lIns="0" tIns="0" rIns="0" bIns="0" anchor="t" anchorCtr="0">
            <a:noAutofit/>
          </a:bodyPr>
          <a:lstStyle>
            <a:lvl1pPr marL="0" indent="0">
              <a:defRPr lang="en-US" dirty="0"/>
            </a:lvl1pPr>
          </a:lstStyle>
          <a:p>
            <a:r>
              <a:rPr lang="en-US" dirty="0"/>
              <a:t>[Title]</a:t>
            </a:r>
          </a:p>
        </p:txBody>
      </p:sp>
      <p:sp>
        <p:nvSpPr>
          <p:cNvPr id="9" name="Footer Placeholder 1">
            <a:extLst>
              <a:ext uri="{FF2B5EF4-FFF2-40B4-BE49-F238E27FC236}">
                <a16:creationId xmlns:a16="http://schemas.microsoft.com/office/drawing/2014/main" id="{F0084916-3B0A-4573-AB63-6302DE95D33F}"/>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tx1"/>
                </a:solidFill>
              </a:defRPr>
            </a:lvl1pPr>
          </a:lstStyle>
          <a:p>
            <a:pPr defTabSz="609555"/>
            <a:r>
              <a:rPr lang="en-US" dirty="0"/>
              <a:t>© 2023 NTT DATA Americas, Inc. All rights reserved.</a:t>
            </a:r>
          </a:p>
        </p:txBody>
      </p:sp>
    </p:spTree>
    <p:extLst>
      <p:ext uri="{BB962C8B-B14F-4D97-AF65-F5344CB8AC3E}">
        <p14:creationId xmlns:p14="http://schemas.microsoft.com/office/powerpoint/2010/main" val="2656417846"/>
      </p:ext>
    </p:extLst>
  </p:cSld>
  <p:clrMapOvr>
    <a:masterClrMapping/>
  </p:clrMapOvr>
  <p:extLst>
    <p:ext uri="{DCECCB84-F9BA-43D5-87BE-67443E8EF086}">
      <p15:sldGuideLst xmlns:p15="http://schemas.microsoft.com/office/powerpoint/2012/main">
        <p15:guide id="1" orient="horz" pos="912">
          <p15:clr>
            <a:srgbClr val="FBAE40"/>
          </p15:clr>
        </p15:guide>
        <p15:guide id="2" pos="3840" userDrawn="1">
          <p15:clr>
            <a:srgbClr val="FBAE40"/>
          </p15:clr>
        </p15:guide>
        <p15:guide id="3" pos="192" userDrawn="1">
          <p15:clr>
            <a:srgbClr val="FBAE40"/>
          </p15:clr>
        </p15:guide>
        <p15:guide id="4" pos="748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s - BH-H">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09FEE01-6D38-4AFF-8E39-8403A0C9ED3A}"/>
              </a:ext>
            </a:extLst>
          </p:cNvPr>
          <p:cNvSpPr>
            <a:spLocks noGrp="1"/>
          </p:cNvSpPr>
          <p:nvPr>
            <p:ph idx="1"/>
          </p:nvPr>
        </p:nvSpPr>
        <p:spPr>
          <a:xfrm>
            <a:off x="304800" y="1447800"/>
            <a:ext cx="11582400" cy="477012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 name="Footer Placeholder 1">
            <a:extLst>
              <a:ext uri="{FF2B5EF4-FFF2-40B4-BE49-F238E27FC236}">
                <a16:creationId xmlns:a16="http://schemas.microsoft.com/office/drawing/2014/main" id="{50BA91AD-94D7-45DB-9DC0-AA0B54CD6909}"/>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dirty="0"/>
              <a:t>© 2023 NTT DATA Americas, Inc. All rights reserved.</a:t>
            </a:r>
          </a:p>
        </p:txBody>
      </p:sp>
      <p:sp>
        <p:nvSpPr>
          <p:cNvPr id="3" name="Slide Number Placeholder 2">
            <a:extLst>
              <a:ext uri="{FF2B5EF4-FFF2-40B4-BE49-F238E27FC236}">
                <a16:creationId xmlns:a16="http://schemas.microsoft.com/office/drawing/2014/main" id="{D2875DB9-62CF-4691-983F-E0B1CA6CEBD8}"/>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
        <p:nvSpPr>
          <p:cNvPr id="7" name="Title 3">
            <a:extLst>
              <a:ext uri="{FF2B5EF4-FFF2-40B4-BE49-F238E27FC236}">
                <a16:creationId xmlns:a16="http://schemas.microsoft.com/office/drawing/2014/main" id="{C2FECC32-09FA-4F0A-99B9-53FF86115D02}"/>
              </a:ext>
            </a:extLst>
          </p:cNvPr>
          <p:cNvSpPr>
            <a:spLocks noGrp="1"/>
          </p:cNvSpPr>
          <p:nvPr>
            <p:ph type="title" hasCustomPrompt="1"/>
          </p:nvPr>
        </p:nvSpPr>
        <p:spPr>
          <a:xfrm>
            <a:off x="304800" y="640080"/>
            <a:ext cx="11582400" cy="552204"/>
          </a:xfrm>
          <a:prstGeom prst="rect">
            <a:avLst/>
          </a:prstGeom>
        </p:spPr>
        <p:txBody>
          <a:bodyPr lIns="0" tIns="0" rIns="0" bIns="0" anchor="t" anchorCtr="0">
            <a:noAutofit/>
          </a:bodyPr>
          <a:lstStyle>
            <a:lvl1pPr marL="0" indent="0">
              <a:defRPr lang="en-US" dirty="0"/>
            </a:lvl1pPr>
          </a:lstStyle>
          <a:p>
            <a:r>
              <a:rPr lang="en-US" dirty="0"/>
              <a:t>[Title]</a:t>
            </a:r>
          </a:p>
        </p:txBody>
      </p:sp>
    </p:spTree>
    <p:extLst>
      <p:ext uri="{BB962C8B-B14F-4D97-AF65-F5344CB8AC3E}">
        <p14:creationId xmlns:p14="http://schemas.microsoft.com/office/powerpoint/2010/main" val="2714189940"/>
      </p:ext>
    </p:extLst>
  </p:cSld>
  <p:clrMapOvr>
    <a:masterClrMapping/>
  </p:clrMapOvr>
  <p:extLst>
    <p:ext uri="{DCECCB84-F9BA-43D5-87BE-67443E8EF086}">
      <p15:sldGuideLst xmlns:p15="http://schemas.microsoft.com/office/powerpoint/2012/main">
        <p15:guide id="1" orient="horz" pos="912">
          <p15:clr>
            <a:srgbClr val="FBAE40"/>
          </p15:clr>
        </p15:guide>
        <p15:guide id="2" pos="3840" userDrawn="1">
          <p15:clr>
            <a:srgbClr val="FBAE40"/>
          </p15:clr>
        </p15:guide>
        <p15:guide id="3" pos="192" userDrawn="1">
          <p15:clr>
            <a:srgbClr val="FBAE40"/>
          </p15:clr>
        </p15:guide>
        <p15:guide id="4" pos="7488" userDrawn="1">
          <p15:clr>
            <a:srgbClr val="FBAE40"/>
          </p15:clr>
        </p15:guide>
        <p15:guide id="5" orient="horz" pos="288"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3 Column - BH-B">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A4AC4E7-4E1D-4EEA-B383-BA8B1F15F772}"/>
              </a:ext>
            </a:extLst>
          </p:cNvPr>
          <p:cNvSpPr>
            <a:spLocks noGrp="1"/>
          </p:cNvSpPr>
          <p:nvPr>
            <p:ph idx="1"/>
          </p:nvPr>
        </p:nvSpPr>
        <p:spPr>
          <a:xfrm>
            <a:off x="616100" y="1447800"/>
            <a:ext cx="3383280" cy="4953000"/>
          </a:xfrm>
          <a:prstGeom prst="rect">
            <a:avLst/>
          </a:prstGeom>
        </p:spPr>
        <p:txBody>
          <a:bodyPr/>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1" name="Content Placeholder 2">
            <a:extLst>
              <a:ext uri="{FF2B5EF4-FFF2-40B4-BE49-F238E27FC236}">
                <a16:creationId xmlns:a16="http://schemas.microsoft.com/office/drawing/2014/main" id="{081A51A2-3FD3-42C5-B611-8E5D15E0DE67}"/>
              </a:ext>
            </a:extLst>
          </p:cNvPr>
          <p:cNvSpPr>
            <a:spLocks noGrp="1"/>
          </p:cNvSpPr>
          <p:nvPr>
            <p:ph idx="11"/>
          </p:nvPr>
        </p:nvSpPr>
        <p:spPr>
          <a:xfrm>
            <a:off x="4426180" y="1447800"/>
            <a:ext cx="3383280" cy="4953000"/>
          </a:xfrm>
          <a:prstGeom prst="rect">
            <a:avLst/>
          </a:prstGeom>
        </p:spPr>
        <p:txBody>
          <a:bodyPr/>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a:extLst>
              <a:ext uri="{FF2B5EF4-FFF2-40B4-BE49-F238E27FC236}">
                <a16:creationId xmlns:a16="http://schemas.microsoft.com/office/drawing/2014/main" id="{5D6F1D6C-ED5D-4681-A05D-6AAEF415C449}"/>
              </a:ext>
            </a:extLst>
          </p:cNvPr>
          <p:cNvSpPr>
            <a:spLocks noGrp="1"/>
          </p:cNvSpPr>
          <p:nvPr>
            <p:ph idx="12"/>
          </p:nvPr>
        </p:nvSpPr>
        <p:spPr>
          <a:xfrm>
            <a:off x="8236258" y="1447800"/>
            <a:ext cx="3383280" cy="4953000"/>
          </a:xfrm>
          <a:prstGeom prst="rect">
            <a:avLst/>
          </a:prstGeom>
        </p:spPr>
        <p:txBody>
          <a:bodyPr/>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cxnSp>
        <p:nvCxnSpPr>
          <p:cNvPr id="10" name="Straight Connector 9">
            <a:extLst>
              <a:ext uri="{FF2B5EF4-FFF2-40B4-BE49-F238E27FC236}">
                <a16:creationId xmlns:a16="http://schemas.microsoft.com/office/drawing/2014/main" id="{153D318D-5BC0-4FD7-84F6-570AAD7A014D}"/>
              </a:ext>
            </a:extLst>
          </p:cNvPr>
          <p:cNvCxnSpPr>
            <a:cxnSpLocks/>
          </p:cNvCxnSpPr>
          <p:nvPr userDrawn="1"/>
        </p:nvCxnSpPr>
        <p:spPr>
          <a:xfrm>
            <a:off x="4212780" y="1447800"/>
            <a:ext cx="0" cy="4953000"/>
          </a:xfrm>
          <a:prstGeom prst="line">
            <a:avLst/>
          </a:prstGeom>
          <a:ln w="12700">
            <a:gradFill>
              <a:gsLst>
                <a:gs pos="0">
                  <a:schemeClr val="accent1">
                    <a:lumMod val="5000"/>
                    <a:lumOff val="95000"/>
                  </a:schemeClr>
                </a:gs>
                <a:gs pos="54000">
                  <a:schemeClr val="tx1"/>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9893623-AAB5-4C02-BC15-F45AA3A235AA}"/>
              </a:ext>
            </a:extLst>
          </p:cNvPr>
          <p:cNvCxnSpPr>
            <a:cxnSpLocks/>
          </p:cNvCxnSpPr>
          <p:nvPr userDrawn="1"/>
        </p:nvCxnSpPr>
        <p:spPr>
          <a:xfrm>
            <a:off x="8022860" y="1447800"/>
            <a:ext cx="0" cy="4953000"/>
          </a:xfrm>
          <a:prstGeom prst="line">
            <a:avLst/>
          </a:prstGeom>
          <a:ln w="12700">
            <a:gradFill>
              <a:gsLst>
                <a:gs pos="0">
                  <a:schemeClr val="accent1">
                    <a:lumMod val="5000"/>
                    <a:lumOff val="95000"/>
                  </a:schemeClr>
                </a:gs>
                <a:gs pos="54000">
                  <a:schemeClr val="tx1"/>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Footer Placeholder 1">
            <a:extLst>
              <a:ext uri="{FF2B5EF4-FFF2-40B4-BE49-F238E27FC236}">
                <a16:creationId xmlns:a16="http://schemas.microsoft.com/office/drawing/2014/main" id="{DC4A5581-5F27-4C51-8D67-5269D3597EE6}"/>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tx1"/>
                </a:solidFill>
              </a:defRPr>
            </a:lvl1pPr>
          </a:lstStyle>
          <a:p>
            <a:pPr defTabSz="609555"/>
            <a:r>
              <a:rPr lang="en-US" dirty="0"/>
              <a:t>© 2023 NTT DATA Americas, Inc. All rights reserved.</a:t>
            </a:r>
          </a:p>
        </p:txBody>
      </p:sp>
      <p:sp>
        <p:nvSpPr>
          <p:cNvPr id="15" name="Slide Number Placeholder 2">
            <a:extLst>
              <a:ext uri="{FF2B5EF4-FFF2-40B4-BE49-F238E27FC236}">
                <a16:creationId xmlns:a16="http://schemas.microsoft.com/office/drawing/2014/main" id="{DA5B610D-7953-49C5-B17B-9B268258D055}"/>
              </a:ext>
            </a:extLst>
          </p:cNvPr>
          <p:cNvSpPr>
            <a:spLocks noGrp="1"/>
          </p:cNvSpPr>
          <p:nvPr>
            <p:ph type="sldNum" sz="quarter" idx="13"/>
          </p:nvPr>
        </p:nvSpPr>
        <p:spPr>
          <a:xfrm>
            <a:off x="5769864" y="6556248"/>
            <a:ext cx="667512" cy="182880"/>
          </a:xfrm>
          <a:prstGeom prst="rect">
            <a:avLst/>
          </a:prstGeom>
        </p:spPr>
        <p:txBody>
          <a:bodyPr anchor="ctr"/>
          <a:lstStyle>
            <a:lvl1pPr>
              <a:defRPr sz="800">
                <a:solidFill>
                  <a:schemeClr val="tx1"/>
                </a:solidFill>
              </a:defRPr>
            </a:lvl1pPr>
          </a:lstStyle>
          <a:p>
            <a:pPr algn="ctr"/>
            <a:fld id="{92EA2340-BE12-4138-BE15-7C339B03EB4B}" type="slidenum">
              <a:rPr lang="en-US" smtClean="0"/>
              <a:pPr algn="ctr"/>
              <a:t>‹#›</a:t>
            </a:fld>
            <a:endParaRPr lang="en-US"/>
          </a:p>
        </p:txBody>
      </p:sp>
      <p:sp>
        <p:nvSpPr>
          <p:cNvPr id="17" name="Title 3">
            <a:extLst>
              <a:ext uri="{FF2B5EF4-FFF2-40B4-BE49-F238E27FC236}">
                <a16:creationId xmlns:a16="http://schemas.microsoft.com/office/drawing/2014/main" id="{D74DEA1B-FFB0-425F-9584-7C98762FDB2F}"/>
              </a:ext>
            </a:extLst>
          </p:cNvPr>
          <p:cNvSpPr>
            <a:spLocks noGrp="1"/>
          </p:cNvSpPr>
          <p:nvPr>
            <p:ph type="title" hasCustomPrompt="1"/>
          </p:nvPr>
        </p:nvSpPr>
        <p:spPr>
          <a:xfrm>
            <a:off x="304800" y="640080"/>
            <a:ext cx="11582400" cy="552204"/>
          </a:xfrm>
          <a:prstGeom prst="rect">
            <a:avLst/>
          </a:prstGeom>
        </p:spPr>
        <p:txBody>
          <a:bodyPr lIns="0" tIns="0" rIns="0" bIns="0" anchor="t" anchorCtr="0">
            <a:noAutofit/>
          </a:bodyPr>
          <a:lstStyle>
            <a:lvl1pPr marL="0" indent="0">
              <a:defRPr lang="en-US" dirty="0"/>
            </a:lvl1pPr>
          </a:lstStyle>
          <a:p>
            <a:r>
              <a:rPr lang="en-US" dirty="0"/>
              <a:t>[Title]</a:t>
            </a:r>
          </a:p>
        </p:txBody>
      </p:sp>
    </p:spTree>
    <p:extLst>
      <p:ext uri="{BB962C8B-B14F-4D97-AF65-F5344CB8AC3E}">
        <p14:creationId xmlns:p14="http://schemas.microsoft.com/office/powerpoint/2010/main" val="2474646017"/>
      </p:ext>
    </p:extLst>
  </p:cSld>
  <p:clrMapOvr>
    <a:masterClrMapping/>
  </p:clrMapOvr>
  <p:extLst>
    <p:ext uri="{DCECCB84-F9BA-43D5-87BE-67443E8EF086}">
      <p15:sldGuideLst xmlns:p15="http://schemas.microsoft.com/office/powerpoint/2012/main">
        <p15:guide id="1" pos="3840" userDrawn="1">
          <p15:clr>
            <a:srgbClr val="FBAE40"/>
          </p15:clr>
        </p15:guide>
        <p15:guide id="2" pos="192" userDrawn="1">
          <p15:clr>
            <a:srgbClr val="FBAE40"/>
          </p15:clr>
        </p15:guide>
        <p15:guide id="3" pos="7488" userDrawn="1">
          <p15:clr>
            <a:srgbClr val="FBAE40"/>
          </p15:clr>
        </p15:guide>
        <p15:guide id="4" orient="horz" pos="912"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3 Horiz Column - BH-B">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CD1B004D-3DA5-4FB1-86C3-AEE8370F2FDB}"/>
              </a:ext>
            </a:extLst>
          </p:cNvPr>
          <p:cNvCxnSpPr>
            <a:cxnSpLocks/>
          </p:cNvCxnSpPr>
          <p:nvPr userDrawn="1"/>
        </p:nvCxnSpPr>
        <p:spPr>
          <a:xfrm>
            <a:off x="307901" y="3104356"/>
            <a:ext cx="11274499" cy="0"/>
          </a:xfrm>
          <a:prstGeom prst="line">
            <a:avLst/>
          </a:prstGeom>
          <a:ln w="12700">
            <a:gradFill>
              <a:gsLst>
                <a:gs pos="0">
                  <a:schemeClr val="accent1">
                    <a:lumMod val="5000"/>
                    <a:lumOff val="95000"/>
                  </a:schemeClr>
                </a:gs>
                <a:gs pos="50000">
                  <a:schemeClr val="tx1"/>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C906EE-1306-469E-9B3A-03111095D817}"/>
              </a:ext>
            </a:extLst>
          </p:cNvPr>
          <p:cNvCxnSpPr>
            <a:cxnSpLocks/>
          </p:cNvCxnSpPr>
          <p:nvPr userDrawn="1"/>
        </p:nvCxnSpPr>
        <p:spPr>
          <a:xfrm>
            <a:off x="307901" y="4741070"/>
            <a:ext cx="11274499" cy="0"/>
          </a:xfrm>
          <a:prstGeom prst="line">
            <a:avLst/>
          </a:prstGeom>
          <a:ln w="12700">
            <a:gradFill>
              <a:gsLst>
                <a:gs pos="0">
                  <a:schemeClr val="accent1">
                    <a:lumMod val="5000"/>
                    <a:lumOff val="95000"/>
                  </a:schemeClr>
                </a:gs>
                <a:gs pos="50000">
                  <a:schemeClr val="tx1"/>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B054C7E-EC6C-4C07-AE9B-BE8CF5827384}"/>
              </a:ext>
            </a:extLst>
          </p:cNvPr>
          <p:cNvSpPr>
            <a:spLocks noGrp="1"/>
          </p:cNvSpPr>
          <p:nvPr>
            <p:ph sz="half" idx="1"/>
          </p:nvPr>
        </p:nvSpPr>
        <p:spPr>
          <a:xfrm>
            <a:off x="609600" y="1597025"/>
            <a:ext cx="10972800" cy="1377948"/>
          </a:xfrm>
          <a:prstGeom prst="rect">
            <a:avLst/>
          </a:prstGeom>
        </p:spPr>
        <p:txBody>
          <a:bodyPr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p:txBody>
      </p:sp>
      <p:sp>
        <p:nvSpPr>
          <p:cNvPr id="22" name="Content Placeholder 2">
            <a:extLst>
              <a:ext uri="{FF2B5EF4-FFF2-40B4-BE49-F238E27FC236}">
                <a16:creationId xmlns:a16="http://schemas.microsoft.com/office/drawing/2014/main" id="{AE00503B-625A-40D6-A09F-268AABD4BA0D}"/>
              </a:ext>
            </a:extLst>
          </p:cNvPr>
          <p:cNvSpPr>
            <a:spLocks noGrp="1"/>
          </p:cNvSpPr>
          <p:nvPr>
            <p:ph sz="half" idx="10"/>
          </p:nvPr>
        </p:nvSpPr>
        <p:spPr>
          <a:xfrm>
            <a:off x="612618" y="3233739"/>
            <a:ext cx="10972800" cy="1377948"/>
          </a:xfrm>
          <a:prstGeom prst="rect">
            <a:avLst/>
          </a:prstGeom>
        </p:spPr>
        <p:txBody>
          <a:bodyPr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3" name="Content Placeholder 2">
            <a:extLst>
              <a:ext uri="{FF2B5EF4-FFF2-40B4-BE49-F238E27FC236}">
                <a16:creationId xmlns:a16="http://schemas.microsoft.com/office/drawing/2014/main" id="{62085E28-D41A-4AB4-A103-F6E2760E09CD}"/>
              </a:ext>
            </a:extLst>
          </p:cNvPr>
          <p:cNvSpPr>
            <a:spLocks noGrp="1"/>
          </p:cNvSpPr>
          <p:nvPr>
            <p:ph sz="half" idx="11"/>
          </p:nvPr>
        </p:nvSpPr>
        <p:spPr>
          <a:xfrm>
            <a:off x="609600" y="4870452"/>
            <a:ext cx="10972800" cy="1377948"/>
          </a:xfrm>
          <a:prstGeom prst="rect">
            <a:avLst/>
          </a:prstGeom>
        </p:spPr>
        <p:txBody>
          <a:bodyPr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0" name="Footer Placeholder 1">
            <a:extLst>
              <a:ext uri="{FF2B5EF4-FFF2-40B4-BE49-F238E27FC236}">
                <a16:creationId xmlns:a16="http://schemas.microsoft.com/office/drawing/2014/main" id="{57C47067-172C-4B2B-934B-9F4E83AB27FB}"/>
              </a:ext>
            </a:extLst>
          </p:cNvPr>
          <p:cNvSpPr>
            <a:spLocks noGrp="1"/>
          </p:cNvSpPr>
          <p:nvPr>
            <p:ph type="ftr" sz="quarter" idx="12"/>
          </p:nvPr>
        </p:nvSpPr>
        <p:spPr>
          <a:xfrm>
            <a:off x="228600" y="6556248"/>
            <a:ext cx="2651760" cy="182880"/>
          </a:xfrm>
          <a:prstGeom prst="rect">
            <a:avLst/>
          </a:prstGeom>
        </p:spPr>
        <p:txBody>
          <a:bodyPr anchor="ctr"/>
          <a:lstStyle>
            <a:lvl1pPr>
              <a:defRPr sz="800">
                <a:solidFill>
                  <a:schemeClr val="tx1"/>
                </a:solidFill>
              </a:defRPr>
            </a:lvl1pPr>
          </a:lstStyle>
          <a:p>
            <a:pPr defTabSz="609555"/>
            <a:r>
              <a:rPr lang="en-US" dirty="0"/>
              <a:t>© 2023 NTT DATA Americas, Inc. All rights reserved.</a:t>
            </a:r>
          </a:p>
        </p:txBody>
      </p:sp>
      <p:sp>
        <p:nvSpPr>
          <p:cNvPr id="11" name="Slide Number Placeholder 2">
            <a:extLst>
              <a:ext uri="{FF2B5EF4-FFF2-40B4-BE49-F238E27FC236}">
                <a16:creationId xmlns:a16="http://schemas.microsoft.com/office/drawing/2014/main" id="{F3BB3D96-357A-49AB-AF36-94FACE9CAEC7}"/>
              </a:ext>
            </a:extLst>
          </p:cNvPr>
          <p:cNvSpPr>
            <a:spLocks noGrp="1"/>
          </p:cNvSpPr>
          <p:nvPr>
            <p:ph type="sldNum" sz="quarter" idx="13"/>
          </p:nvPr>
        </p:nvSpPr>
        <p:spPr>
          <a:xfrm>
            <a:off x="5769864" y="6556248"/>
            <a:ext cx="667512" cy="182880"/>
          </a:xfrm>
          <a:prstGeom prst="rect">
            <a:avLst/>
          </a:prstGeom>
        </p:spPr>
        <p:txBody>
          <a:bodyPr anchor="ctr"/>
          <a:lstStyle>
            <a:lvl1pPr>
              <a:defRPr sz="800">
                <a:solidFill>
                  <a:schemeClr val="tx1"/>
                </a:solidFill>
              </a:defRPr>
            </a:lvl1pPr>
          </a:lstStyle>
          <a:p>
            <a:pPr algn="ctr"/>
            <a:fld id="{92EA2340-BE12-4138-BE15-7C339B03EB4B}" type="slidenum">
              <a:rPr lang="en-US" smtClean="0"/>
              <a:pPr algn="ctr"/>
              <a:t>‹#›</a:t>
            </a:fld>
            <a:endParaRPr lang="en-US"/>
          </a:p>
        </p:txBody>
      </p:sp>
      <p:sp>
        <p:nvSpPr>
          <p:cNvPr id="13" name="Title 3">
            <a:extLst>
              <a:ext uri="{FF2B5EF4-FFF2-40B4-BE49-F238E27FC236}">
                <a16:creationId xmlns:a16="http://schemas.microsoft.com/office/drawing/2014/main" id="{736A2F2C-D703-4F4C-B762-BCC8B4F98798}"/>
              </a:ext>
            </a:extLst>
          </p:cNvPr>
          <p:cNvSpPr>
            <a:spLocks noGrp="1"/>
          </p:cNvSpPr>
          <p:nvPr>
            <p:ph type="title" hasCustomPrompt="1"/>
          </p:nvPr>
        </p:nvSpPr>
        <p:spPr>
          <a:xfrm>
            <a:off x="304800" y="640080"/>
            <a:ext cx="11582400" cy="552204"/>
          </a:xfrm>
          <a:prstGeom prst="rect">
            <a:avLst/>
          </a:prstGeom>
        </p:spPr>
        <p:txBody>
          <a:bodyPr lIns="0" tIns="0" rIns="0" bIns="0" anchor="t" anchorCtr="0">
            <a:noAutofit/>
          </a:bodyPr>
          <a:lstStyle>
            <a:lvl1pPr marL="0" indent="0">
              <a:defRPr lang="en-US" dirty="0"/>
            </a:lvl1pPr>
          </a:lstStyle>
          <a:p>
            <a:r>
              <a:rPr lang="en-US" dirty="0"/>
              <a:t>[Title]</a:t>
            </a:r>
          </a:p>
        </p:txBody>
      </p:sp>
    </p:spTree>
    <p:extLst>
      <p:ext uri="{BB962C8B-B14F-4D97-AF65-F5344CB8AC3E}">
        <p14:creationId xmlns:p14="http://schemas.microsoft.com/office/powerpoint/2010/main" val="329714903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912" userDrawn="1">
          <p15:clr>
            <a:srgbClr val="FBAE40"/>
          </p15:clr>
        </p15:guide>
        <p15:guide id="3" pos="192" userDrawn="1">
          <p15:clr>
            <a:srgbClr val="FBAE40"/>
          </p15:clr>
        </p15:guide>
        <p15:guide id="4" pos="7488"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w/Subtitle and Contents - BH-B">
    <p:spTree>
      <p:nvGrpSpPr>
        <p:cNvPr id="1" name=""/>
        <p:cNvGrpSpPr/>
        <p:nvPr/>
      </p:nvGrpSpPr>
      <p:grpSpPr>
        <a:xfrm>
          <a:off x="0" y="0"/>
          <a:ext cx="0" cy="0"/>
          <a:chOff x="0" y="0"/>
          <a:chExt cx="0" cy="0"/>
        </a:xfrm>
      </p:grpSpPr>
      <p:sp>
        <p:nvSpPr>
          <p:cNvPr id="7" name="Footer Placeholder 1">
            <a:extLst>
              <a:ext uri="{FF2B5EF4-FFF2-40B4-BE49-F238E27FC236}">
                <a16:creationId xmlns:a16="http://schemas.microsoft.com/office/drawing/2014/main" id="{227E07E9-A071-4B70-8BBF-CB562A093B46}"/>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tx1"/>
                </a:solidFill>
              </a:defRPr>
            </a:lvl1pPr>
          </a:lstStyle>
          <a:p>
            <a:pPr defTabSz="609555"/>
            <a:r>
              <a:rPr lang="en-US" dirty="0"/>
              <a:t>© 2023 NTT DATA Americas, Inc. All rights reserved.</a:t>
            </a:r>
          </a:p>
        </p:txBody>
      </p:sp>
      <p:sp>
        <p:nvSpPr>
          <p:cNvPr id="8" name="Slide Number Placeholder 2">
            <a:extLst>
              <a:ext uri="{FF2B5EF4-FFF2-40B4-BE49-F238E27FC236}">
                <a16:creationId xmlns:a16="http://schemas.microsoft.com/office/drawing/2014/main" id="{95988067-D387-49C0-9EEE-1519048B20E0}"/>
              </a:ext>
            </a:extLst>
          </p:cNvPr>
          <p:cNvSpPr>
            <a:spLocks noGrp="1"/>
          </p:cNvSpPr>
          <p:nvPr>
            <p:ph type="sldNum" sz="quarter" idx="11"/>
          </p:nvPr>
        </p:nvSpPr>
        <p:spPr>
          <a:xfrm>
            <a:off x="5769864" y="6556248"/>
            <a:ext cx="667512" cy="182880"/>
          </a:xfrm>
          <a:prstGeom prst="rect">
            <a:avLst/>
          </a:prstGeom>
        </p:spPr>
        <p:txBody>
          <a:bodyPr anchor="ctr"/>
          <a:lstStyle>
            <a:lvl1pPr>
              <a:defRPr sz="800">
                <a:solidFill>
                  <a:schemeClr val="tx1"/>
                </a:solidFill>
              </a:defRPr>
            </a:lvl1pPr>
          </a:lstStyle>
          <a:p>
            <a:pPr algn="ctr"/>
            <a:fld id="{92EA2340-BE12-4138-BE15-7C339B03EB4B}" type="slidenum">
              <a:rPr lang="en-US" smtClean="0"/>
              <a:pPr algn="ctr"/>
              <a:t>‹#›</a:t>
            </a:fld>
            <a:endParaRPr lang="en-US"/>
          </a:p>
        </p:txBody>
      </p:sp>
      <p:sp>
        <p:nvSpPr>
          <p:cNvPr id="9" name="Text Placeholder 2">
            <a:extLst>
              <a:ext uri="{FF2B5EF4-FFF2-40B4-BE49-F238E27FC236}">
                <a16:creationId xmlns:a16="http://schemas.microsoft.com/office/drawing/2014/main" id="{5B85C206-5DB6-4C7E-B571-867C3A7086B9}"/>
              </a:ext>
            </a:extLst>
          </p:cNvPr>
          <p:cNvSpPr>
            <a:spLocks noGrp="1"/>
          </p:cNvSpPr>
          <p:nvPr>
            <p:ph type="body" sz="quarter" idx="12" hasCustomPrompt="1"/>
          </p:nvPr>
        </p:nvSpPr>
        <p:spPr>
          <a:xfrm>
            <a:off x="304800" y="1347732"/>
            <a:ext cx="11582400" cy="404868"/>
          </a:xfrm>
          <a:prstGeom prst="rect">
            <a:avLst/>
          </a:prstGeom>
        </p:spPr>
        <p:txBody>
          <a:bodyPr lIns="0" rIns="0" anchor="t" anchorCtr="0"/>
          <a:lstStyle>
            <a:lvl1pPr marL="0" indent="0">
              <a:spcBef>
                <a:spcPts val="0"/>
              </a:spcBef>
              <a:buNone/>
              <a:defRPr sz="2000"/>
            </a:lvl1pPr>
          </a:lstStyle>
          <a:p>
            <a:pPr lvl="0"/>
            <a:r>
              <a:rPr lang="en-US" dirty="0"/>
              <a:t>[Subtitle]</a:t>
            </a:r>
          </a:p>
        </p:txBody>
      </p:sp>
      <p:sp>
        <p:nvSpPr>
          <p:cNvPr id="11" name="Content Placeholder 2">
            <a:extLst>
              <a:ext uri="{FF2B5EF4-FFF2-40B4-BE49-F238E27FC236}">
                <a16:creationId xmlns:a16="http://schemas.microsoft.com/office/drawing/2014/main" id="{3657B89C-F555-4A85-A5C9-19946ECF17AE}"/>
              </a:ext>
            </a:extLst>
          </p:cNvPr>
          <p:cNvSpPr>
            <a:spLocks noGrp="1"/>
          </p:cNvSpPr>
          <p:nvPr>
            <p:ph idx="1"/>
          </p:nvPr>
        </p:nvSpPr>
        <p:spPr>
          <a:xfrm>
            <a:off x="304800" y="1828800"/>
            <a:ext cx="11582400" cy="4572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2" name="Title 3">
            <a:extLst>
              <a:ext uri="{FF2B5EF4-FFF2-40B4-BE49-F238E27FC236}">
                <a16:creationId xmlns:a16="http://schemas.microsoft.com/office/drawing/2014/main" id="{F1AAFE85-2C1B-4E97-BD20-130EC28399A3}"/>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dirty="0"/>
              <a:t>[Title]</a:t>
            </a:r>
          </a:p>
        </p:txBody>
      </p:sp>
    </p:spTree>
    <p:extLst>
      <p:ext uri="{BB962C8B-B14F-4D97-AF65-F5344CB8AC3E}">
        <p14:creationId xmlns:p14="http://schemas.microsoft.com/office/powerpoint/2010/main" val="383134020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152" userDrawn="1">
          <p15:clr>
            <a:srgbClr val="FBAE40"/>
          </p15:clr>
        </p15:guide>
        <p15:guide id="3" pos="7488" userDrawn="1">
          <p15:clr>
            <a:srgbClr val="FBAE40"/>
          </p15:clr>
        </p15:guide>
        <p15:guide id="4" pos="192"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ny Profile - BH-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33D873-0981-44B3-9F23-FE6A66F25CCB}"/>
              </a:ext>
            </a:extLst>
          </p:cNvPr>
          <p:cNvSpPr/>
          <p:nvPr userDrawn="1"/>
        </p:nvSpPr>
        <p:spPr bwMode="gray">
          <a:xfrm>
            <a:off x="4060824" y="1981200"/>
            <a:ext cx="4067176"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mn-lt"/>
            </a:endParaRPr>
          </a:p>
        </p:txBody>
      </p:sp>
      <p:sp>
        <p:nvSpPr>
          <p:cNvPr id="6" name="Picture Placeholder 7">
            <a:extLst>
              <a:ext uri="{FF2B5EF4-FFF2-40B4-BE49-F238E27FC236}">
                <a16:creationId xmlns:a16="http://schemas.microsoft.com/office/drawing/2014/main" id="{7F5A84BC-8CC7-416E-9A02-8994A246FEE1}"/>
              </a:ext>
            </a:extLst>
          </p:cNvPr>
          <p:cNvSpPr>
            <a:spLocks noGrp="1"/>
          </p:cNvSpPr>
          <p:nvPr>
            <p:ph type="pic" sz="quarter" idx="13"/>
          </p:nvPr>
        </p:nvSpPr>
        <p:spPr>
          <a:xfrm>
            <a:off x="0" y="1981200"/>
            <a:ext cx="4060825" cy="3429000"/>
          </a:xfrm>
          <a:prstGeom prst="rect">
            <a:avLst/>
          </a:prstGeom>
        </p:spPr>
        <p:txBody>
          <a:bodyPr tIns="457200"/>
          <a:lstStyle>
            <a:lvl1pPr marL="0" indent="0" algn="ctr">
              <a:buNone/>
              <a:defRPr sz="2000"/>
            </a:lvl1pPr>
          </a:lstStyle>
          <a:p>
            <a:r>
              <a:rPr lang="en-US"/>
              <a:t>Click icon to add picture</a:t>
            </a:r>
            <a:endParaRPr dirty="0"/>
          </a:p>
        </p:txBody>
      </p:sp>
      <p:sp>
        <p:nvSpPr>
          <p:cNvPr id="7" name="Picture Placeholder 7">
            <a:extLst>
              <a:ext uri="{FF2B5EF4-FFF2-40B4-BE49-F238E27FC236}">
                <a16:creationId xmlns:a16="http://schemas.microsoft.com/office/drawing/2014/main" id="{24F236D9-79B7-45F4-A450-3A5A22D976BE}"/>
              </a:ext>
            </a:extLst>
          </p:cNvPr>
          <p:cNvSpPr>
            <a:spLocks noGrp="1"/>
          </p:cNvSpPr>
          <p:nvPr>
            <p:ph type="pic" sz="quarter" idx="14"/>
          </p:nvPr>
        </p:nvSpPr>
        <p:spPr>
          <a:xfrm>
            <a:off x="8128000" y="1981200"/>
            <a:ext cx="4060825" cy="3429000"/>
          </a:xfrm>
          <a:prstGeom prst="rect">
            <a:avLst/>
          </a:prstGeom>
        </p:spPr>
        <p:txBody>
          <a:bodyPr tIns="457200"/>
          <a:lstStyle>
            <a:lvl1pPr marL="0" indent="0" algn="ctr">
              <a:buNone/>
              <a:defRPr sz="2000"/>
            </a:lvl1pPr>
          </a:lstStyle>
          <a:p>
            <a:r>
              <a:rPr lang="en-US"/>
              <a:t>Click icon to add picture</a:t>
            </a:r>
            <a:endParaRPr/>
          </a:p>
        </p:txBody>
      </p:sp>
      <p:sp>
        <p:nvSpPr>
          <p:cNvPr id="8" name="Text Placeholder 10">
            <a:extLst>
              <a:ext uri="{FF2B5EF4-FFF2-40B4-BE49-F238E27FC236}">
                <a16:creationId xmlns:a16="http://schemas.microsoft.com/office/drawing/2014/main" id="{62C69F86-EB6F-4E6A-A481-EF2943D418E2}"/>
              </a:ext>
            </a:extLst>
          </p:cNvPr>
          <p:cNvSpPr>
            <a:spLocks noGrp="1"/>
          </p:cNvSpPr>
          <p:nvPr>
            <p:ph type="body" sz="quarter" idx="15" hasCustomPrompt="1"/>
          </p:nvPr>
        </p:nvSpPr>
        <p:spPr bwMode="white">
          <a:xfrm>
            <a:off x="4265612" y="3419022"/>
            <a:ext cx="3657600" cy="752020"/>
          </a:xfrm>
          <a:prstGeom prst="rect">
            <a:avLst/>
          </a:prstGeom>
        </p:spPr>
        <p:txBody>
          <a:bodyPr anchor="t">
            <a:normAutofit/>
          </a:bodyPr>
          <a:lstStyle>
            <a:lvl1pPr marL="0" indent="0" algn="ctr">
              <a:spcBef>
                <a:spcPts val="0"/>
              </a:spcBef>
              <a:buNone/>
              <a:defRPr sz="2400" b="1">
                <a:solidFill>
                  <a:srgbClr val="FFFFFF"/>
                </a:solidFill>
              </a:defRPr>
            </a:lvl1pPr>
            <a:lvl2pPr marL="0" indent="0" algn="ctr">
              <a:spcBef>
                <a:spcPts val="0"/>
              </a:spcBef>
              <a:buNone/>
              <a:defRPr sz="2400" b="1">
                <a:solidFill>
                  <a:srgbClr val="FFFFFF"/>
                </a:solidFill>
              </a:defRPr>
            </a:lvl2pPr>
            <a:lvl3pPr marL="0" indent="0" algn="ctr">
              <a:spcBef>
                <a:spcPts val="0"/>
              </a:spcBef>
              <a:buNone/>
              <a:defRPr sz="2400" b="1">
                <a:solidFill>
                  <a:srgbClr val="FFFFFF"/>
                </a:solidFill>
              </a:defRPr>
            </a:lvl3pPr>
            <a:lvl4pPr marL="0" indent="0" algn="ctr">
              <a:spcBef>
                <a:spcPts val="0"/>
              </a:spcBef>
              <a:buNone/>
              <a:defRPr sz="2400" b="1">
                <a:solidFill>
                  <a:srgbClr val="FFFFFF"/>
                </a:solidFill>
              </a:defRPr>
            </a:lvl4pPr>
            <a:lvl5pPr marL="0" indent="0" algn="ctr">
              <a:spcBef>
                <a:spcPts val="0"/>
              </a:spcBef>
              <a:buNone/>
              <a:defRPr sz="2400" b="1">
                <a:solidFill>
                  <a:srgbClr val="FFFFFF"/>
                </a:solidFill>
              </a:defRPr>
            </a:lvl5pPr>
            <a:lvl6pPr marL="0" indent="0" algn="ctr">
              <a:spcBef>
                <a:spcPts val="0"/>
              </a:spcBef>
              <a:buNone/>
              <a:defRPr sz="2400" b="1">
                <a:solidFill>
                  <a:srgbClr val="FFFFFF"/>
                </a:solidFill>
              </a:defRPr>
            </a:lvl6pPr>
            <a:lvl7pPr marL="0" indent="0" algn="ctr">
              <a:spcBef>
                <a:spcPts val="0"/>
              </a:spcBef>
              <a:buNone/>
              <a:defRPr sz="2400" b="1">
                <a:solidFill>
                  <a:srgbClr val="FFFFFF"/>
                </a:solidFill>
              </a:defRPr>
            </a:lvl7pPr>
            <a:lvl8pPr marL="0" indent="0" algn="ctr">
              <a:spcBef>
                <a:spcPts val="0"/>
              </a:spcBef>
              <a:buNone/>
              <a:defRPr sz="2400" b="1">
                <a:solidFill>
                  <a:srgbClr val="FFFFFF"/>
                </a:solidFill>
              </a:defRPr>
            </a:lvl8pPr>
            <a:lvl9pPr marL="0" indent="0" algn="ctr">
              <a:spcBef>
                <a:spcPts val="0"/>
              </a:spcBef>
              <a:buNone/>
              <a:defRPr sz="2400" b="1">
                <a:solidFill>
                  <a:srgbClr val="FFFFFF"/>
                </a:solidFill>
              </a:defRPr>
            </a:lvl9pPr>
          </a:lstStyle>
          <a:p>
            <a:pPr lvl="0"/>
            <a:r>
              <a:rPr dirty="0"/>
              <a:t>Click to add heading</a:t>
            </a:r>
          </a:p>
        </p:txBody>
      </p:sp>
      <p:sp>
        <p:nvSpPr>
          <p:cNvPr id="10" name="Text Placeholder 10">
            <a:extLst>
              <a:ext uri="{FF2B5EF4-FFF2-40B4-BE49-F238E27FC236}">
                <a16:creationId xmlns:a16="http://schemas.microsoft.com/office/drawing/2014/main" id="{72265DCB-702C-4B39-866D-759DBA9B8EFF}"/>
              </a:ext>
            </a:extLst>
          </p:cNvPr>
          <p:cNvSpPr>
            <a:spLocks noGrp="1"/>
          </p:cNvSpPr>
          <p:nvPr>
            <p:ph type="body" sz="quarter" idx="16"/>
          </p:nvPr>
        </p:nvSpPr>
        <p:spPr bwMode="white">
          <a:xfrm>
            <a:off x="4265612" y="4267200"/>
            <a:ext cx="3657600" cy="726620"/>
          </a:xfrm>
          <a:prstGeom prst="rect">
            <a:avLst/>
          </a:prstGeom>
        </p:spPr>
        <p:txBody>
          <a:bodyPr>
            <a:noAutofit/>
          </a:bodyPr>
          <a:lstStyle>
            <a:lvl1pPr marL="0" indent="0" algn="ctr">
              <a:spcBef>
                <a:spcPts val="0"/>
              </a:spcBef>
              <a:buNone/>
              <a:defRPr sz="1600" b="0">
                <a:solidFill>
                  <a:srgbClr val="FFFFFF"/>
                </a:solidFill>
              </a:defRPr>
            </a:lvl1pPr>
            <a:lvl2pPr marL="0" indent="0" algn="ctr">
              <a:spcBef>
                <a:spcPts val="0"/>
              </a:spcBef>
              <a:buNone/>
              <a:defRPr sz="1600" b="0">
                <a:solidFill>
                  <a:srgbClr val="FFFFFF"/>
                </a:solidFill>
              </a:defRPr>
            </a:lvl2pPr>
            <a:lvl3pPr marL="0" indent="0" algn="ctr">
              <a:spcBef>
                <a:spcPts val="0"/>
              </a:spcBef>
              <a:buNone/>
              <a:defRPr sz="1600" b="0">
                <a:solidFill>
                  <a:srgbClr val="FFFFFF"/>
                </a:solidFill>
              </a:defRPr>
            </a:lvl3pPr>
            <a:lvl4pPr marL="0" indent="0" algn="ctr">
              <a:spcBef>
                <a:spcPts val="0"/>
              </a:spcBef>
              <a:buNone/>
              <a:defRPr sz="1600" b="0">
                <a:solidFill>
                  <a:srgbClr val="FFFFFF"/>
                </a:solidFill>
              </a:defRPr>
            </a:lvl4pPr>
            <a:lvl5pPr marL="0" indent="0" algn="ctr">
              <a:spcBef>
                <a:spcPts val="0"/>
              </a:spcBef>
              <a:buNone/>
              <a:defRPr sz="1600" b="0">
                <a:solidFill>
                  <a:srgbClr val="FFFFFF"/>
                </a:solidFill>
              </a:defRPr>
            </a:lvl5pPr>
            <a:lvl6pPr marL="0" indent="0" algn="ctr">
              <a:spcBef>
                <a:spcPts val="0"/>
              </a:spcBef>
              <a:buNone/>
              <a:defRPr sz="1600" b="0">
                <a:solidFill>
                  <a:srgbClr val="FFFFFF"/>
                </a:solidFill>
              </a:defRPr>
            </a:lvl6pPr>
            <a:lvl7pPr marL="0" indent="0" algn="ctr">
              <a:spcBef>
                <a:spcPts val="0"/>
              </a:spcBef>
              <a:buNone/>
              <a:defRPr sz="1600" b="0">
                <a:solidFill>
                  <a:srgbClr val="FFFFFF"/>
                </a:solidFill>
              </a:defRPr>
            </a:lvl7pPr>
            <a:lvl8pPr marL="0" indent="0" algn="ctr">
              <a:spcBef>
                <a:spcPts val="0"/>
              </a:spcBef>
              <a:buNone/>
              <a:defRPr sz="1600" b="0">
                <a:solidFill>
                  <a:srgbClr val="FFFFFF"/>
                </a:solidFill>
              </a:defRPr>
            </a:lvl8pPr>
            <a:lvl9pPr marL="0" indent="0" algn="ctr">
              <a:spcBef>
                <a:spcPts val="0"/>
              </a:spcBef>
              <a:buNone/>
              <a:defRPr sz="1600" b="0">
                <a:solidFill>
                  <a:srgbClr val="FFFFFF"/>
                </a:solidFill>
              </a:defRPr>
            </a:lvl9pPr>
          </a:lstStyle>
          <a:p>
            <a:pPr lvl="0"/>
            <a:r>
              <a:rPr lang="en-US"/>
              <a:t>Click to edit Master text styles</a:t>
            </a:r>
          </a:p>
        </p:txBody>
      </p:sp>
      <p:sp>
        <p:nvSpPr>
          <p:cNvPr id="11" name="Footer Placeholder 1">
            <a:extLst>
              <a:ext uri="{FF2B5EF4-FFF2-40B4-BE49-F238E27FC236}">
                <a16:creationId xmlns:a16="http://schemas.microsoft.com/office/drawing/2014/main" id="{255919DD-7F52-4699-90F4-E8F1F819DF24}"/>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tx1"/>
                </a:solidFill>
              </a:defRPr>
            </a:lvl1pPr>
          </a:lstStyle>
          <a:p>
            <a:pPr defTabSz="609555"/>
            <a:r>
              <a:rPr lang="en-US" dirty="0"/>
              <a:t>© 2023 NTT DATA Americas, Inc. All rights reserved.</a:t>
            </a:r>
          </a:p>
        </p:txBody>
      </p:sp>
      <p:sp>
        <p:nvSpPr>
          <p:cNvPr id="13" name="Slide Number Placeholder 2">
            <a:extLst>
              <a:ext uri="{FF2B5EF4-FFF2-40B4-BE49-F238E27FC236}">
                <a16:creationId xmlns:a16="http://schemas.microsoft.com/office/drawing/2014/main" id="{AB3E19EF-A707-42A6-8F08-CC3179A26E5F}"/>
              </a:ext>
            </a:extLst>
          </p:cNvPr>
          <p:cNvSpPr>
            <a:spLocks noGrp="1"/>
          </p:cNvSpPr>
          <p:nvPr>
            <p:ph type="sldNum" sz="quarter" idx="11"/>
          </p:nvPr>
        </p:nvSpPr>
        <p:spPr>
          <a:xfrm>
            <a:off x="5769864" y="6556248"/>
            <a:ext cx="667512" cy="182880"/>
          </a:xfrm>
          <a:prstGeom prst="rect">
            <a:avLst/>
          </a:prstGeom>
        </p:spPr>
        <p:txBody>
          <a:bodyPr anchor="ctr"/>
          <a:lstStyle>
            <a:lvl1pPr>
              <a:defRPr sz="800">
                <a:solidFill>
                  <a:schemeClr val="tx1"/>
                </a:solidFill>
              </a:defRPr>
            </a:lvl1pPr>
          </a:lstStyle>
          <a:p>
            <a:pPr algn="ctr"/>
            <a:fld id="{92EA2340-BE12-4138-BE15-7C339B03EB4B}" type="slidenum">
              <a:rPr lang="en-US" smtClean="0"/>
              <a:pPr algn="ctr"/>
              <a:t>‹#›</a:t>
            </a:fld>
            <a:endParaRPr lang="en-US"/>
          </a:p>
        </p:txBody>
      </p:sp>
      <p:sp>
        <p:nvSpPr>
          <p:cNvPr id="14" name="Title 3">
            <a:extLst>
              <a:ext uri="{FF2B5EF4-FFF2-40B4-BE49-F238E27FC236}">
                <a16:creationId xmlns:a16="http://schemas.microsoft.com/office/drawing/2014/main" id="{262C186A-F574-4AB9-A192-7EE0182AE747}"/>
              </a:ext>
            </a:extLst>
          </p:cNvPr>
          <p:cNvSpPr>
            <a:spLocks noGrp="1"/>
          </p:cNvSpPr>
          <p:nvPr>
            <p:ph type="title" hasCustomPrompt="1"/>
          </p:nvPr>
        </p:nvSpPr>
        <p:spPr>
          <a:xfrm>
            <a:off x="304800" y="640080"/>
            <a:ext cx="11582400" cy="552204"/>
          </a:xfrm>
          <a:prstGeom prst="rect">
            <a:avLst/>
          </a:prstGeom>
        </p:spPr>
        <p:txBody>
          <a:bodyPr lIns="0" tIns="0" rIns="0" bIns="0" anchor="t" anchorCtr="0">
            <a:noAutofit/>
          </a:bodyPr>
          <a:lstStyle>
            <a:lvl1pPr marL="0" indent="0">
              <a:defRPr lang="en-US" dirty="0"/>
            </a:lvl1pPr>
          </a:lstStyle>
          <a:p>
            <a:r>
              <a:rPr lang="en-US" dirty="0"/>
              <a:t>[Title]</a:t>
            </a:r>
          </a:p>
        </p:txBody>
      </p:sp>
    </p:spTree>
    <p:extLst>
      <p:ext uri="{BB962C8B-B14F-4D97-AF65-F5344CB8AC3E}">
        <p14:creationId xmlns:p14="http://schemas.microsoft.com/office/powerpoint/2010/main" val="3868472937"/>
      </p:ext>
    </p:extLst>
  </p:cSld>
  <p:clrMapOvr>
    <a:masterClrMapping/>
  </p:clrMapOvr>
  <p:extLst>
    <p:ext uri="{DCECCB84-F9BA-43D5-87BE-67443E8EF086}">
      <p15:sldGuideLst xmlns:p15="http://schemas.microsoft.com/office/powerpoint/2012/main">
        <p15:guide id="1" pos="3840" userDrawn="1">
          <p15:clr>
            <a:srgbClr val="FBAE40"/>
          </p15:clr>
        </p15:guide>
        <p15:guide id="2" pos="7488" userDrawn="1">
          <p15:clr>
            <a:srgbClr val="FBAE40"/>
          </p15:clr>
        </p15:guide>
        <p15:guide id="3" pos="192"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with Full Image - BH-B">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p:nvPr>
        </p:nvSpPr>
        <p:spPr>
          <a:xfrm>
            <a:off x="0" y="457200"/>
            <a:ext cx="12192000" cy="6400800"/>
          </a:xfrm>
          <a:prstGeom prst="rect">
            <a:avLst/>
          </a:prstGeom>
        </p:spPr>
        <p:txBody>
          <a:bodyPr anchor="ctr"/>
          <a:lstStyle>
            <a:lvl1pPr marL="0" indent="0" algn="ctr">
              <a:buNone/>
              <a:defRPr/>
            </a:lvl1pPr>
          </a:lstStyle>
          <a:p>
            <a:r>
              <a:rPr lang="en-US"/>
              <a:t>Click icon to add picture</a:t>
            </a:r>
          </a:p>
        </p:txBody>
      </p:sp>
      <p:sp>
        <p:nvSpPr>
          <p:cNvPr id="6" name="Footer Placeholder 1">
            <a:extLst>
              <a:ext uri="{FF2B5EF4-FFF2-40B4-BE49-F238E27FC236}">
                <a16:creationId xmlns:a16="http://schemas.microsoft.com/office/drawing/2014/main" id="{E6FDDF12-D290-45AB-B04B-CABB7DB7A5C9}"/>
              </a:ext>
            </a:extLst>
          </p:cNvPr>
          <p:cNvSpPr>
            <a:spLocks noGrp="1"/>
          </p:cNvSpPr>
          <p:nvPr>
            <p:ph type="ftr" sz="quarter" idx="11"/>
          </p:nvPr>
        </p:nvSpPr>
        <p:spPr>
          <a:xfrm>
            <a:off x="228600" y="6556248"/>
            <a:ext cx="2651760" cy="182880"/>
          </a:xfrm>
          <a:prstGeom prst="rect">
            <a:avLst/>
          </a:prstGeom>
        </p:spPr>
        <p:txBody>
          <a:bodyPr anchor="ctr"/>
          <a:lstStyle>
            <a:lvl1pPr>
              <a:defRPr sz="800">
                <a:solidFill>
                  <a:schemeClr val="tx1"/>
                </a:solidFill>
              </a:defRPr>
            </a:lvl1pPr>
          </a:lstStyle>
          <a:p>
            <a:pPr defTabSz="609555"/>
            <a:r>
              <a:rPr lang="en-US" dirty="0"/>
              <a:t>© 2023 NTT DATA Americas, Inc. All rights reserved.</a:t>
            </a:r>
          </a:p>
        </p:txBody>
      </p:sp>
      <p:sp>
        <p:nvSpPr>
          <p:cNvPr id="7" name="Slide Number Placeholder 2">
            <a:extLst>
              <a:ext uri="{FF2B5EF4-FFF2-40B4-BE49-F238E27FC236}">
                <a16:creationId xmlns:a16="http://schemas.microsoft.com/office/drawing/2014/main" id="{16811EAF-B125-496F-B641-7B754A8F8AB1}"/>
              </a:ext>
            </a:extLst>
          </p:cNvPr>
          <p:cNvSpPr>
            <a:spLocks noGrp="1"/>
          </p:cNvSpPr>
          <p:nvPr>
            <p:ph type="sldNum" sz="quarter" idx="12"/>
          </p:nvPr>
        </p:nvSpPr>
        <p:spPr>
          <a:xfrm>
            <a:off x="5769864" y="6556248"/>
            <a:ext cx="667512" cy="182880"/>
          </a:xfrm>
          <a:prstGeom prst="rect">
            <a:avLst/>
          </a:prstGeom>
        </p:spPr>
        <p:txBody>
          <a:bodyPr anchor="ctr"/>
          <a:lstStyle>
            <a:lvl1pPr>
              <a:defRPr sz="800">
                <a:solidFill>
                  <a:schemeClr val="tx1"/>
                </a:solidFill>
              </a:defRPr>
            </a:lvl1pPr>
          </a:lstStyle>
          <a:p>
            <a:pPr algn="ctr"/>
            <a:fld id="{92EA2340-BE12-4138-BE15-7C339B03EB4B}" type="slidenum">
              <a:rPr lang="en-US" smtClean="0"/>
              <a:pPr algn="ctr"/>
              <a:t>‹#›</a:t>
            </a:fld>
            <a:endParaRPr lang="en-US"/>
          </a:p>
        </p:txBody>
      </p:sp>
      <p:sp>
        <p:nvSpPr>
          <p:cNvPr id="8" name="Title 3">
            <a:extLst>
              <a:ext uri="{FF2B5EF4-FFF2-40B4-BE49-F238E27FC236}">
                <a16:creationId xmlns:a16="http://schemas.microsoft.com/office/drawing/2014/main" id="{93C81DB7-DE80-4648-A5E9-8CF00E22829E}"/>
              </a:ext>
            </a:extLst>
          </p:cNvPr>
          <p:cNvSpPr>
            <a:spLocks noGrp="1"/>
          </p:cNvSpPr>
          <p:nvPr>
            <p:ph type="title" hasCustomPrompt="1"/>
          </p:nvPr>
        </p:nvSpPr>
        <p:spPr>
          <a:xfrm>
            <a:off x="304800" y="640080"/>
            <a:ext cx="11582400" cy="552204"/>
          </a:xfrm>
          <a:prstGeom prst="rect">
            <a:avLst/>
          </a:prstGeom>
        </p:spPr>
        <p:txBody>
          <a:bodyPr lIns="0" tIns="0" rIns="0" bIns="0" anchor="t" anchorCtr="0">
            <a:noAutofit/>
          </a:bodyPr>
          <a:lstStyle>
            <a:lvl1pPr marL="0" indent="0">
              <a:defRPr lang="en-US" dirty="0"/>
            </a:lvl1pPr>
          </a:lstStyle>
          <a:p>
            <a:r>
              <a:rPr lang="en-US" dirty="0"/>
              <a:t>[Title]</a:t>
            </a:r>
          </a:p>
        </p:txBody>
      </p:sp>
    </p:spTree>
    <p:extLst>
      <p:ext uri="{BB962C8B-B14F-4D97-AF65-F5344CB8AC3E}">
        <p14:creationId xmlns:p14="http://schemas.microsoft.com/office/powerpoint/2010/main" val="426857150"/>
      </p:ext>
    </p:extLst>
  </p:cSld>
  <p:clrMapOvr>
    <a:masterClrMapping/>
  </p:clrMapOvr>
  <p:extLst>
    <p:ext uri="{DCECCB84-F9BA-43D5-87BE-67443E8EF086}">
      <p15:sldGuideLst xmlns:p15="http://schemas.microsoft.com/office/powerpoint/2012/main">
        <p15:guide id="1" pos="3840" userDrawn="1">
          <p15:clr>
            <a:srgbClr val="FBAE40"/>
          </p15:clr>
        </p15:guide>
        <p15:guide id="2" pos="7488" userDrawn="1">
          <p15:clr>
            <a:srgbClr val="FBAE40"/>
          </p15:clr>
        </p15:guide>
        <p15:guide id="3" pos="192"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with Image Band - BH-B">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28220791-D495-4D87-90C8-E922F6083CCD}"/>
              </a:ext>
            </a:extLst>
          </p:cNvPr>
          <p:cNvSpPr>
            <a:spLocks noGrp="1"/>
          </p:cNvSpPr>
          <p:nvPr>
            <p:ph type="pic" sz="quarter" idx="10"/>
          </p:nvPr>
        </p:nvSpPr>
        <p:spPr>
          <a:xfrm>
            <a:off x="0" y="1828800"/>
            <a:ext cx="12192000" cy="3454400"/>
          </a:xfrm>
          <a:prstGeom prst="rect">
            <a:avLst/>
          </a:prstGeom>
        </p:spPr>
        <p:txBody>
          <a:bodyPr anchor="ctr"/>
          <a:lstStyle>
            <a:lvl1pPr marL="0" indent="0" algn="ctr">
              <a:buNone/>
              <a:defRPr/>
            </a:lvl1pPr>
          </a:lstStyle>
          <a:p>
            <a:r>
              <a:rPr lang="en-US"/>
              <a:t>Click icon to add picture</a:t>
            </a:r>
          </a:p>
        </p:txBody>
      </p:sp>
      <p:sp>
        <p:nvSpPr>
          <p:cNvPr id="5" name="Footer Placeholder 1">
            <a:extLst>
              <a:ext uri="{FF2B5EF4-FFF2-40B4-BE49-F238E27FC236}">
                <a16:creationId xmlns:a16="http://schemas.microsoft.com/office/drawing/2014/main" id="{2E3D3D84-42A8-4560-B3F5-4524AF82E476}"/>
              </a:ext>
            </a:extLst>
          </p:cNvPr>
          <p:cNvSpPr>
            <a:spLocks noGrp="1"/>
          </p:cNvSpPr>
          <p:nvPr>
            <p:ph type="ftr" sz="quarter" idx="11"/>
          </p:nvPr>
        </p:nvSpPr>
        <p:spPr>
          <a:xfrm>
            <a:off x="228600" y="6556248"/>
            <a:ext cx="2651760" cy="182880"/>
          </a:xfrm>
          <a:prstGeom prst="rect">
            <a:avLst/>
          </a:prstGeom>
        </p:spPr>
        <p:txBody>
          <a:bodyPr anchor="ctr"/>
          <a:lstStyle>
            <a:lvl1pPr>
              <a:defRPr sz="800">
                <a:solidFill>
                  <a:schemeClr val="tx1"/>
                </a:solidFill>
              </a:defRPr>
            </a:lvl1pPr>
          </a:lstStyle>
          <a:p>
            <a:pPr defTabSz="609555"/>
            <a:r>
              <a:rPr lang="en-US" dirty="0"/>
              <a:t>© 2023 NTT DATA Americas, Inc. All rights reserved.</a:t>
            </a:r>
          </a:p>
        </p:txBody>
      </p:sp>
      <p:sp>
        <p:nvSpPr>
          <p:cNvPr id="7" name="Slide Number Placeholder 2">
            <a:extLst>
              <a:ext uri="{FF2B5EF4-FFF2-40B4-BE49-F238E27FC236}">
                <a16:creationId xmlns:a16="http://schemas.microsoft.com/office/drawing/2014/main" id="{55445DE3-5C4D-446A-8EC1-DFE1DF106DC0}"/>
              </a:ext>
            </a:extLst>
          </p:cNvPr>
          <p:cNvSpPr>
            <a:spLocks noGrp="1"/>
          </p:cNvSpPr>
          <p:nvPr>
            <p:ph type="sldNum" sz="quarter" idx="12"/>
          </p:nvPr>
        </p:nvSpPr>
        <p:spPr>
          <a:xfrm>
            <a:off x="5769864" y="6556248"/>
            <a:ext cx="667512" cy="182880"/>
          </a:xfrm>
          <a:prstGeom prst="rect">
            <a:avLst/>
          </a:prstGeom>
        </p:spPr>
        <p:txBody>
          <a:bodyPr anchor="ctr"/>
          <a:lstStyle>
            <a:lvl1pPr>
              <a:defRPr sz="800">
                <a:solidFill>
                  <a:schemeClr val="tx1"/>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649198350"/>
      </p:ext>
    </p:extLst>
  </p:cSld>
  <p:clrMapOvr>
    <a:masterClrMapping/>
  </p:clrMapOvr>
  <p:extLst>
    <p:ext uri="{DCECCB84-F9BA-43D5-87BE-67443E8EF086}">
      <p15:sldGuideLst xmlns:p15="http://schemas.microsoft.com/office/powerpoint/2012/main">
        <p15:guide id="1" pos="3840" userDrawn="1">
          <p15:clr>
            <a:srgbClr val="FBAE40"/>
          </p15:clr>
        </p15:guide>
        <p15:guide id="2" pos="192" userDrawn="1">
          <p15:clr>
            <a:srgbClr val="FBAE40"/>
          </p15:clr>
        </p15:guide>
        <p15:guide id="3" pos="7488"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uccess Story (Unnamed)">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id="{186DC4C8-0ED3-42DC-AA83-0638B2E5B0FD}"/>
              </a:ext>
            </a:extLst>
          </p:cNvPr>
          <p:cNvSpPr>
            <a:spLocks noGrp="1"/>
          </p:cNvSpPr>
          <p:nvPr>
            <p:ph type="pic" sz="quarter" idx="10" hasCustomPrompt="1"/>
          </p:nvPr>
        </p:nvSpPr>
        <p:spPr>
          <a:xfrm>
            <a:off x="0" y="457200"/>
            <a:ext cx="4114800" cy="6400800"/>
          </a:xfrm>
          <a:prstGeom prst="rect">
            <a:avLst/>
          </a:prstGeom>
        </p:spPr>
        <p:txBody>
          <a:bodyPr anchor="ctr"/>
          <a:lstStyle>
            <a:lvl1pPr marL="0" indent="0" algn="ctr">
              <a:buNone/>
              <a:defRPr sz="2000"/>
            </a:lvl1pPr>
          </a:lstStyle>
          <a:p>
            <a:r>
              <a:rPr lang="en-US" dirty="0"/>
              <a:t>7” x ‘ 4.5” @ 96dpi</a:t>
            </a:r>
          </a:p>
        </p:txBody>
      </p:sp>
      <p:sp>
        <p:nvSpPr>
          <p:cNvPr id="6" name="Footer Placeholder 1">
            <a:extLst>
              <a:ext uri="{FF2B5EF4-FFF2-40B4-BE49-F238E27FC236}">
                <a16:creationId xmlns:a16="http://schemas.microsoft.com/office/drawing/2014/main" id="{E6FDDF12-D290-45AB-B04B-CABB7DB7A5C9}"/>
              </a:ext>
            </a:extLst>
          </p:cNvPr>
          <p:cNvSpPr>
            <a:spLocks noGrp="1"/>
          </p:cNvSpPr>
          <p:nvPr>
            <p:ph type="ftr" sz="quarter" idx="11"/>
          </p:nvPr>
        </p:nvSpPr>
        <p:spPr>
          <a:xfrm>
            <a:off x="228600" y="6556248"/>
            <a:ext cx="2651760" cy="182880"/>
          </a:xfrm>
          <a:prstGeom prst="rect">
            <a:avLst/>
          </a:prstGeom>
        </p:spPr>
        <p:txBody>
          <a:bodyPr anchor="ctr"/>
          <a:lstStyle>
            <a:lvl1pPr>
              <a:defRPr sz="800">
                <a:solidFill>
                  <a:schemeClr val="tx1"/>
                </a:solidFill>
              </a:defRPr>
            </a:lvl1pPr>
          </a:lstStyle>
          <a:p>
            <a:pPr defTabSz="609555"/>
            <a:r>
              <a:rPr lang="en-US" dirty="0"/>
              <a:t>© 2023 NTT DATA Americas, Inc. All rights reserved.</a:t>
            </a:r>
          </a:p>
        </p:txBody>
      </p:sp>
      <p:sp>
        <p:nvSpPr>
          <p:cNvPr id="7" name="Slide Number Placeholder 2">
            <a:extLst>
              <a:ext uri="{FF2B5EF4-FFF2-40B4-BE49-F238E27FC236}">
                <a16:creationId xmlns:a16="http://schemas.microsoft.com/office/drawing/2014/main" id="{16811EAF-B125-496F-B641-7B754A8F8AB1}"/>
              </a:ext>
            </a:extLst>
          </p:cNvPr>
          <p:cNvSpPr>
            <a:spLocks noGrp="1"/>
          </p:cNvSpPr>
          <p:nvPr>
            <p:ph type="sldNum" sz="quarter" idx="12"/>
          </p:nvPr>
        </p:nvSpPr>
        <p:spPr>
          <a:xfrm>
            <a:off x="5769864" y="6556248"/>
            <a:ext cx="667512" cy="182880"/>
          </a:xfrm>
          <a:prstGeom prst="rect">
            <a:avLst/>
          </a:prstGeom>
        </p:spPr>
        <p:txBody>
          <a:bodyPr anchor="ctr"/>
          <a:lstStyle>
            <a:lvl1pPr>
              <a:defRPr sz="800">
                <a:solidFill>
                  <a:schemeClr val="tx1"/>
                </a:solidFill>
              </a:defRPr>
            </a:lvl1pPr>
          </a:lstStyle>
          <a:p>
            <a:pPr algn="ctr"/>
            <a:fld id="{92EA2340-BE12-4138-BE15-7C339B03EB4B}" type="slidenum">
              <a:rPr lang="en-US" smtClean="0"/>
              <a:pPr algn="ctr"/>
              <a:t>‹#›</a:t>
            </a:fld>
            <a:endParaRPr lang="en-US"/>
          </a:p>
        </p:txBody>
      </p:sp>
      <p:sp>
        <p:nvSpPr>
          <p:cNvPr id="11" name="Title 3">
            <a:extLst>
              <a:ext uri="{FF2B5EF4-FFF2-40B4-BE49-F238E27FC236}">
                <a16:creationId xmlns:a16="http://schemas.microsoft.com/office/drawing/2014/main" id="{61146DAC-6107-4D6C-869F-9907A877FFE1}"/>
              </a:ext>
            </a:extLst>
          </p:cNvPr>
          <p:cNvSpPr>
            <a:spLocks noGrp="1"/>
          </p:cNvSpPr>
          <p:nvPr>
            <p:ph type="title" hasCustomPrompt="1"/>
          </p:nvPr>
        </p:nvSpPr>
        <p:spPr>
          <a:xfrm>
            <a:off x="4419600" y="640080"/>
            <a:ext cx="7467600" cy="552204"/>
          </a:xfrm>
          <a:prstGeom prst="rect">
            <a:avLst/>
          </a:prstGeom>
        </p:spPr>
        <p:txBody>
          <a:bodyPr lIns="0" tIns="0" rIns="0" bIns="0" anchor="ctr" anchorCtr="0"/>
          <a:lstStyle>
            <a:lvl1pPr>
              <a:defRPr lang="en-US" sz="1800" b="1" dirty="0"/>
            </a:lvl1pPr>
          </a:lstStyle>
          <a:p>
            <a:pPr marL="0" lvl="0" indent="0"/>
            <a:r>
              <a:rPr lang="en-US" dirty="0"/>
              <a:t>Generic Description of Client (Title Case)</a:t>
            </a:r>
          </a:p>
        </p:txBody>
      </p:sp>
      <p:sp>
        <p:nvSpPr>
          <p:cNvPr id="16" name="Text Placeholder 17">
            <a:extLst>
              <a:ext uri="{FF2B5EF4-FFF2-40B4-BE49-F238E27FC236}">
                <a16:creationId xmlns:a16="http://schemas.microsoft.com/office/drawing/2014/main" id="{90872CEE-5AEA-4B8D-B8CD-AC665AE033E8}"/>
              </a:ext>
            </a:extLst>
          </p:cNvPr>
          <p:cNvSpPr>
            <a:spLocks noGrp="1"/>
          </p:cNvSpPr>
          <p:nvPr>
            <p:ph type="body" sz="quarter" idx="17" hasCustomPrompt="1"/>
          </p:nvPr>
        </p:nvSpPr>
        <p:spPr>
          <a:xfrm>
            <a:off x="4114800" y="4876800"/>
            <a:ext cx="8077200" cy="1060839"/>
          </a:xfrm>
          <a:prstGeom prst="rect">
            <a:avLst/>
          </a:prstGeom>
          <a:solidFill>
            <a:schemeClr val="tx2"/>
          </a:solidFill>
        </p:spPr>
        <p:txBody>
          <a:bodyPr anchor="ctr"/>
          <a:lstStyle>
            <a:lvl1pPr marL="0" indent="0" algn="ctr">
              <a:buNone/>
              <a:defRPr sz="1800" b="0">
                <a:solidFill>
                  <a:schemeClr val="bg1"/>
                </a:solidFill>
              </a:defRPr>
            </a:lvl1pPr>
          </a:lstStyle>
          <a:p>
            <a:pPr marL="168275" lvl="0" algn="l"/>
            <a:r>
              <a:rPr lang="en-US" sz="1800" dirty="0"/>
              <a:t>For the development of unnamed “Success Stories” only – call-out</a:t>
            </a:r>
          </a:p>
        </p:txBody>
      </p:sp>
      <p:graphicFrame>
        <p:nvGraphicFramePr>
          <p:cNvPr id="18" name="Body Copy">
            <a:extLst>
              <a:ext uri="{FF2B5EF4-FFF2-40B4-BE49-F238E27FC236}">
                <a16:creationId xmlns:a16="http://schemas.microsoft.com/office/drawing/2014/main" id="{44FE84F2-7EE2-448D-BC79-FA3A23818783}"/>
              </a:ext>
            </a:extLst>
          </p:cNvPr>
          <p:cNvGraphicFramePr>
            <a:graphicFrameLocks noGrp="1"/>
          </p:cNvGraphicFramePr>
          <p:nvPr userDrawn="1">
            <p:extLst>
              <p:ext uri="{D42A27DB-BD31-4B8C-83A1-F6EECF244321}">
                <p14:modId xmlns:p14="http://schemas.microsoft.com/office/powerpoint/2010/main" val="1812367419"/>
              </p:ext>
            </p:extLst>
          </p:nvPr>
        </p:nvGraphicFramePr>
        <p:xfrm>
          <a:off x="4419600" y="1135256"/>
          <a:ext cx="7467600" cy="416716"/>
        </p:xfrm>
        <a:graphic>
          <a:graphicData uri="http://schemas.openxmlformats.org/drawingml/2006/table">
            <a:tbl>
              <a:tblPr firstRow="1" bandRow="1">
                <a:tableStyleId>{5C22544A-7EE6-4342-B048-85BDC9FD1C3A}</a:tableStyleId>
              </a:tblPr>
              <a:tblGrid>
                <a:gridCol w="2360780">
                  <a:extLst>
                    <a:ext uri="{9D8B030D-6E8A-4147-A177-3AD203B41FA5}">
                      <a16:colId xmlns:a16="http://schemas.microsoft.com/office/drawing/2014/main" val="946091691"/>
                    </a:ext>
                  </a:extLst>
                </a:gridCol>
                <a:gridCol w="192630">
                  <a:extLst>
                    <a:ext uri="{9D8B030D-6E8A-4147-A177-3AD203B41FA5}">
                      <a16:colId xmlns:a16="http://schemas.microsoft.com/office/drawing/2014/main" val="1729550602"/>
                    </a:ext>
                  </a:extLst>
                </a:gridCol>
                <a:gridCol w="2360780">
                  <a:extLst>
                    <a:ext uri="{9D8B030D-6E8A-4147-A177-3AD203B41FA5}">
                      <a16:colId xmlns:a16="http://schemas.microsoft.com/office/drawing/2014/main" val="1614543895"/>
                    </a:ext>
                  </a:extLst>
                </a:gridCol>
                <a:gridCol w="192630">
                  <a:extLst>
                    <a:ext uri="{9D8B030D-6E8A-4147-A177-3AD203B41FA5}">
                      <a16:colId xmlns:a16="http://schemas.microsoft.com/office/drawing/2014/main" val="4208229438"/>
                    </a:ext>
                  </a:extLst>
                </a:gridCol>
                <a:gridCol w="2360780">
                  <a:extLst>
                    <a:ext uri="{9D8B030D-6E8A-4147-A177-3AD203B41FA5}">
                      <a16:colId xmlns:a16="http://schemas.microsoft.com/office/drawing/2014/main" val="1081490778"/>
                    </a:ext>
                  </a:extLst>
                </a:gridCol>
              </a:tblGrid>
              <a:tr h="416716">
                <a:tc>
                  <a:txBody>
                    <a:bodyPr/>
                    <a:lstStyle/>
                    <a:p>
                      <a:r>
                        <a:rPr kumimoji="1" lang="en-US" sz="1600" b="0" kern="1200" dirty="0">
                          <a:solidFill>
                            <a:schemeClr val="accent2">
                              <a:lumMod val="75000"/>
                            </a:schemeClr>
                          </a:solidFill>
                          <a:latin typeface="+mn-lt"/>
                          <a:ea typeface="+mn-ea"/>
                          <a:cs typeface="+mn-cs"/>
                        </a:rPr>
                        <a:t>Business need</a:t>
                      </a:r>
                      <a:r>
                        <a:rPr kumimoji="1" lang="en-US" sz="1800" b="0" kern="1200" dirty="0">
                          <a:solidFill>
                            <a:schemeClr val="accent2">
                              <a:lumMod val="75000"/>
                            </a:schemeClr>
                          </a:solidFill>
                          <a:latin typeface="+mn-lt"/>
                          <a:ea typeface="+mn-ea"/>
                          <a:cs typeface="+mn-cs"/>
                        </a:rPr>
                        <a:t> </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1800" b="0" kern="1200" dirty="0">
                        <a:solidFill>
                          <a:schemeClr val="accent2">
                            <a:lumMod val="75000"/>
                          </a:schemeClr>
                        </a:solidFill>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600" b="0" kern="1200" dirty="0">
                          <a:solidFill>
                            <a:schemeClr val="accent2">
                              <a:lumMod val="75000"/>
                            </a:schemeClr>
                          </a:solidFill>
                          <a:latin typeface="+mn-lt"/>
                          <a:ea typeface="+mn-ea"/>
                          <a:cs typeface="+mn-cs"/>
                        </a:rPr>
                        <a:t>Solution</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1800" b="0" kern="1200" dirty="0">
                        <a:solidFill>
                          <a:schemeClr val="accent2">
                            <a:lumMod val="75000"/>
                          </a:schemeClr>
                        </a:solidFill>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600" b="0" kern="1200" dirty="0">
                          <a:solidFill>
                            <a:schemeClr val="accent2">
                              <a:lumMod val="75000"/>
                            </a:schemeClr>
                          </a:solidFill>
                          <a:latin typeface="+mn-lt"/>
                          <a:ea typeface="+mn-ea"/>
                          <a:cs typeface="+mn-cs"/>
                        </a:rPr>
                        <a:t>Outcomes</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4164790786"/>
                  </a:ext>
                </a:extLst>
              </a:tr>
            </a:tbl>
          </a:graphicData>
        </a:graphic>
      </p:graphicFrame>
      <p:sp>
        <p:nvSpPr>
          <p:cNvPr id="19" name="Text Placeholder 10">
            <a:extLst>
              <a:ext uri="{FF2B5EF4-FFF2-40B4-BE49-F238E27FC236}">
                <a16:creationId xmlns:a16="http://schemas.microsoft.com/office/drawing/2014/main" id="{778CC5A5-B7B8-4D64-9088-F6AEF20346EC}"/>
              </a:ext>
            </a:extLst>
          </p:cNvPr>
          <p:cNvSpPr>
            <a:spLocks noGrp="1"/>
          </p:cNvSpPr>
          <p:nvPr>
            <p:ph type="body" sz="quarter" idx="14" hasCustomPrompt="1"/>
          </p:nvPr>
        </p:nvSpPr>
        <p:spPr>
          <a:xfrm>
            <a:off x="4419599" y="1620785"/>
            <a:ext cx="2359152" cy="3886200"/>
          </a:xfrm>
          <a:prstGeom prst="rect">
            <a:avLst/>
          </a:prstGeom>
        </p:spPr>
        <p:txBody>
          <a:bodyPr lIns="0"/>
          <a:lstStyle>
            <a:lvl1pPr marL="171450" indent="-171450" fontAlgn="base">
              <a:spcBef>
                <a:spcPct val="0"/>
              </a:spcBef>
              <a:spcAft>
                <a:spcPct val="0"/>
              </a:spcAft>
              <a:buClr>
                <a:schemeClr val="accent2"/>
              </a:buClr>
              <a:buFont typeface="Arial" panose="020B0604020202020204" pitchFamily="34" charset="0"/>
              <a:buChar char="•"/>
              <a:defRPr sz="1050"/>
            </a:lvl1pPr>
            <a:lvl2pPr marL="609556" indent="0">
              <a:buNone/>
              <a:defRPr sz="1050"/>
            </a:lvl2pPr>
            <a:lvl3pPr marL="1219109" indent="0">
              <a:buNone/>
              <a:defRPr sz="1050"/>
            </a:lvl3pPr>
            <a:lvl4pPr marL="1828662" indent="0">
              <a:buNone/>
              <a:defRPr sz="1050"/>
            </a:lvl4pPr>
            <a:lvl5pPr marL="2438216" indent="0">
              <a:buNone/>
              <a:defRPr sz="1050"/>
            </a:lvl5pPr>
          </a:lstStyle>
          <a:p>
            <a:r>
              <a:rPr lang="en-GB" sz="1050" dirty="0"/>
              <a:t>Business need</a:t>
            </a:r>
          </a:p>
          <a:p>
            <a:endParaRPr lang="en-GB" sz="1050" dirty="0"/>
          </a:p>
          <a:p>
            <a:endParaRPr lang="en-GB" sz="1050" dirty="0"/>
          </a:p>
        </p:txBody>
      </p:sp>
      <p:sp>
        <p:nvSpPr>
          <p:cNvPr id="20" name="Text Placeholder 10">
            <a:extLst>
              <a:ext uri="{FF2B5EF4-FFF2-40B4-BE49-F238E27FC236}">
                <a16:creationId xmlns:a16="http://schemas.microsoft.com/office/drawing/2014/main" id="{9CCCD139-89FA-4404-8F71-5D3B48116254}"/>
              </a:ext>
            </a:extLst>
          </p:cNvPr>
          <p:cNvSpPr>
            <a:spLocks noGrp="1"/>
          </p:cNvSpPr>
          <p:nvPr>
            <p:ph type="body" sz="quarter" idx="15" hasCustomPrompt="1"/>
          </p:nvPr>
        </p:nvSpPr>
        <p:spPr>
          <a:xfrm>
            <a:off x="6981825" y="1620785"/>
            <a:ext cx="2359152" cy="3886200"/>
          </a:xfrm>
          <a:prstGeom prst="rect">
            <a:avLst/>
          </a:prstGeom>
        </p:spPr>
        <p:txBody>
          <a:bodyPr lIns="0"/>
          <a:lstStyle>
            <a:lvl1pPr marL="171450" indent="-171450" fontAlgn="base">
              <a:spcBef>
                <a:spcPct val="0"/>
              </a:spcBef>
              <a:spcAft>
                <a:spcPct val="0"/>
              </a:spcAft>
              <a:buClr>
                <a:schemeClr val="accent2"/>
              </a:buClr>
              <a:buFont typeface="Arial" panose="020B0604020202020204" pitchFamily="34" charset="0"/>
              <a:buChar char="•"/>
              <a:defRPr kumimoji="1" lang="en-GB" sz="105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r>
              <a:rPr kumimoji="1" lang="en-US" sz="1050" b="0" i="0" u="none" strike="noStrike" kern="1200" cap="none" spc="0" normalizeH="0" baseline="0" noProof="0" dirty="0">
                <a:ln>
                  <a:noFill/>
                </a:ln>
                <a:solidFill>
                  <a:srgbClr val="404040"/>
                </a:solidFill>
                <a:effectLst/>
                <a:uLnTx/>
                <a:uFillTx/>
                <a:latin typeface="+mn-lt"/>
                <a:cs typeface="+mn-cs"/>
              </a:rPr>
              <a:t>Solution</a:t>
            </a:r>
            <a:endParaRPr lang="en-US" sz="1050" dirty="0"/>
          </a:p>
        </p:txBody>
      </p:sp>
      <p:sp>
        <p:nvSpPr>
          <p:cNvPr id="21" name="Text Placeholder 10">
            <a:extLst>
              <a:ext uri="{FF2B5EF4-FFF2-40B4-BE49-F238E27FC236}">
                <a16:creationId xmlns:a16="http://schemas.microsoft.com/office/drawing/2014/main" id="{234CED02-4F95-4840-ABB0-7A9C10DC77AB}"/>
              </a:ext>
            </a:extLst>
          </p:cNvPr>
          <p:cNvSpPr>
            <a:spLocks noGrp="1"/>
          </p:cNvSpPr>
          <p:nvPr>
            <p:ph type="body" sz="quarter" idx="16" hasCustomPrompt="1"/>
          </p:nvPr>
        </p:nvSpPr>
        <p:spPr>
          <a:xfrm>
            <a:off x="9528048" y="1620785"/>
            <a:ext cx="2359152" cy="3886200"/>
          </a:xfrm>
          <a:prstGeom prst="rect">
            <a:avLst/>
          </a:prstGeom>
        </p:spPr>
        <p:txBody>
          <a:bodyPr lIns="0"/>
          <a:lstStyle>
            <a:lvl1pPr marL="166688" indent="-111125" fontAlgn="base">
              <a:spcBef>
                <a:spcPct val="0"/>
              </a:spcBef>
              <a:spcAft>
                <a:spcPts val="600"/>
              </a:spcAft>
              <a:buClr>
                <a:schemeClr val="accent2"/>
              </a:buClr>
              <a:buFont typeface="Arial" panose="020B0604020202020204" pitchFamily="34" charset="0"/>
              <a:buChar char="•"/>
              <a:defRPr kumimoji="1" lang="en-GB" sz="105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pPr marL="227013" lvl="0" indent="-171450" fontAlgn="base">
              <a:spcBef>
                <a:spcPct val="0"/>
              </a:spcBef>
              <a:spcAft>
                <a:spcPts val="600"/>
              </a:spcAft>
              <a:buClr>
                <a:schemeClr val="accent2"/>
              </a:buClr>
              <a:buFont typeface="Arial" panose="020B0604020202020204" pitchFamily="34" charset="0"/>
              <a:buChar char="•"/>
            </a:pPr>
            <a:r>
              <a:rPr lang="en-US" sz="1050" dirty="0">
                <a:solidFill>
                  <a:srgbClr val="444444"/>
                </a:solidFill>
                <a:ea typeface="Museo Sans For Dell" pitchFamily="2" charset="0"/>
              </a:rPr>
              <a:t>Outcomes</a:t>
            </a:r>
            <a:endParaRPr kumimoji="1" lang="en-US" sz="1050" dirty="0">
              <a:solidFill>
                <a:srgbClr val="444444"/>
              </a:solidFill>
              <a:ea typeface="Museo Sans For Dell" pitchFamily="2" charset="0"/>
            </a:endParaRPr>
          </a:p>
        </p:txBody>
      </p:sp>
    </p:spTree>
    <p:extLst>
      <p:ext uri="{BB962C8B-B14F-4D97-AF65-F5344CB8AC3E}">
        <p14:creationId xmlns:p14="http://schemas.microsoft.com/office/powerpoint/2010/main" val="2934293788"/>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Logo - White Closing Slide">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13690"/>
            <a:ext cx="2080171" cy="3744310"/>
          </a:xfrm>
          <a:prstGeom prst="rect">
            <a:avLst/>
          </a:prstGeom>
        </p:spPr>
      </p:pic>
      <p:pic>
        <p:nvPicPr>
          <p:cNvPr id="6" name="図 5">
            <a:extLst>
              <a:ext uri="{FF2B5EF4-FFF2-40B4-BE49-F238E27FC236}">
                <a16:creationId xmlns:a16="http://schemas.microsoft.com/office/drawing/2014/main" id="{233CCCD6-2B32-724F-8E6B-82620F2B107D}"/>
              </a:ext>
            </a:extLst>
          </p:cNvPr>
          <p:cNvPicPr>
            <a:picLocks noChangeAspect="1"/>
          </p:cNvPicPr>
          <p:nvPr userDrawn="1"/>
        </p:nvPicPr>
        <p:blipFill>
          <a:blip r:embed="rId3"/>
          <a:stretch>
            <a:fillRect/>
          </a:stretch>
        </p:blipFill>
        <p:spPr>
          <a:xfrm>
            <a:off x="4026850" y="2714625"/>
            <a:ext cx="4125600" cy="1413400"/>
          </a:xfrm>
          <a:prstGeom prst="rect">
            <a:avLst/>
          </a:prstGeom>
        </p:spPr>
      </p:pic>
      <p:sp>
        <p:nvSpPr>
          <p:cNvPr id="3" name="Footer Placeholder 2">
            <a:extLst>
              <a:ext uri="{FF2B5EF4-FFF2-40B4-BE49-F238E27FC236}">
                <a16:creationId xmlns:a16="http://schemas.microsoft.com/office/drawing/2014/main" id="{37B9257D-02E0-47E5-8066-3653BB63A0F1}"/>
              </a:ext>
            </a:extLst>
          </p:cNvPr>
          <p:cNvSpPr>
            <a:spLocks noGrp="1"/>
          </p:cNvSpPr>
          <p:nvPr>
            <p:ph type="ftr" sz="quarter" idx="10"/>
          </p:nvPr>
        </p:nvSpPr>
        <p:spPr>
          <a:xfrm>
            <a:off x="7772400" y="6556248"/>
            <a:ext cx="4114800" cy="123111"/>
          </a:xfrm>
          <a:prstGeom prst="rect">
            <a:avLst/>
          </a:prstGeom>
        </p:spPr>
        <p:txBody>
          <a:bodyPr anchor="ctr"/>
          <a:lstStyle>
            <a:lvl1pPr algn="r">
              <a:defRPr sz="800">
                <a:solidFill>
                  <a:schemeClr val="accent2"/>
                </a:solidFill>
              </a:defRPr>
            </a:lvl1pPr>
          </a:lstStyle>
          <a:p>
            <a:pPr defTabSz="609555"/>
            <a:r>
              <a:rPr lang="en-US" dirty="0"/>
              <a:t>© 2023 NTT DATA Americas, Inc. All rights reserved.</a:t>
            </a:r>
          </a:p>
        </p:txBody>
      </p:sp>
    </p:spTree>
    <p:extLst>
      <p:ext uri="{BB962C8B-B14F-4D97-AF65-F5344CB8AC3E}">
        <p14:creationId xmlns:p14="http://schemas.microsoft.com/office/powerpoint/2010/main" val="19428847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Logo - Human Blue Closing Slide">
    <p:bg>
      <p:bgPr>
        <a:solidFill>
          <a:schemeClr val="accent2"/>
        </a:solidFill>
        <a:effectLst/>
      </p:bgPr>
    </p:bg>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13690"/>
            <a:ext cx="2080171" cy="3744310"/>
          </a:xfrm>
          <a:prstGeom prst="rect">
            <a:avLst/>
          </a:prstGeom>
        </p:spPr>
      </p:pic>
      <p:pic>
        <p:nvPicPr>
          <p:cNvPr id="5" name="図 12">
            <a:extLst>
              <a:ext uri="{FF2B5EF4-FFF2-40B4-BE49-F238E27FC236}">
                <a16:creationId xmlns:a16="http://schemas.microsoft.com/office/drawing/2014/main" id="{97CA28FC-98C8-42DD-9BDF-1E0E15F6619A}"/>
              </a:ext>
            </a:extLst>
          </p:cNvPr>
          <p:cNvPicPr>
            <a:picLocks noChangeAspect="1"/>
          </p:cNvPicPr>
          <p:nvPr userDrawn="1"/>
        </p:nvPicPr>
        <p:blipFill>
          <a:blip r:embed="rId3"/>
          <a:stretch>
            <a:fillRect/>
          </a:stretch>
        </p:blipFill>
        <p:spPr>
          <a:xfrm>
            <a:off x="4032500" y="2720338"/>
            <a:ext cx="4127000" cy="1417323"/>
          </a:xfrm>
          <a:prstGeom prst="rect">
            <a:avLst/>
          </a:prstGeom>
        </p:spPr>
      </p:pic>
      <p:sp>
        <p:nvSpPr>
          <p:cNvPr id="6" name="Footer Placeholder 2">
            <a:extLst>
              <a:ext uri="{FF2B5EF4-FFF2-40B4-BE49-F238E27FC236}">
                <a16:creationId xmlns:a16="http://schemas.microsoft.com/office/drawing/2014/main" id="{5AFFD2E5-33AC-4F4C-BEC4-3B2D01B687B1}"/>
              </a:ext>
            </a:extLst>
          </p:cNvPr>
          <p:cNvSpPr>
            <a:spLocks noGrp="1"/>
          </p:cNvSpPr>
          <p:nvPr>
            <p:ph type="ftr" sz="quarter" idx="10"/>
          </p:nvPr>
        </p:nvSpPr>
        <p:spPr>
          <a:xfrm>
            <a:off x="7772400" y="6556248"/>
            <a:ext cx="4114800" cy="123111"/>
          </a:xfrm>
          <a:prstGeom prst="rect">
            <a:avLst/>
          </a:prstGeom>
        </p:spPr>
        <p:txBody>
          <a:bodyPr anchor="ctr"/>
          <a:lstStyle>
            <a:lvl1pPr algn="r">
              <a:defRPr sz="800">
                <a:solidFill>
                  <a:schemeClr val="bg1"/>
                </a:solidFill>
              </a:defRPr>
            </a:lvl1pPr>
          </a:lstStyle>
          <a:p>
            <a:pPr defTabSz="609555"/>
            <a:r>
              <a:rPr lang="en-US" dirty="0"/>
              <a:t>© 2023 NTT DATA Americas, Inc. All rights reserved.</a:t>
            </a:r>
          </a:p>
        </p:txBody>
      </p:sp>
    </p:spTree>
    <p:extLst>
      <p:ext uri="{BB962C8B-B14F-4D97-AF65-F5344CB8AC3E}">
        <p14:creationId xmlns:p14="http://schemas.microsoft.com/office/powerpoint/2010/main" val="23412134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Logo - Black Closing Slide">
    <p:bg>
      <p:bgPr>
        <a:solidFill>
          <a:schemeClr val="tx1"/>
        </a:solidFill>
        <a:effectLst/>
      </p:bgPr>
    </p:bg>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13690"/>
            <a:ext cx="2080171" cy="3744310"/>
          </a:xfrm>
          <a:prstGeom prst="rect">
            <a:avLst/>
          </a:prstGeom>
        </p:spPr>
      </p:pic>
      <p:pic>
        <p:nvPicPr>
          <p:cNvPr id="5" name="図 12">
            <a:extLst>
              <a:ext uri="{FF2B5EF4-FFF2-40B4-BE49-F238E27FC236}">
                <a16:creationId xmlns:a16="http://schemas.microsoft.com/office/drawing/2014/main" id="{97CA28FC-98C8-42DD-9BDF-1E0E15F6619A}"/>
              </a:ext>
            </a:extLst>
          </p:cNvPr>
          <p:cNvPicPr>
            <a:picLocks noChangeAspect="1"/>
          </p:cNvPicPr>
          <p:nvPr userDrawn="1"/>
        </p:nvPicPr>
        <p:blipFill>
          <a:blip r:embed="rId3"/>
          <a:stretch>
            <a:fillRect/>
          </a:stretch>
        </p:blipFill>
        <p:spPr>
          <a:xfrm>
            <a:off x="4032500" y="2720338"/>
            <a:ext cx="4127000" cy="1417323"/>
          </a:xfrm>
          <a:prstGeom prst="rect">
            <a:avLst/>
          </a:prstGeom>
        </p:spPr>
      </p:pic>
      <p:sp>
        <p:nvSpPr>
          <p:cNvPr id="6" name="Footer Placeholder 2">
            <a:extLst>
              <a:ext uri="{FF2B5EF4-FFF2-40B4-BE49-F238E27FC236}">
                <a16:creationId xmlns:a16="http://schemas.microsoft.com/office/drawing/2014/main" id="{5AFFD2E5-33AC-4F4C-BEC4-3B2D01B687B1}"/>
              </a:ext>
            </a:extLst>
          </p:cNvPr>
          <p:cNvSpPr>
            <a:spLocks noGrp="1"/>
          </p:cNvSpPr>
          <p:nvPr>
            <p:ph type="ftr" sz="quarter" idx="10"/>
          </p:nvPr>
        </p:nvSpPr>
        <p:spPr>
          <a:xfrm>
            <a:off x="7772400" y="6556248"/>
            <a:ext cx="4114800" cy="123111"/>
          </a:xfrm>
          <a:prstGeom prst="rect">
            <a:avLst/>
          </a:prstGeom>
        </p:spPr>
        <p:txBody>
          <a:bodyPr anchor="ctr"/>
          <a:lstStyle>
            <a:lvl1pPr algn="r">
              <a:defRPr sz="800">
                <a:solidFill>
                  <a:schemeClr val="bg1"/>
                </a:solidFill>
              </a:defRPr>
            </a:lvl1pPr>
          </a:lstStyle>
          <a:p>
            <a:pPr defTabSz="609555"/>
            <a:r>
              <a:rPr lang="en-US" dirty="0"/>
              <a:t>© 2023 NTT DATA Americas, Inc. All rights reserved.</a:t>
            </a:r>
          </a:p>
        </p:txBody>
      </p:sp>
    </p:spTree>
    <p:extLst>
      <p:ext uri="{BB962C8B-B14F-4D97-AF65-F5344CB8AC3E}">
        <p14:creationId xmlns:p14="http://schemas.microsoft.com/office/powerpoint/2010/main" val="1622234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lumn - BH-H">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9D32AD7-4EC4-4336-8E66-DAF3CD63E129}"/>
              </a:ext>
            </a:extLst>
          </p:cNvPr>
          <p:cNvCxnSpPr>
            <a:cxnSpLocks/>
          </p:cNvCxnSpPr>
          <p:nvPr userDrawn="1"/>
        </p:nvCxnSpPr>
        <p:spPr>
          <a:xfrm>
            <a:off x="6094413"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9A3F0FF2-9D07-4173-8901-D515EA8C808F}"/>
              </a:ext>
            </a:extLst>
          </p:cNvPr>
          <p:cNvSpPr>
            <a:spLocks noGrp="1"/>
          </p:cNvSpPr>
          <p:nvPr>
            <p:ph idx="1"/>
          </p:nvPr>
        </p:nvSpPr>
        <p:spPr>
          <a:xfrm>
            <a:off x="457201" y="1447800"/>
            <a:ext cx="5410200" cy="4953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Content Placeholder 2">
            <a:extLst>
              <a:ext uri="{FF2B5EF4-FFF2-40B4-BE49-F238E27FC236}">
                <a16:creationId xmlns:a16="http://schemas.microsoft.com/office/drawing/2014/main" id="{A5085B24-6983-47FE-AA4D-FD610A3D3BE7}"/>
              </a:ext>
            </a:extLst>
          </p:cNvPr>
          <p:cNvSpPr>
            <a:spLocks noGrp="1"/>
          </p:cNvSpPr>
          <p:nvPr>
            <p:ph idx="11"/>
          </p:nvPr>
        </p:nvSpPr>
        <p:spPr>
          <a:xfrm>
            <a:off x="6321426" y="1447800"/>
            <a:ext cx="5413362" cy="4953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itle 3">
            <a:extLst>
              <a:ext uri="{FF2B5EF4-FFF2-40B4-BE49-F238E27FC236}">
                <a16:creationId xmlns:a16="http://schemas.microsoft.com/office/drawing/2014/main" id="{5135ECDE-9650-420F-B887-80D8299F5C67}"/>
              </a:ext>
            </a:extLst>
          </p:cNvPr>
          <p:cNvSpPr>
            <a:spLocks noGrp="1"/>
          </p:cNvSpPr>
          <p:nvPr>
            <p:ph type="title" hasCustomPrompt="1"/>
          </p:nvPr>
        </p:nvSpPr>
        <p:spPr>
          <a:xfrm>
            <a:off x="304800" y="640080"/>
            <a:ext cx="11582399" cy="552204"/>
          </a:xfrm>
          <a:prstGeom prst="rect">
            <a:avLst/>
          </a:prstGeom>
        </p:spPr>
        <p:txBody>
          <a:bodyPr lIns="0" tIns="0" rIns="0" bIns="0" anchor="t" anchorCtr="0"/>
          <a:lstStyle>
            <a:lvl1pPr marL="0" indent="0">
              <a:defRPr lang="en-US" dirty="0"/>
            </a:lvl1pPr>
          </a:lstStyle>
          <a:p>
            <a:r>
              <a:rPr lang="en-US" dirty="0"/>
              <a:t>[Title]</a:t>
            </a:r>
          </a:p>
        </p:txBody>
      </p:sp>
      <p:sp>
        <p:nvSpPr>
          <p:cNvPr id="8" name="Footer Placeholder 1">
            <a:extLst>
              <a:ext uri="{FF2B5EF4-FFF2-40B4-BE49-F238E27FC236}">
                <a16:creationId xmlns:a16="http://schemas.microsoft.com/office/drawing/2014/main" id="{C28CFF88-D122-4C72-90AF-98AEC7B19CF9}"/>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dirty="0"/>
              <a:t>© 2023 NTT DATA Americas, Inc. All rights reserved.</a:t>
            </a:r>
          </a:p>
        </p:txBody>
      </p:sp>
      <p:sp>
        <p:nvSpPr>
          <p:cNvPr id="9" name="Slide Number Placeholder 2">
            <a:extLst>
              <a:ext uri="{FF2B5EF4-FFF2-40B4-BE49-F238E27FC236}">
                <a16:creationId xmlns:a16="http://schemas.microsoft.com/office/drawing/2014/main" id="{A4634491-90BC-4AE1-BB5A-332230E4AAF1}"/>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1219228633"/>
      </p:ext>
    </p:extLst>
  </p:cSld>
  <p:clrMapOvr>
    <a:masterClrMapping/>
  </p:clrMapOvr>
  <p:extLst>
    <p:ext uri="{DCECCB84-F9BA-43D5-87BE-67443E8EF086}">
      <p15:sldGuideLst xmlns:p15="http://schemas.microsoft.com/office/powerpoint/2012/main">
        <p15:guide id="1" orient="horz" pos="912" userDrawn="1">
          <p15:clr>
            <a:srgbClr val="FBAE40"/>
          </p15:clr>
        </p15:guide>
        <p15:guide id="2" pos="3840" userDrawn="1">
          <p15:clr>
            <a:srgbClr val="FBAE40"/>
          </p15:clr>
        </p15:guide>
        <p15:guide id="3" pos="192" userDrawn="1">
          <p15:clr>
            <a:srgbClr val="FBAE40"/>
          </p15:clr>
        </p15:guide>
        <p15:guide id="4" pos="748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Video Background">
    <p:bg>
      <p:bgPr>
        <a:solidFill>
          <a:srgbClr val="000000"/>
        </a:solidFill>
        <a:effectLst/>
      </p:bgPr>
    </p:bg>
    <p:spTree>
      <p:nvGrpSpPr>
        <p:cNvPr id="1" name=""/>
        <p:cNvGrpSpPr/>
        <p:nvPr/>
      </p:nvGrpSpPr>
      <p:grpSpPr>
        <a:xfrm>
          <a:off x="0" y="0"/>
          <a:ext cx="0" cy="0"/>
          <a:chOff x="0" y="0"/>
          <a:chExt cx="0" cy="0"/>
        </a:xfrm>
      </p:grpSpPr>
      <p:sp>
        <p:nvSpPr>
          <p:cNvPr id="12" name="コンテンツ プレースホルダー 2"/>
          <p:cNvSpPr>
            <a:spLocks noGrp="1"/>
          </p:cNvSpPr>
          <p:nvPr>
            <p:ph idx="1" hasCustomPrompt="1"/>
          </p:nvPr>
        </p:nvSpPr>
        <p:spPr>
          <a:xfrm>
            <a:off x="1524000" y="673768"/>
            <a:ext cx="9144000" cy="5498432"/>
          </a:xfrm>
          <a:prstGeom prst="rect">
            <a:avLst/>
          </a:prstGeom>
          <a:ln w="38100">
            <a:solidFill>
              <a:schemeClr val="bg1"/>
            </a:solidFill>
            <a:prstDash val="sysDot"/>
          </a:ln>
        </p:spPr>
        <p:txBody>
          <a:bodyPr lIns="90000" anchor="ctr" anchorCtr="1"/>
          <a:lstStyle>
            <a:lvl1pPr marL="0" marR="0" indent="0" algn="l" defTabSz="534552" rtl="0" eaLnBrk="1" fontAlgn="ctr" latinLnBrk="0" hangingPunct="1">
              <a:lnSpc>
                <a:spcPct val="100000"/>
              </a:lnSpc>
              <a:spcBef>
                <a:spcPts val="0"/>
              </a:spcBef>
              <a:spcAft>
                <a:spcPct val="0"/>
              </a:spcAft>
              <a:buClrTx/>
              <a:buSzTx/>
              <a:buFontTx/>
              <a:buNone/>
              <a:tabLst/>
              <a:defRPr sz="2000" b="0" i="0" spc="88" baseline="0">
                <a:solidFill>
                  <a:schemeClr val="bg1"/>
                </a:solidFill>
                <a:latin typeface="+mn-lt"/>
                <a:ea typeface="HGPGothicE" charset="-128"/>
                <a:cs typeface="HGPGothicE" charset="-128"/>
              </a:defRPr>
            </a:lvl1pPr>
            <a:lvl2pPr marL="534552" indent="0" fontAlgn="ctr">
              <a:spcBef>
                <a:spcPts val="0"/>
              </a:spcBef>
              <a:buFontTx/>
              <a:buNone/>
              <a:defRPr sz="1754" b="0" i="0" spc="88">
                <a:solidFill>
                  <a:schemeClr val="tx1"/>
                </a:solidFill>
                <a:latin typeface="HGPGothicE" charset="-128"/>
                <a:ea typeface="HGPGothicE" charset="-128"/>
                <a:cs typeface="HGPGothicE" charset="-128"/>
              </a:defRPr>
            </a:lvl2pPr>
            <a:lvl3pPr marL="1069105" indent="0" fontAlgn="ctr">
              <a:spcBef>
                <a:spcPts val="0"/>
              </a:spcBef>
              <a:buFontTx/>
              <a:buNone/>
              <a:defRPr sz="1754" b="0" i="0" spc="88">
                <a:solidFill>
                  <a:schemeClr val="tx1"/>
                </a:solidFill>
                <a:latin typeface="HGPGothicE" charset="-128"/>
                <a:ea typeface="HGPGothicE" charset="-128"/>
                <a:cs typeface="HGPGothicE" charset="-128"/>
              </a:defRPr>
            </a:lvl3pPr>
            <a:lvl4pPr marL="1603659" indent="0">
              <a:buFontTx/>
              <a:buNone/>
              <a:defRPr>
                <a:solidFill>
                  <a:schemeClr val="tx2"/>
                </a:solidFill>
              </a:defRPr>
            </a:lvl4pPr>
            <a:lvl5pPr marL="2138212" indent="0">
              <a:buFontTx/>
              <a:buNone/>
              <a:defRPr>
                <a:solidFill>
                  <a:schemeClr val="tx2"/>
                </a:solidFill>
              </a:defRPr>
            </a:lvl5pPr>
          </a:lstStyle>
          <a:p>
            <a:pPr algn="ctr"/>
            <a:r>
              <a:rPr lang="ja-JP" altLang="en-US" sz="2000" spc="200" dirty="0">
                <a:solidFill>
                  <a:srgbClr val="FFFFFF"/>
                </a:solidFill>
                <a:latin typeface="Arial" panose="020B0604020202020204" pitchFamily="34" charset="0"/>
                <a:ea typeface="HGPGothicE" charset="-128"/>
                <a:cs typeface="Arial" panose="020B0604020202020204" pitchFamily="34" charset="0"/>
              </a:rPr>
              <a:t>［</a:t>
            </a:r>
            <a:r>
              <a:rPr lang="en-US" altLang="ja-JP" sz="2000" spc="200" dirty="0">
                <a:solidFill>
                  <a:srgbClr val="FFFFFF"/>
                </a:solidFill>
                <a:latin typeface="Arial" panose="020B0604020202020204" pitchFamily="34" charset="0"/>
                <a:ea typeface="HGPGothicE" charset="-128"/>
                <a:cs typeface="Arial" panose="020B0604020202020204" pitchFamily="34" charset="0"/>
              </a:rPr>
              <a:t>Photo/Movie</a:t>
            </a:r>
            <a:r>
              <a:rPr lang="ja-JP" altLang="en-US" sz="2000" spc="200" dirty="0">
                <a:solidFill>
                  <a:srgbClr val="FFFFFF"/>
                </a:solidFill>
                <a:latin typeface="Arial" panose="020B0604020202020204" pitchFamily="34" charset="0"/>
                <a:ea typeface="HGPGothicE" charset="-128"/>
                <a:cs typeface="Arial" panose="020B0604020202020204" pitchFamily="34" charset="0"/>
              </a:rPr>
              <a:t>］</a:t>
            </a:r>
          </a:p>
        </p:txBody>
      </p:sp>
      <p:sp>
        <p:nvSpPr>
          <p:cNvPr id="6" name="Footer Placeholder 1">
            <a:extLst>
              <a:ext uri="{FF2B5EF4-FFF2-40B4-BE49-F238E27FC236}">
                <a16:creationId xmlns:a16="http://schemas.microsoft.com/office/drawing/2014/main" id="{51EDD12F-E7E9-46F4-A0A2-8EA6B7B47929}"/>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bg1"/>
                </a:solidFill>
              </a:defRPr>
            </a:lvl1pPr>
          </a:lstStyle>
          <a:p>
            <a:pPr defTabSz="609555"/>
            <a:r>
              <a:rPr lang="en-US" dirty="0"/>
              <a:t>© 2023 NTT DATA Americas, Inc. All rights reserved.</a:t>
            </a:r>
          </a:p>
        </p:txBody>
      </p:sp>
      <p:sp>
        <p:nvSpPr>
          <p:cNvPr id="7" name="Slide Number Placeholder 2">
            <a:extLst>
              <a:ext uri="{FF2B5EF4-FFF2-40B4-BE49-F238E27FC236}">
                <a16:creationId xmlns:a16="http://schemas.microsoft.com/office/drawing/2014/main" id="{13781934-54E2-4A85-90B7-6C4D9224A139}"/>
              </a:ext>
            </a:extLst>
          </p:cNvPr>
          <p:cNvSpPr>
            <a:spLocks noGrp="1"/>
          </p:cNvSpPr>
          <p:nvPr>
            <p:ph type="sldNum" sz="quarter" idx="11"/>
          </p:nvPr>
        </p:nvSpPr>
        <p:spPr>
          <a:xfrm>
            <a:off x="576986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a:p>
        </p:txBody>
      </p:sp>
      <p:sp>
        <p:nvSpPr>
          <p:cNvPr id="8" name="Freeform 5">
            <a:extLst>
              <a:ext uri="{FF2B5EF4-FFF2-40B4-BE49-F238E27FC236}">
                <a16:creationId xmlns:a16="http://schemas.microsoft.com/office/drawing/2014/main" id="{A3315B48-646C-4569-A5B1-3E1F043F25F0}"/>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55287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92" userDrawn="1">
          <p15:clr>
            <a:srgbClr val="FBAE40"/>
          </p15:clr>
        </p15:guide>
        <p15:guide id="4" pos="7488"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E70DC4F-2996-4CBA-9314-DA8DDC617267}"/>
              </a:ext>
            </a:extLst>
          </p:cNvPr>
          <p:cNvSpPr>
            <a:spLocks noGrp="1"/>
          </p:cNvSpPr>
          <p:nvPr>
            <p:ph type="pic" sz="quarter" idx="10" hasCustomPrompt="1"/>
          </p:nvPr>
        </p:nvSpPr>
        <p:spPr>
          <a:xfrm>
            <a:off x="0" y="0"/>
            <a:ext cx="12192000" cy="6858000"/>
          </a:xfrm>
          <a:prstGeom prst="rect">
            <a:avLst/>
          </a:prstGeom>
        </p:spPr>
        <p:txBody>
          <a:bodyPr anchor="ctr"/>
          <a:lstStyle>
            <a:lvl1pPr marL="0" indent="0" algn="ctr">
              <a:buNone/>
              <a:defRPr sz="3200" b="0"/>
            </a:lvl1pPr>
          </a:lstStyle>
          <a:p>
            <a:r>
              <a:rPr lang="en-US" dirty="0"/>
              <a:t>Select Image </a:t>
            </a:r>
            <a:br>
              <a:rPr lang="en-US" dirty="0"/>
            </a:br>
            <a:r>
              <a:rPr lang="en-US" dirty="0"/>
              <a:t>(1280x720px @ 96dpi)</a:t>
            </a:r>
          </a:p>
        </p:txBody>
      </p:sp>
    </p:spTree>
    <p:extLst>
      <p:ext uri="{BB962C8B-B14F-4D97-AF65-F5344CB8AC3E}">
        <p14:creationId xmlns:p14="http://schemas.microsoft.com/office/powerpoint/2010/main" val="16103722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genda Slide - BH-H">
    <p:bg>
      <p:bgPr>
        <a:solidFill>
          <a:schemeClr val="bg1"/>
        </a:solidFill>
        <a:effectLst/>
      </p:bgPr>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3113690"/>
            <a:ext cx="2080171" cy="3744310"/>
          </a:xfrm>
          <a:prstGeom prst="rect">
            <a:avLst/>
          </a:prstGeom>
        </p:spPr>
      </p:pic>
      <p:sp>
        <p:nvSpPr>
          <p:cNvPr id="2" name="Footer Placeholder 1">
            <a:extLst>
              <a:ext uri="{FF2B5EF4-FFF2-40B4-BE49-F238E27FC236}">
                <a16:creationId xmlns:a16="http://schemas.microsoft.com/office/drawing/2014/main" id="{D12832EA-CDD3-468B-986D-C2A74387AB5D}"/>
              </a:ext>
            </a:extLst>
          </p:cNvPr>
          <p:cNvSpPr>
            <a:spLocks noGrp="1"/>
          </p:cNvSpPr>
          <p:nvPr>
            <p:ph type="ftr" sz="quarter" idx="10"/>
          </p:nvPr>
        </p:nvSpPr>
        <p:spPr>
          <a:xfrm>
            <a:off x="1752600" y="6556248"/>
            <a:ext cx="2651760" cy="182880"/>
          </a:xfrm>
          <a:prstGeom prst="rect">
            <a:avLst/>
          </a:prstGeom>
        </p:spPr>
        <p:txBody>
          <a:bodyPr anchor="ctr"/>
          <a:lstStyle>
            <a:lvl1pPr>
              <a:defRPr sz="800">
                <a:solidFill>
                  <a:schemeClr val="accent2"/>
                </a:solidFill>
              </a:defRPr>
            </a:lvl1pPr>
          </a:lstStyle>
          <a:p>
            <a:pPr defTabSz="609555"/>
            <a:r>
              <a:rPr lang="en-US"/>
              <a:t>© 2022 NTT DATA Americas, Inc. All rights reserved.</a:t>
            </a:r>
          </a:p>
        </p:txBody>
      </p:sp>
      <p:sp>
        <p:nvSpPr>
          <p:cNvPr id="3" name="Slide Number Placeholder 2">
            <a:extLst>
              <a:ext uri="{FF2B5EF4-FFF2-40B4-BE49-F238E27FC236}">
                <a16:creationId xmlns:a16="http://schemas.microsoft.com/office/drawing/2014/main" id="{094DD751-D7CE-4A02-94D3-1F2D41366F01}"/>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
        <p:nvSpPr>
          <p:cNvPr id="8" name="Content Placeholder 2">
            <a:extLst>
              <a:ext uri="{FF2B5EF4-FFF2-40B4-BE49-F238E27FC236}">
                <a16:creationId xmlns:a16="http://schemas.microsoft.com/office/drawing/2014/main" id="{16E4D8CF-0D05-45F7-8EE6-FF44BB9F9B97}"/>
              </a:ext>
            </a:extLst>
          </p:cNvPr>
          <p:cNvSpPr>
            <a:spLocks noGrp="1"/>
          </p:cNvSpPr>
          <p:nvPr>
            <p:ph idx="1"/>
          </p:nvPr>
        </p:nvSpPr>
        <p:spPr>
          <a:xfrm>
            <a:off x="3352800" y="1371600"/>
            <a:ext cx="8229600" cy="4495800"/>
          </a:xfrm>
          <a:prstGeom prst="rect">
            <a:avLst/>
          </a:prstGeom>
        </p:spPr>
        <p:txBody>
          <a:bodyPr/>
          <a:lstStyle>
            <a:lvl1pPr marL="457200" indent="-457200" algn="l" defTabSz="914400" rtl="0" eaLnBrk="1" latinLnBrk="0" hangingPunct="1">
              <a:lnSpc>
                <a:spcPct val="100000"/>
              </a:lnSpc>
              <a:buClr>
                <a:schemeClr val="bg2"/>
              </a:buClr>
              <a:buSzPct val="100000"/>
              <a:buFont typeface="+mj-lt"/>
              <a:buAutoNum type="arabicPeriod"/>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itle 3">
            <a:extLst>
              <a:ext uri="{FF2B5EF4-FFF2-40B4-BE49-F238E27FC236}">
                <a16:creationId xmlns:a16="http://schemas.microsoft.com/office/drawing/2014/main" id="{0BA10AE1-3D57-4205-BB6A-E3BB463E32A5}"/>
              </a:ext>
            </a:extLst>
          </p:cNvPr>
          <p:cNvSpPr>
            <a:spLocks noGrp="1"/>
          </p:cNvSpPr>
          <p:nvPr>
            <p:ph type="title" hasCustomPrompt="1"/>
          </p:nvPr>
        </p:nvSpPr>
        <p:spPr>
          <a:xfrm>
            <a:off x="304800" y="381000"/>
            <a:ext cx="11582400" cy="811284"/>
          </a:xfrm>
          <a:prstGeom prst="rect">
            <a:avLst/>
          </a:prstGeom>
        </p:spPr>
        <p:txBody>
          <a:bodyPr lIns="0" tIns="0" rIns="0" bIns="0" anchor="t" anchorCtr="0">
            <a:noAutofit/>
          </a:bodyPr>
          <a:lstStyle>
            <a:lvl1pPr marL="0" indent="0">
              <a:defRPr lang="en-US" dirty="0"/>
            </a:lvl1pPr>
          </a:lstStyle>
          <a:p>
            <a:r>
              <a:rPr lang="en-US"/>
              <a:t>[Title]</a:t>
            </a:r>
          </a:p>
        </p:txBody>
      </p:sp>
      <p:sp>
        <p:nvSpPr>
          <p:cNvPr id="12" name="Freeform 5">
            <a:extLst>
              <a:ext uri="{FF2B5EF4-FFF2-40B4-BE49-F238E27FC236}">
                <a16:creationId xmlns:a16="http://schemas.microsoft.com/office/drawing/2014/main" id="{6FD1BB08-7F92-4AC5-95F5-578AB569465F}"/>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6785C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88419094"/>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Human Agenda Slide - BH-H">
    <p:bg>
      <p:bgPr>
        <a:solidFill>
          <a:schemeClr val="accent2"/>
        </a:solidFill>
        <a:effectLst/>
      </p:bgPr>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3113690"/>
            <a:ext cx="2080171" cy="3744310"/>
          </a:xfrm>
          <a:prstGeom prst="rect">
            <a:avLst/>
          </a:prstGeom>
        </p:spPr>
      </p:pic>
      <p:sp>
        <p:nvSpPr>
          <p:cNvPr id="17" name="Content Placeholder 2">
            <a:extLst>
              <a:ext uri="{FF2B5EF4-FFF2-40B4-BE49-F238E27FC236}">
                <a16:creationId xmlns:a16="http://schemas.microsoft.com/office/drawing/2014/main" id="{A97DDC82-36D5-4738-989D-30338EA824B8}"/>
              </a:ext>
            </a:extLst>
          </p:cNvPr>
          <p:cNvSpPr>
            <a:spLocks noGrp="1"/>
          </p:cNvSpPr>
          <p:nvPr>
            <p:ph idx="1"/>
          </p:nvPr>
        </p:nvSpPr>
        <p:spPr>
          <a:xfrm>
            <a:off x="3352800" y="1371600"/>
            <a:ext cx="8153400" cy="4800600"/>
          </a:xfrm>
          <a:prstGeom prst="rect">
            <a:avLst/>
          </a:prstGeom>
        </p:spPr>
        <p:txBody>
          <a:bodyPr/>
          <a:lstStyle>
            <a:lvl1pPr marL="457200" indent="-457200" algn="l" defTabSz="914400" rtl="0" eaLnBrk="1" latinLnBrk="0" hangingPunct="1">
              <a:lnSpc>
                <a:spcPct val="100000"/>
              </a:lnSpc>
              <a:buClr>
                <a:schemeClr val="bg1"/>
              </a:buClr>
              <a:buSzPct val="100000"/>
              <a:buFont typeface="+mj-lt"/>
              <a:buAutoNum type="arabicPeriod"/>
              <a:defRPr lang="en-US" sz="2000" kern="1200" dirty="0" smtClean="0">
                <a:solidFill>
                  <a:schemeClr val="bg1"/>
                </a:solidFill>
                <a:latin typeface="+mn-lt"/>
                <a:ea typeface="+mn-ea"/>
                <a:cs typeface="+mn-cs"/>
              </a:defRPr>
            </a:lvl1pPr>
            <a:lvl2pPr marL="910099" indent="-300543" algn="l" defTabSz="914400" rtl="0" eaLnBrk="1" latinLnBrk="0" hangingPunct="1">
              <a:lnSpc>
                <a:spcPct val="100000"/>
              </a:lnSpc>
              <a:buClr>
                <a:schemeClr val="bg1"/>
              </a:buClr>
              <a:buSzPct val="100000"/>
              <a:buFont typeface="Arial" panose="020B0604020202020204" pitchFamily="34" charset="0"/>
              <a:buChar char="»"/>
              <a:defRPr lang="en-US" sz="2000" kern="1200" dirty="0" smtClean="0">
                <a:solidFill>
                  <a:schemeClr val="bg1"/>
                </a:solidFill>
                <a:latin typeface="+mn-lt"/>
                <a:ea typeface="+mn-ea"/>
                <a:cs typeface="+mn-cs"/>
              </a:defRPr>
            </a:lvl2pPr>
            <a:lvl3pPr algn="l" defTabSz="914400" rtl="0" eaLnBrk="1" latinLnBrk="0" hangingPunct="1">
              <a:lnSpc>
                <a:spcPct val="100000"/>
              </a:lnSpc>
              <a:buClr>
                <a:schemeClr val="bg1"/>
              </a:buClr>
              <a:buSzPct val="100000"/>
              <a:defRPr lang="en-US" sz="2000" kern="1200" dirty="0" smtClean="0">
                <a:solidFill>
                  <a:schemeClr val="bg1"/>
                </a:solidFill>
                <a:latin typeface="+mn-lt"/>
                <a:ea typeface="+mn-ea"/>
                <a:cs typeface="+mn-cs"/>
              </a:defRPr>
            </a:lvl3pPr>
            <a:lvl4pPr marL="2059363" indent="-230701" algn="l" defTabSz="914400" rtl="0" eaLnBrk="1" latinLnBrk="0" hangingPunct="1">
              <a:lnSpc>
                <a:spcPct val="100000"/>
              </a:lnSpc>
              <a:buClr>
                <a:schemeClr val="bg1"/>
              </a:buClr>
              <a:buSzPct val="100000"/>
              <a:buFont typeface="Arial" panose="020B0604020202020204" pitchFamily="34" charset="0"/>
              <a:buChar char="»"/>
              <a:defRPr kumimoji="1" lang="en-US" sz="2000" kern="1200" dirty="0" smtClean="0">
                <a:solidFill>
                  <a:schemeClr val="bg1"/>
                </a:solidFill>
                <a:latin typeface="+mn-lt"/>
                <a:ea typeface="+mn-ea"/>
                <a:cs typeface="+mn-cs"/>
              </a:defRPr>
            </a:lvl4pPr>
            <a:lvl5pPr marL="2666800" indent="-228584" algn="l" defTabSz="914400" rtl="0" eaLnBrk="1" latinLnBrk="0" hangingPunct="1">
              <a:lnSpc>
                <a:spcPct val="100000"/>
              </a:lnSpc>
              <a:buClr>
                <a:schemeClr val="bg1"/>
              </a:buClr>
              <a:buSzPct val="100000"/>
              <a:buFont typeface="Arial" panose="020B0604020202020204" pitchFamily="34" charset="0"/>
              <a:buChar char="•"/>
              <a:defRPr sz="2000" kern="1200" dirty="0">
                <a:solidFill>
                  <a:schemeClr val="bg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Footer Placeholder 1">
            <a:extLst>
              <a:ext uri="{FF2B5EF4-FFF2-40B4-BE49-F238E27FC236}">
                <a16:creationId xmlns:a16="http://schemas.microsoft.com/office/drawing/2014/main" id="{D12832EA-CDD3-468B-986D-C2A74387AB5D}"/>
              </a:ext>
            </a:extLst>
          </p:cNvPr>
          <p:cNvSpPr>
            <a:spLocks noGrp="1"/>
          </p:cNvSpPr>
          <p:nvPr>
            <p:ph type="ftr" sz="quarter" idx="10"/>
          </p:nvPr>
        </p:nvSpPr>
        <p:spPr>
          <a:xfrm>
            <a:off x="1752600" y="6556248"/>
            <a:ext cx="3017520" cy="182880"/>
          </a:xfrm>
          <a:prstGeom prst="rect">
            <a:avLst/>
          </a:prstGeom>
        </p:spPr>
        <p:txBody>
          <a:bodyPr anchor="ctr"/>
          <a:lstStyle>
            <a:lvl1pPr>
              <a:defRPr sz="800">
                <a:solidFill>
                  <a:schemeClr val="bg1"/>
                </a:solidFill>
              </a:defRPr>
            </a:lvl1pPr>
          </a:lstStyle>
          <a:p>
            <a:pPr defTabSz="609555"/>
            <a:r>
              <a:rPr lang="en-US"/>
              <a:t>© 2022 NTT DATA Americas, Inc. All rights reserved.</a:t>
            </a:r>
          </a:p>
        </p:txBody>
      </p:sp>
      <p:sp>
        <p:nvSpPr>
          <p:cNvPr id="3" name="Slide Number Placeholder 2">
            <a:extLst>
              <a:ext uri="{FF2B5EF4-FFF2-40B4-BE49-F238E27FC236}">
                <a16:creationId xmlns:a16="http://schemas.microsoft.com/office/drawing/2014/main" id="{094DD751-D7CE-4A02-94D3-1F2D41366F01}"/>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a:p>
        </p:txBody>
      </p:sp>
      <p:sp>
        <p:nvSpPr>
          <p:cNvPr id="10" name="Title 3">
            <a:extLst>
              <a:ext uri="{FF2B5EF4-FFF2-40B4-BE49-F238E27FC236}">
                <a16:creationId xmlns:a16="http://schemas.microsoft.com/office/drawing/2014/main" id="{1084B5D6-E13F-49DD-9723-965CD01789C5}"/>
              </a:ext>
            </a:extLst>
          </p:cNvPr>
          <p:cNvSpPr>
            <a:spLocks noGrp="1"/>
          </p:cNvSpPr>
          <p:nvPr>
            <p:ph type="title" hasCustomPrompt="1"/>
          </p:nvPr>
        </p:nvSpPr>
        <p:spPr>
          <a:xfrm>
            <a:off x="304800" y="381000"/>
            <a:ext cx="11582400" cy="811284"/>
          </a:xfrm>
          <a:prstGeom prst="rect">
            <a:avLst/>
          </a:prstGeom>
        </p:spPr>
        <p:txBody>
          <a:bodyPr lIns="0" tIns="0" rIns="0" bIns="0" anchor="t" anchorCtr="0">
            <a:noAutofit/>
          </a:bodyPr>
          <a:lstStyle>
            <a:lvl1pPr marL="0" indent="0">
              <a:defRPr lang="en-US" dirty="0">
                <a:solidFill>
                  <a:schemeClr val="bg1"/>
                </a:solidFill>
              </a:defRPr>
            </a:lvl1pPr>
          </a:lstStyle>
          <a:p>
            <a:r>
              <a:rPr lang="en-US"/>
              <a:t>[Title]</a:t>
            </a:r>
          </a:p>
        </p:txBody>
      </p:sp>
      <p:sp>
        <p:nvSpPr>
          <p:cNvPr id="8" name="Freeform 5">
            <a:extLst>
              <a:ext uri="{FF2B5EF4-FFF2-40B4-BE49-F238E27FC236}">
                <a16:creationId xmlns:a16="http://schemas.microsoft.com/office/drawing/2014/main" id="{FC4CCBF6-B1C3-46CC-A9D2-020E4383864E}"/>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82079519"/>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s - BH-H">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09FEE01-6D38-4AFF-8E39-8403A0C9ED3A}"/>
              </a:ext>
            </a:extLst>
          </p:cNvPr>
          <p:cNvSpPr>
            <a:spLocks noGrp="1"/>
          </p:cNvSpPr>
          <p:nvPr>
            <p:ph idx="1"/>
          </p:nvPr>
        </p:nvSpPr>
        <p:spPr>
          <a:xfrm>
            <a:off x="304800" y="1447800"/>
            <a:ext cx="11582400" cy="477012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Footer Placeholder 1">
            <a:extLst>
              <a:ext uri="{FF2B5EF4-FFF2-40B4-BE49-F238E27FC236}">
                <a16:creationId xmlns:a16="http://schemas.microsoft.com/office/drawing/2014/main" id="{50BA91AD-94D7-45DB-9DC0-AA0B54CD6909}"/>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a:t>© 2022 NTT DATA Americas, Inc. All rights reserved.</a:t>
            </a:r>
          </a:p>
        </p:txBody>
      </p:sp>
      <p:sp>
        <p:nvSpPr>
          <p:cNvPr id="3" name="Slide Number Placeholder 2">
            <a:extLst>
              <a:ext uri="{FF2B5EF4-FFF2-40B4-BE49-F238E27FC236}">
                <a16:creationId xmlns:a16="http://schemas.microsoft.com/office/drawing/2014/main" id="{D2875DB9-62CF-4691-983F-E0B1CA6CEBD8}"/>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
        <p:nvSpPr>
          <p:cNvPr id="7" name="Title 3">
            <a:extLst>
              <a:ext uri="{FF2B5EF4-FFF2-40B4-BE49-F238E27FC236}">
                <a16:creationId xmlns:a16="http://schemas.microsoft.com/office/drawing/2014/main" id="{C2FECC32-09FA-4F0A-99B9-53FF86115D02}"/>
              </a:ext>
            </a:extLst>
          </p:cNvPr>
          <p:cNvSpPr>
            <a:spLocks noGrp="1"/>
          </p:cNvSpPr>
          <p:nvPr>
            <p:ph type="title" hasCustomPrompt="1"/>
          </p:nvPr>
        </p:nvSpPr>
        <p:spPr>
          <a:xfrm>
            <a:off x="304800" y="640080"/>
            <a:ext cx="11582400" cy="552204"/>
          </a:xfrm>
          <a:prstGeom prst="rect">
            <a:avLst/>
          </a:prstGeom>
        </p:spPr>
        <p:txBody>
          <a:bodyPr lIns="0" tIns="0" rIns="0" bIns="0" anchor="t" anchorCtr="0">
            <a:noAutofit/>
          </a:bodyPr>
          <a:lstStyle>
            <a:lvl1pPr marL="0" indent="0">
              <a:defRPr lang="en-US" dirty="0"/>
            </a:lvl1pPr>
          </a:lstStyle>
          <a:p>
            <a:r>
              <a:rPr lang="en-US"/>
              <a:t>[Title]</a:t>
            </a:r>
          </a:p>
        </p:txBody>
      </p:sp>
    </p:spTree>
    <p:extLst>
      <p:ext uri="{BB962C8B-B14F-4D97-AF65-F5344CB8AC3E}">
        <p14:creationId xmlns:p14="http://schemas.microsoft.com/office/powerpoint/2010/main" val="3919742513"/>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192">
          <p15:clr>
            <a:srgbClr val="FBAE40"/>
          </p15:clr>
        </p15:guide>
        <p15:guide id="4" pos="7488">
          <p15:clr>
            <a:srgbClr val="FBAE40"/>
          </p15:clr>
        </p15:guide>
        <p15:guide id="5" orient="horz" pos="28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2 Column - BH-H">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9D32AD7-4EC4-4336-8E66-DAF3CD63E129}"/>
              </a:ext>
            </a:extLst>
          </p:cNvPr>
          <p:cNvCxnSpPr>
            <a:cxnSpLocks/>
          </p:cNvCxnSpPr>
          <p:nvPr userDrawn="1"/>
        </p:nvCxnSpPr>
        <p:spPr>
          <a:xfrm>
            <a:off x="6094413"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9A3F0FF2-9D07-4173-8901-D515EA8C808F}"/>
              </a:ext>
            </a:extLst>
          </p:cNvPr>
          <p:cNvSpPr>
            <a:spLocks noGrp="1"/>
          </p:cNvSpPr>
          <p:nvPr>
            <p:ph idx="1"/>
          </p:nvPr>
        </p:nvSpPr>
        <p:spPr>
          <a:xfrm>
            <a:off x="457201" y="1447800"/>
            <a:ext cx="5410200" cy="4953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Content Placeholder 2">
            <a:extLst>
              <a:ext uri="{FF2B5EF4-FFF2-40B4-BE49-F238E27FC236}">
                <a16:creationId xmlns:a16="http://schemas.microsoft.com/office/drawing/2014/main" id="{A5085B24-6983-47FE-AA4D-FD610A3D3BE7}"/>
              </a:ext>
            </a:extLst>
          </p:cNvPr>
          <p:cNvSpPr>
            <a:spLocks noGrp="1"/>
          </p:cNvSpPr>
          <p:nvPr>
            <p:ph idx="11"/>
          </p:nvPr>
        </p:nvSpPr>
        <p:spPr>
          <a:xfrm>
            <a:off x="6321426" y="1447800"/>
            <a:ext cx="5413362" cy="4953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itle 3">
            <a:extLst>
              <a:ext uri="{FF2B5EF4-FFF2-40B4-BE49-F238E27FC236}">
                <a16:creationId xmlns:a16="http://schemas.microsoft.com/office/drawing/2014/main" id="{5135ECDE-9650-420F-B887-80D8299F5C67}"/>
              </a:ext>
            </a:extLst>
          </p:cNvPr>
          <p:cNvSpPr>
            <a:spLocks noGrp="1"/>
          </p:cNvSpPr>
          <p:nvPr>
            <p:ph type="title" hasCustomPrompt="1"/>
          </p:nvPr>
        </p:nvSpPr>
        <p:spPr>
          <a:xfrm>
            <a:off x="304800" y="640080"/>
            <a:ext cx="11582399" cy="552204"/>
          </a:xfrm>
          <a:prstGeom prst="rect">
            <a:avLst/>
          </a:prstGeom>
        </p:spPr>
        <p:txBody>
          <a:bodyPr lIns="0" tIns="0" rIns="0" bIns="0" anchor="t" anchorCtr="0"/>
          <a:lstStyle>
            <a:lvl1pPr marL="0" indent="0">
              <a:defRPr lang="en-US" dirty="0"/>
            </a:lvl1pPr>
          </a:lstStyle>
          <a:p>
            <a:r>
              <a:rPr lang="en-US"/>
              <a:t>[Title]</a:t>
            </a:r>
          </a:p>
        </p:txBody>
      </p:sp>
      <p:sp>
        <p:nvSpPr>
          <p:cNvPr id="8" name="Footer Placeholder 1">
            <a:extLst>
              <a:ext uri="{FF2B5EF4-FFF2-40B4-BE49-F238E27FC236}">
                <a16:creationId xmlns:a16="http://schemas.microsoft.com/office/drawing/2014/main" id="{C28CFF88-D122-4C72-90AF-98AEC7B19CF9}"/>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a:t>© 2022 NTT DATA Americas, Inc. All rights reserved.</a:t>
            </a:r>
          </a:p>
        </p:txBody>
      </p:sp>
      <p:sp>
        <p:nvSpPr>
          <p:cNvPr id="9" name="Slide Number Placeholder 2">
            <a:extLst>
              <a:ext uri="{FF2B5EF4-FFF2-40B4-BE49-F238E27FC236}">
                <a16:creationId xmlns:a16="http://schemas.microsoft.com/office/drawing/2014/main" id="{A4634491-90BC-4AE1-BB5A-332230E4AAF1}"/>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2486368226"/>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192">
          <p15:clr>
            <a:srgbClr val="FBAE40"/>
          </p15:clr>
        </p15:guide>
        <p15:guide id="4" pos="748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3 Column - BH-H">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A4AC4E7-4E1D-4EEA-B383-BA8B1F15F772}"/>
              </a:ext>
            </a:extLst>
          </p:cNvPr>
          <p:cNvSpPr>
            <a:spLocks noGrp="1"/>
          </p:cNvSpPr>
          <p:nvPr>
            <p:ph idx="1"/>
          </p:nvPr>
        </p:nvSpPr>
        <p:spPr>
          <a:xfrm>
            <a:off x="457199"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0" name="Straight Connector 9">
            <a:extLst>
              <a:ext uri="{FF2B5EF4-FFF2-40B4-BE49-F238E27FC236}">
                <a16:creationId xmlns:a16="http://schemas.microsoft.com/office/drawing/2014/main" id="{153D318D-5BC0-4FD7-84F6-570AAD7A014D}"/>
              </a:ext>
            </a:extLst>
          </p:cNvPr>
          <p:cNvCxnSpPr>
            <a:cxnSpLocks/>
          </p:cNvCxnSpPr>
          <p:nvPr userDrawn="1"/>
        </p:nvCxnSpPr>
        <p:spPr>
          <a:xfrm>
            <a:off x="4184986"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9893623-AAB5-4C02-BC15-F45AA3A235AA}"/>
              </a:ext>
            </a:extLst>
          </p:cNvPr>
          <p:cNvCxnSpPr>
            <a:cxnSpLocks/>
          </p:cNvCxnSpPr>
          <p:nvPr userDrawn="1"/>
        </p:nvCxnSpPr>
        <p:spPr>
          <a:xfrm>
            <a:off x="8007007"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itle 3">
            <a:extLst>
              <a:ext uri="{FF2B5EF4-FFF2-40B4-BE49-F238E27FC236}">
                <a16:creationId xmlns:a16="http://schemas.microsoft.com/office/drawing/2014/main" id="{767CBE20-A9B1-4A35-83D8-A73BEBC38B23}"/>
              </a:ext>
            </a:extLst>
          </p:cNvPr>
          <p:cNvSpPr>
            <a:spLocks noGrp="1"/>
          </p:cNvSpPr>
          <p:nvPr>
            <p:ph type="title" hasCustomPrompt="1"/>
          </p:nvPr>
        </p:nvSpPr>
        <p:spPr>
          <a:xfrm>
            <a:off x="304800" y="640080"/>
            <a:ext cx="11582393" cy="552204"/>
          </a:xfrm>
          <a:prstGeom prst="rect">
            <a:avLst/>
          </a:prstGeom>
        </p:spPr>
        <p:txBody>
          <a:bodyPr lIns="0" tIns="0" rIns="0" bIns="0" anchor="t" anchorCtr="0"/>
          <a:lstStyle>
            <a:lvl1pPr marL="0" indent="0">
              <a:defRPr lang="en-US" dirty="0"/>
            </a:lvl1pPr>
          </a:lstStyle>
          <a:p>
            <a:r>
              <a:rPr lang="en-US"/>
              <a:t>[Title]</a:t>
            </a:r>
          </a:p>
        </p:txBody>
      </p:sp>
      <p:sp>
        <p:nvSpPr>
          <p:cNvPr id="14" name="Footer Placeholder 1">
            <a:extLst>
              <a:ext uri="{FF2B5EF4-FFF2-40B4-BE49-F238E27FC236}">
                <a16:creationId xmlns:a16="http://schemas.microsoft.com/office/drawing/2014/main" id="{53B5A437-9046-4D9A-B9A8-6545E19F54E3}"/>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a:t>© 2022 NTT DATA Americas, Inc. All rights reserved.</a:t>
            </a:r>
          </a:p>
        </p:txBody>
      </p:sp>
      <p:sp>
        <p:nvSpPr>
          <p:cNvPr id="15" name="Slide Number Placeholder 2">
            <a:extLst>
              <a:ext uri="{FF2B5EF4-FFF2-40B4-BE49-F238E27FC236}">
                <a16:creationId xmlns:a16="http://schemas.microsoft.com/office/drawing/2014/main" id="{B101C1CC-2FB9-44F0-AA12-C9ED76564408}"/>
              </a:ext>
            </a:extLst>
          </p:cNvPr>
          <p:cNvSpPr>
            <a:spLocks noGrp="1"/>
          </p:cNvSpPr>
          <p:nvPr>
            <p:ph type="sldNum" sz="quarter" idx="13"/>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
        <p:nvSpPr>
          <p:cNvPr id="17" name="Content Placeholder 2">
            <a:extLst>
              <a:ext uri="{FF2B5EF4-FFF2-40B4-BE49-F238E27FC236}">
                <a16:creationId xmlns:a16="http://schemas.microsoft.com/office/drawing/2014/main" id="{5D0EF105-BA09-4670-B8E9-4C9C082BED03}"/>
              </a:ext>
            </a:extLst>
          </p:cNvPr>
          <p:cNvSpPr>
            <a:spLocks noGrp="1"/>
          </p:cNvSpPr>
          <p:nvPr>
            <p:ph idx="14"/>
          </p:nvPr>
        </p:nvSpPr>
        <p:spPr>
          <a:xfrm>
            <a:off x="4279220"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8" name="Content Placeholder 2">
            <a:extLst>
              <a:ext uri="{FF2B5EF4-FFF2-40B4-BE49-F238E27FC236}">
                <a16:creationId xmlns:a16="http://schemas.microsoft.com/office/drawing/2014/main" id="{8C807397-FCCB-47FB-AD0D-F4EF80200F39}"/>
              </a:ext>
            </a:extLst>
          </p:cNvPr>
          <p:cNvSpPr>
            <a:spLocks noGrp="1"/>
          </p:cNvSpPr>
          <p:nvPr>
            <p:ph idx="15"/>
          </p:nvPr>
        </p:nvSpPr>
        <p:spPr>
          <a:xfrm>
            <a:off x="8101242"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746081434"/>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7488">
          <p15:clr>
            <a:srgbClr val="FBAE40"/>
          </p15:clr>
        </p15:guide>
        <p15:guide id="4" pos="19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3 Horiz Column - BH-H">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CD1B004D-3DA5-4FB1-86C3-AEE8370F2FDB}"/>
              </a:ext>
            </a:extLst>
          </p:cNvPr>
          <p:cNvCxnSpPr>
            <a:cxnSpLocks/>
          </p:cNvCxnSpPr>
          <p:nvPr userDrawn="1"/>
        </p:nvCxnSpPr>
        <p:spPr>
          <a:xfrm>
            <a:off x="446181" y="2955131"/>
            <a:ext cx="11282172"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C906EE-1306-469E-9B3A-03111095D817}"/>
              </a:ext>
            </a:extLst>
          </p:cNvPr>
          <p:cNvCxnSpPr>
            <a:cxnSpLocks/>
          </p:cNvCxnSpPr>
          <p:nvPr userDrawn="1"/>
        </p:nvCxnSpPr>
        <p:spPr>
          <a:xfrm>
            <a:off x="446181" y="4591845"/>
            <a:ext cx="11282172"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B054C7E-EC6C-4C07-AE9B-BE8CF5827384}"/>
              </a:ext>
            </a:extLst>
          </p:cNvPr>
          <p:cNvSpPr>
            <a:spLocks noGrp="1"/>
          </p:cNvSpPr>
          <p:nvPr>
            <p:ph sz="half" idx="1"/>
          </p:nvPr>
        </p:nvSpPr>
        <p:spPr>
          <a:xfrm>
            <a:off x="457200" y="1447800"/>
            <a:ext cx="11277600" cy="1377948"/>
          </a:xfrm>
          <a:prstGeom prst="rect">
            <a:avLst/>
          </a:prstGeom>
        </p:spPr>
        <p:txBody>
          <a:bodyPr lIns="0" rIns="0" anchor="ctr"/>
          <a:lstStyle>
            <a:lvl1pPr marL="225425" indent="-225425"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2" name="Content Placeholder 2">
            <a:extLst>
              <a:ext uri="{FF2B5EF4-FFF2-40B4-BE49-F238E27FC236}">
                <a16:creationId xmlns:a16="http://schemas.microsoft.com/office/drawing/2014/main" id="{AE00503B-625A-40D6-A09F-268AABD4BA0D}"/>
              </a:ext>
            </a:extLst>
          </p:cNvPr>
          <p:cNvSpPr>
            <a:spLocks noGrp="1"/>
          </p:cNvSpPr>
          <p:nvPr>
            <p:ph sz="half" idx="10"/>
          </p:nvPr>
        </p:nvSpPr>
        <p:spPr>
          <a:xfrm>
            <a:off x="469743" y="3084514"/>
            <a:ext cx="11277600" cy="1377948"/>
          </a:xfrm>
          <a:prstGeom prst="rect">
            <a:avLst/>
          </a:prstGeom>
        </p:spPr>
        <p:txBody>
          <a:bodyPr lIns="0" rIns="0"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3" name="Content Placeholder 2">
            <a:extLst>
              <a:ext uri="{FF2B5EF4-FFF2-40B4-BE49-F238E27FC236}">
                <a16:creationId xmlns:a16="http://schemas.microsoft.com/office/drawing/2014/main" id="{62085E28-D41A-4AB4-A103-F6E2760E09CD}"/>
              </a:ext>
            </a:extLst>
          </p:cNvPr>
          <p:cNvSpPr>
            <a:spLocks noGrp="1"/>
          </p:cNvSpPr>
          <p:nvPr>
            <p:ph sz="half" idx="11"/>
          </p:nvPr>
        </p:nvSpPr>
        <p:spPr>
          <a:xfrm>
            <a:off x="457200" y="4721227"/>
            <a:ext cx="11277600" cy="1377948"/>
          </a:xfrm>
          <a:prstGeom prst="rect">
            <a:avLst/>
          </a:prstGeom>
        </p:spPr>
        <p:txBody>
          <a:bodyPr lIns="0" rIns="0"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2" name="Title 3">
            <a:extLst>
              <a:ext uri="{FF2B5EF4-FFF2-40B4-BE49-F238E27FC236}">
                <a16:creationId xmlns:a16="http://schemas.microsoft.com/office/drawing/2014/main" id="{DD620418-EEB2-4760-B008-A8F072EDD22B}"/>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10" name="Footer Placeholder 1">
            <a:extLst>
              <a:ext uri="{FF2B5EF4-FFF2-40B4-BE49-F238E27FC236}">
                <a16:creationId xmlns:a16="http://schemas.microsoft.com/office/drawing/2014/main" id="{39B2C728-A5A1-4484-A619-4E9E480843EA}"/>
              </a:ext>
            </a:extLst>
          </p:cNvPr>
          <p:cNvSpPr>
            <a:spLocks noGrp="1"/>
          </p:cNvSpPr>
          <p:nvPr>
            <p:ph type="ftr" sz="quarter" idx="12"/>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a:t>© 2022 NTT DATA Americas, Inc. All rights reserved.</a:t>
            </a:r>
          </a:p>
        </p:txBody>
      </p:sp>
      <p:sp>
        <p:nvSpPr>
          <p:cNvPr id="11" name="Slide Number Placeholder 2">
            <a:extLst>
              <a:ext uri="{FF2B5EF4-FFF2-40B4-BE49-F238E27FC236}">
                <a16:creationId xmlns:a16="http://schemas.microsoft.com/office/drawing/2014/main" id="{EB014FE1-F0E6-4EE1-923A-906D66CBAB52}"/>
              </a:ext>
            </a:extLst>
          </p:cNvPr>
          <p:cNvSpPr>
            <a:spLocks noGrp="1"/>
          </p:cNvSpPr>
          <p:nvPr>
            <p:ph type="sldNum" sz="quarter" idx="13"/>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2812762859"/>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guide id="4" orient="horz" pos="912">
          <p15:clr>
            <a:srgbClr val="FBAE40"/>
          </p15:clr>
        </p15:guide>
        <p15:guide id="5" orient="horz"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w/Subtitle and Contents - BH-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C3BFEB-E3E2-40B7-A253-8DF9A4ADA8FA}"/>
              </a:ext>
            </a:extLst>
          </p:cNvPr>
          <p:cNvSpPr>
            <a:spLocks noGrp="1"/>
          </p:cNvSpPr>
          <p:nvPr>
            <p:ph type="body" sz="quarter" idx="12" hasCustomPrompt="1"/>
          </p:nvPr>
        </p:nvSpPr>
        <p:spPr>
          <a:xfrm>
            <a:off x="304800" y="1347732"/>
            <a:ext cx="11582400" cy="404868"/>
          </a:xfrm>
          <a:prstGeom prst="rect">
            <a:avLst/>
          </a:prstGeom>
        </p:spPr>
        <p:txBody>
          <a:bodyPr lIns="0" rIns="0" anchor="t" anchorCtr="0"/>
          <a:lstStyle>
            <a:lvl1pPr marL="0" indent="0">
              <a:spcBef>
                <a:spcPts val="0"/>
              </a:spcBef>
              <a:buNone/>
              <a:defRPr sz="2000"/>
            </a:lvl1pPr>
          </a:lstStyle>
          <a:p>
            <a:pPr lvl="0"/>
            <a:r>
              <a:rPr lang="en-US"/>
              <a:t>[Subtitle]</a:t>
            </a:r>
          </a:p>
        </p:txBody>
      </p:sp>
      <p:sp>
        <p:nvSpPr>
          <p:cNvPr id="6" name="Content Placeholder 2">
            <a:extLst>
              <a:ext uri="{FF2B5EF4-FFF2-40B4-BE49-F238E27FC236}">
                <a16:creationId xmlns:a16="http://schemas.microsoft.com/office/drawing/2014/main" id="{0162BD97-CE5D-4353-8684-0E76CAC1F56F}"/>
              </a:ext>
            </a:extLst>
          </p:cNvPr>
          <p:cNvSpPr>
            <a:spLocks noGrp="1"/>
          </p:cNvSpPr>
          <p:nvPr>
            <p:ph idx="1"/>
          </p:nvPr>
        </p:nvSpPr>
        <p:spPr>
          <a:xfrm>
            <a:off x="304800" y="1828800"/>
            <a:ext cx="11582400" cy="4572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itle 3">
            <a:extLst>
              <a:ext uri="{FF2B5EF4-FFF2-40B4-BE49-F238E27FC236}">
                <a16:creationId xmlns:a16="http://schemas.microsoft.com/office/drawing/2014/main" id="{76293CAC-E1C7-430F-9B47-1D1372474C26}"/>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7" name="Footer Placeholder 1">
            <a:extLst>
              <a:ext uri="{FF2B5EF4-FFF2-40B4-BE49-F238E27FC236}">
                <a16:creationId xmlns:a16="http://schemas.microsoft.com/office/drawing/2014/main" id="{9DBFC91C-8CCE-4BFA-A2DB-040D53241C3D}"/>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a:t>© 2022 NTT DATA Americas, Inc. All rights reserved.</a:t>
            </a:r>
          </a:p>
        </p:txBody>
      </p:sp>
      <p:sp>
        <p:nvSpPr>
          <p:cNvPr id="8" name="Slide Number Placeholder 2">
            <a:extLst>
              <a:ext uri="{FF2B5EF4-FFF2-40B4-BE49-F238E27FC236}">
                <a16:creationId xmlns:a16="http://schemas.microsoft.com/office/drawing/2014/main" id="{92BDF944-3173-46A4-AE85-8B2DF233C29F}"/>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2806225791"/>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ny Profile - BH-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33D873-0981-44B3-9F23-FE6A66F25CCB}"/>
              </a:ext>
            </a:extLst>
          </p:cNvPr>
          <p:cNvSpPr/>
          <p:nvPr userDrawn="1"/>
        </p:nvSpPr>
        <p:spPr bwMode="gray">
          <a:xfrm>
            <a:off x="4060824" y="1981200"/>
            <a:ext cx="4067176" cy="3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mn-lt"/>
            </a:endParaRPr>
          </a:p>
        </p:txBody>
      </p:sp>
      <p:sp>
        <p:nvSpPr>
          <p:cNvPr id="6" name="Picture Placeholder 7">
            <a:extLst>
              <a:ext uri="{FF2B5EF4-FFF2-40B4-BE49-F238E27FC236}">
                <a16:creationId xmlns:a16="http://schemas.microsoft.com/office/drawing/2014/main" id="{7F5A84BC-8CC7-416E-9A02-8994A246FEE1}"/>
              </a:ext>
            </a:extLst>
          </p:cNvPr>
          <p:cNvSpPr>
            <a:spLocks noGrp="1"/>
          </p:cNvSpPr>
          <p:nvPr>
            <p:ph type="pic" sz="quarter" idx="13"/>
          </p:nvPr>
        </p:nvSpPr>
        <p:spPr>
          <a:xfrm>
            <a:off x="0" y="1981200"/>
            <a:ext cx="4060825" cy="3556000"/>
          </a:xfrm>
          <a:prstGeom prst="rect">
            <a:avLst/>
          </a:prstGeom>
        </p:spPr>
        <p:txBody>
          <a:bodyPr tIns="457200"/>
          <a:lstStyle>
            <a:lvl1pPr marL="0" indent="0" algn="ctr">
              <a:buNone/>
              <a:defRPr sz="2000"/>
            </a:lvl1pPr>
          </a:lstStyle>
          <a:p>
            <a:r>
              <a:rPr lang="en-US"/>
              <a:t>Click icon to add picture</a:t>
            </a:r>
            <a:endParaRPr/>
          </a:p>
        </p:txBody>
      </p:sp>
      <p:sp>
        <p:nvSpPr>
          <p:cNvPr id="7" name="Picture Placeholder 7">
            <a:extLst>
              <a:ext uri="{FF2B5EF4-FFF2-40B4-BE49-F238E27FC236}">
                <a16:creationId xmlns:a16="http://schemas.microsoft.com/office/drawing/2014/main" id="{24F236D9-79B7-45F4-A450-3A5A22D976BE}"/>
              </a:ext>
            </a:extLst>
          </p:cNvPr>
          <p:cNvSpPr>
            <a:spLocks noGrp="1"/>
          </p:cNvSpPr>
          <p:nvPr>
            <p:ph type="pic" sz="quarter" idx="14"/>
          </p:nvPr>
        </p:nvSpPr>
        <p:spPr>
          <a:xfrm>
            <a:off x="8128000" y="1981200"/>
            <a:ext cx="4060825" cy="3556000"/>
          </a:xfrm>
          <a:prstGeom prst="rect">
            <a:avLst/>
          </a:prstGeom>
        </p:spPr>
        <p:txBody>
          <a:bodyPr tIns="457200"/>
          <a:lstStyle>
            <a:lvl1pPr marL="0" indent="0" algn="ctr">
              <a:buNone/>
              <a:defRPr sz="2000"/>
            </a:lvl1pPr>
          </a:lstStyle>
          <a:p>
            <a:r>
              <a:rPr lang="en-US"/>
              <a:t>Click icon to add picture</a:t>
            </a:r>
            <a:endParaRPr/>
          </a:p>
        </p:txBody>
      </p:sp>
      <p:sp>
        <p:nvSpPr>
          <p:cNvPr id="8" name="Text Placeholder 10">
            <a:extLst>
              <a:ext uri="{FF2B5EF4-FFF2-40B4-BE49-F238E27FC236}">
                <a16:creationId xmlns:a16="http://schemas.microsoft.com/office/drawing/2014/main" id="{62C69F86-EB6F-4E6A-A481-EF2943D418E2}"/>
              </a:ext>
            </a:extLst>
          </p:cNvPr>
          <p:cNvSpPr>
            <a:spLocks noGrp="1"/>
          </p:cNvSpPr>
          <p:nvPr>
            <p:ph type="body" sz="quarter" idx="15" hasCustomPrompt="1"/>
          </p:nvPr>
        </p:nvSpPr>
        <p:spPr bwMode="white">
          <a:xfrm>
            <a:off x="4265612" y="3419022"/>
            <a:ext cx="3657600" cy="752020"/>
          </a:xfrm>
          <a:prstGeom prst="rect">
            <a:avLst/>
          </a:prstGeom>
        </p:spPr>
        <p:txBody>
          <a:bodyPr anchor="t">
            <a:normAutofit/>
          </a:bodyPr>
          <a:lstStyle>
            <a:lvl1pPr marL="0" indent="0" algn="ctr">
              <a:spcBef>
                <a:spcPts val="0"/>
              </a:spcBef>
              <a:buNone/>
              <a:defRPr sz="2400" b="1">
                <a:solidFill>
                  <a:srgbClr val="FFFFFF"/>
                </a:solidFill>
              </a:defRPr>
            </a:lvl1pPr>
            <a:lvl2pPr marL="0" indent="0" algn="ctr">
              <a:spcBef>
                <a:spcPts val="0"/>
              </a:spcBef>
              <a:buNone/>
              <a:defRPr sz="2400" b="1">
                <a:solidFill>
                  <a:srgbClr val="FFFFFF"/>
                </a:solidFill>
              </a:defRPr>
            </a:lvl2pPr>
            <a:lvl3pPr marL="0" indent="0" algn="ctr">
              <a:spcBef>
                <a:spcPts val="0"/>
              </a:spcBef>
              <a:buNone/>
              <a:defRPr sz="2400" b="1">
                <a:solidFill>
                  <a:srgbClr val="FFFFFF"/>
                </a:solidFill>
              </a:defRPr>
            </a:lvl3pPr>
            <a:lvl4pPr marL="0" indent="0" algn="ctr">
              <a:spcBef>
                <a:spcPts val="0"/>
              </a:spcBef>
              <a:buNone/>
              <a:defRPr sz="2400" b="1">
                <a:solidFill>
                  <a:srgbClr val="FFFFFF"/>
                </a:solidFill>
              </a:defRPr>
            </a:lvl4pPr>
            <a:lvl5pPr marL="0" indent="0" algn="ctr">
              <a:spcBef>
                <a:spcPts val="0"/>
              </a:spcBef>
              <a:buNone/>
              <a:defRPr sz="2400" b="1">
                <a:solidFill>
                  <a:srgbClr val="FFFFFF"/>
                </a:solidFill>
              </a:defRPr>
            </a:lvl5pPr>
            <a:lvl6pPr marL="0" indent="0" algn="ctr">
              <a:spcBef>
                <a:spcPts val="0"/>
              </a:spcBef>
              <a:buNone/>
              <a:defRPr sz="2400" b="1">
                <a:solidFill>
                  <a:srgbClr val="FFFFFF"/>
                </a:solidFill>
              </a:defRPr>
            </a:lvl6pPr>
            <a:lvl7pPr marL="0" indent="0" algn="ctr">
              <a:spcBef>
                <a:spcPts val="0"/>
              </a:spcBef>
              <a:buNone/>
              <a:defRPr sz="2400" b="1">
                <a:solidFill>
                  <a:srgbClr val="FFFFFF"/>
                </a:solidFill>
              </a:defRPr>
            </a:lvl7pPr>
            <a:lvl8pPr marL="0" indent="0" algn="ctr">
              <a:spcBef>
                <a:spcPts val="0"/>
              </a:spcBef>
              <a:buNone/>
              <a:defRPr sz="2400" b="1">
                <a:solidFill>
                  <a:srgbClr val="FFFFFF"/>
                </a:solidFill>
              </a:defRPr>
            </a:lvl8pPr>
            <a:lvl9pPr marL="0" indent="0" algn="ctr">
              <a:spcBef>
                <a:spcPts val="0"/>
              </a:spcBef>
              <a:buNone/>
              <a:defRPr sz="2400" b="1">
                <a:solidFill>
                  <a:srgbClr val="FFFFFF"/>
                </a:solidFill>
              </a:defRPr>
            </a:lvl9pPr>
          </a:lstStyle>
          <a:p>
            <a:pPr lvl="0"/>
            <a:r>
              <a:t>Click to add heading</a:t>
            </a:r>
          </a:p>
        </p:txBody>
      </p:sp>
      <p:sp>
        <p:nvSpPr>
          <p:cNvPr id="10" name="Text Placeholder 10">
            <a:extLst>
              <a:ext uri="{FF2B5EF4-FFF2-40B4-BE49-F238E27FC236}">
                <a16:creationId xmlns:a16="http://schemas.microsoft.com/office/drawing/2014/main" id="{72265DCB-702C-4B39-866D-759DBA9B8EFF}"/>
              </a:ext>
            </a:extLst>
          </p:cNvPr>
          <p:cNvSpPr>
            <a:spLocks noGrp="1"/>
          </p:cNvSpPr>
          <p:nvPr>
            <p:ph type="body" sz="quarter" idx="16"/>
          </p:nvPr>
        </p:nvSpPr>
        <p:spPr bwMode="white">
          <a:xfrm>
            <a:off x="4265612" y="4267200"/>
            <a:ext cx="3657600" cy="726620"/>
          </a:xfrm>
          <a:prstGeom prst="rect">
            <a:avLst/>
          </a:prstGeom>
        </p:spPr>
        <p:txBody>
          <a:bodyPr>
            <a:noAutofit/>
          </a:bodyPr>
          <a:lstStyle>
            <a:lvl1pPr marL="0" indent="0" algn="ctr">
              <a:spcBef>
                <a:spcPts val="0"/>
              </a:spcBef>
              <a:buNone/>
              <a:defRPr sz="1600" b="0">
                <a:solidFill>
                  <a:srgbClr val="FFFFFF"/>
                </a:solidFill>
              </a:defRPr>
            </a:lvl1pPr>
            <a:lvl2pPr marL="0" indent="0" algn="ctr">
              <a:spcBef>
                <a:spcPts val="0"/>
              </a:spcBef>
              <a:buNone/>
              <a:defRPr sz="1600" b="0">
                <a:solidFill>
                  <a:srgbClr val="FFFFFF"/>
                </a:solidFill>
              </a:defRPr>
            </a:lvl2pPr>
            <a:lvl3pPr marL="0" indent="0" algn="ctr">
              <a:spcBef>
                <a:spcPts val="0"/>
              </a:spcBef>
              <a:buNone/>
              <a:defRPr sz="1600" b="0">
                <a:solidFill>
                  <a:srgbClr val="FFFFFF"/>
                </a:solidFill>
              </a:defRPr>
            </a:lvl3pPr>
            <a:lvl4pPr marL="0" indent="0" algn="ctr">
              <a:spcBef>
                <a:spcPts val="0"/>
              </a:spcBef>
              <a:buNone/>
              <a:defRPr sz="1600" b="0">
                <a:solidFill>
                  <a:srgbClr val="FFFFFF"/>
                </a:solidFill>
              </a:defRPr>
            </a:lvl4pPr>
            <a:lvl5pPr marL="0" indent="0" algn="ctr">
              <a:spcBef>
                <a:spcPts val="0"/>
              </a:spcBef>
              <a:buNone/>
              <a:defRPr sz="1600" b="0">
                <a:solidFill>
                  <a:srgbClr val="FFFFFF"/>
                </a:solidFill>
              </a:defRPr>
            </a:lvl5pPr>
            <a:lvl6pPr marL="0" indent="0" algn="ctr">
              <a:spcBef>
                <a:spcPts val="0"/>
              </a:spcBef>
              <a:buNone/>
              <a:defRPr sz="1600" b="0">
                <a:solidFill>
                  <a:srgbClr val="FFFFFF"/>
                </a:solidFill>
              </a:defRPr>
            </a:lvl6pPr>
            <a:lvl7pPr marL="0" indent="0" algn="ctr">
              <a:spcBef>
                <a:spcPts val="0"/>
              </a:spcBef>
              <a:buNone/>
              <a:defRPr sz="1600" b="0">
                <a:solidFill>
                  <a:srgbClr val="FFFFFF"/>
                </a:solidFill>
              </a:defRPr>
            </a:lvl7pPr>
            <a:lvl8pPr marL="0" indent="0" algn="ctr">
              <a:spcBef>
                <a:spcPts val="0"/>
              </a:spcBef>
              <a:buNone/>
              <a:defRPr sz="1600" b="0">
                <a:solidFill>
                  <a:srgbClr val="FFFFFF"/>
                </a:solidFill>
              </a:defRPr>
            </a:lvl8pPr>
            <a:lvl9pPr marL="0" indent="0" algn="ctr">
              <a:spcBef>
                <a:spcPts val="0"/>
              </a:spcBef>
              <a:buNone/>
              <a:defRPr sz="1600" b="0">
                <a:solidFill>
                  <a:srgbClr val="FFFFFF"/>
                </a:solidFill>
              </a:defRPr>
            </a:lvl9pPr>
          </a:lstStyle>
          <a:p>
            <a:pPr lvl="0"/>
            <a:r>
              <a:rPr lang="en-US"/>
              <a:t>Click to edit Master text styles</a:t>
            </a:r>
          </a:p>
        </p:txBody>
      </p:sp>
      <p:sp>
        <p:nvSpPr>
          <p:cNvPr id="12" name="Title 3">
            <a:extLst>
              <a:ext uri="{FF2B5EF4-FFF2-40B4-BE49-F238E27FC236}">
                <a16:creationId xmlns:a16="http://schemas.microsoft.com/office/drawing/2014/main" id="{7229CF78-FD03-4D68-8B06-A070ACC258D5}"/>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11" name="Footer Placeholder 1">
            <a:extLst>
              <a:ext uri="{FF2B5EF4-FFF2-40B4-BE49-F238E27FC236}">
                <a16:creationId xmlns:a16="http://schemas.microsoft.com/office/drawing/2014/main" id="{F3E5A779-8138-44AD-8594-A3305B7734CF}"/>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a:t>© 2022 NTT DATA Americas, Inc. All rights reserved.</a:t>
            </a:r>
          </a:p>
        </p:txBody>
      </p:sp>
      <p:sp>
        <p:nvSpPr>
          <p:cNvPr id="13" name="Slide Number Placeholder 2">
            <a:extLst>
              <a:ext uri="{FF2B5EF4-FFF2-40B4-BE49-F238E27FC236}">
                <a16:creationId xmlns:a16="http://schemas.microsoft.com/office/drawing/2014/main" id="{C64B3573-DB9B-417D-84AB-8F4B046431B3}"/>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3102885792"/>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3 Column - BH-H">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A4AC4E7-4E1D-4EEA-B383-BA8B1F15F772}"/>
              </a:ext>
            </a:extLst>
          </p:cNvPr>
          <p:cNvSpPr>
            <a:spLocks noGrp="1"/>
          </p:cNvSpPr>
          <p:nvPr>
            <p:ph idx="1"/>
          </p:nvPr>
        </p:nvSpPr>
        <p:spPr>
          <a:xfrm>
            <a:off x="457199"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10" name="Straight Connector 9">
            <a:extLst>
              <a:ext uri="{FF2B5EF4-FFF2-40B4-BE49-F238E27FC236}">
                <a16:creationId xmlns:a16="http://schemas.microsoft.com/office/drawing/2014/main" id="{153D318D-5BC0-4FD7-84F6-570AAD7A014D}"/>
              </a:ext>
            </a:extLst>
          </p:cNvPr>
          <p:cNvCxnSpPr>
            <a:cxnSpLocks/>
          </p:cNvCxnSpPr>
          <p:nvPr userDrawn="1"/>
        </p:nvCxnSpPr>
        <p:spPr>
          <a:xfrm>
            <a:off x="4184986"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9893623-AAB5-4C02-BC15-F45AA3A235AA}"/>
              </a:ext>
            </a:extLst>
          </p:cNvPr>
          <p:cNvCxnSpPr>
            <a:cxnSpLocks/>
          </p:cNvCxnSpPr>
          <p:nvPr userDrawn="1"/>
        </p:nvCxnSpPr>
        <p:spPr>
          <a:xfrm>
            <a:off x="8007007"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itle 3">
            <a:extLst>
              <a:ext uri="{FF2B5EF4-FFF2-40B4-BE49-F238E27FC236}">
                <a16:creationId xmlns:a16="http://schemas.microsoft.com/office/drawing/2014/main" id="{767CBE20-A9B1-4A35-83D8-A73BEBC38B23}"/>
              </a:ext>
            </a:extLst>
          </p:cNvPr>
          <p:cNvSpPr>
            <a:spLocks noGrp="1"/>
          </p:cNvSpPr>
          <p:nvPr>
            <p:ph type="title" hasCustomPrompt="1"/>
          </p:nvPr>
        </p:nvSpPr>
        <p:spPr>
          <a:xfrm>
            <a:off x="304800" y="640080"/>
            <a:ext cx="11582393" cy="552204"/>
          </a:xfrm>
          <a:prstGeom prst="rect">
            <a:avLst/>
          </a:prstGeom>
        </p:spPr>
        <p:txBody>
          <a:bodyPr lIns="0" tIns="0" rIns="0" bIns="0" anchor="t" anchorCtr="0"/>
          <a:lstStyle>
            <a:lvl1pPr marL="0" indent="0">
              <a:defRPr lang="en-US" dirty="0"/>
            </a:lvl1pPr>
          </a:lstStyle>
          <a:p>
            <a:r>
              <a:rPr lang="en-US" dirty="0"/>
              <a:t>[Title]</a:t>
            </a:r>
          </a:p>
        </p:txBody>
      </p:sp>
      <p:sp>
        <p:nvSpPr>
          <p:cNvPr id="14" name="Footer Placeholder 1">
            <a:extLst>
              <a:ext uri="{FF2B5EF4-FFF2-40B4-BE49-F238E27FC236}">
                <a16:creationId xmlns:a16="http://schemas.microsoft.com/office/drawing/2014/main" id="{53B5A437-9046-4D9A-B9A8-6545E19F54E3}"/>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dirty="0"/>
              <a:t>© 2023 NTT DATA Americas, Inc. All rights reserved.</a:t>
            </a:r>
          </a:p>
        </p:txBody>
      </p:sp>
      <p:sp>
        <p:nvSpPr>
          <p:cNvPr id="15" name="Slide Number Placeholder 2">
            <a:extLst>
              <a:ext uri="{FF2B5EF4-FFF2-40B4-BE49-F238E27FC236}">
                <a16:creationId xmlns:a16="http://schemas.microsoft.com/office/drawing/2014/main" id="{B101C1CC-2FB9-44F0-AA12-C9ED76564408}"/>
              </a:ext>
            </a:extLst>
          </p:cNvPr>
          <p:cNvSpPr>
            <a:spLocks noGrp="1"/>
          </p:cNvSpPr>
          <p:nvPr>
            <p:ph type="sldNum" sz="quarter" idx="13"/>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
        <p:nvSpPr>
          <p:cNvPr id="17" name="Content Placeholder 2">
            <a:extLst>
              <a:ext uri="{FF2B5EF4-FFF2-40B4-BE49-F238E27FC236}">
                <a16:creationId xmlns:a16="http://schemas.microsoft.com/office/drawing/2014/main" id="{5D0EF105-BA09-4670-B8E9-4C9C082BED03}"/>
              </a:ext>
            </a:extLst>
          </p:cNvPr>
          <p:cNvSpPr>
            <a:spLocks noGrp="1"/>
          </p:cNvSpPr>
          <p:nvPr>
            <p:ph idx="14"/>
          </p:nvPr>
        </p:nvSpPr>
        <p:spPr>
          <a:xfrm>
            <a:off x="4279220"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8" name="Content Placeholder 2">
            <a:extLst>
              <a:ext uri="{FF2B5EF4-FFF2-40B4-BE49-F238E27FC236}">
                <a16:creationId xmlns:a16="http://schemas.microsoft.com/office/drawing/2014/main" id="{8C807397-FCCB-47FB-AD0D-F4EF80200F39}"/>
              </a:ext>
            </a:extLst>
          </p:cNvPr>
          <p:cNvSpPr>
            <a:spLocks noGrp="1"/>
          </p:cNvSpPr>
          <p:nvPr>
            <p:ph idx="15"/>
          </p:nvPr>
        </p:nvSpPr>
        <p:spPr>
          <a:xfrm>
            <a:off x="8101242"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68827591"/>
      </p:ext>
    </p:extLst>
  </p:cSld>
  <p:clrMapOvr>
    <a:masterClrMapping/>
  </p:clrMapOvr>
  <p:extLst>
    <p:ext uri="{DCECCB84-F9BA-43D5-87BE-67443E8EF086}">
      <p15:sldGuideLst xmlns:p15="http://schemas.microsoft.com/office/powerpoint/2012/main">
        <p15:guide id="1" orient="horz" pos="912">
          <p15:clr>
            <a:srgbClr val="FBAE40"/>
          </p15:clr>
        </p15:guide>
        <p15:guide id="2" pos="3840" userDrawn="1">
          <p15:clr>
            <a:srgbClr val="FBAE40"/>
          </p15:clr>
        </p15:guide>
        <p15:guide id="3" pos="7488" userDrawn="1">
          <p15:clr>
            <a:srgbClr val="FBAE40"/>
          </p15:clr>
        </p15:guide>
        <p15:guide id="4" pos="192"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with Full Image - BH-H">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p:nvPr>
        </p:nvSpPr>
        <p:spPr>
          <a:xfrm>
            <a:off x="0" y="457200"/>
            <a:ext cx="12192000" cy="6400800"/>
          </a:xfrm>
          <a:prstGeom prst="rect">
            <a:avLst/>
          </a:prstGeom>
        </p:spPr>
        <p:txBody>
          <a:bodyPr anchor="ctr"/>
          <a:lstStyle>
            <a:lvl1pPr marL="0" indent="0" algn="ctr">
              <a:buNone/>
              <a:defRPr/>
            </a:lvl1pPr>
          </a:lstStyle>
          <a:p>
            <a:r>
              <a:rPr lang="en-US"/>
              <a:t>Click icon to add picture</a:t>
            </a:r>
          </a:p>
        </p:txBody>
      </p:sp>
      <p:sp>
        <p:nvSpPr>
          <p:cNvPr id="5" name="Title 3">
            <a:extLst>
              <a:ext uri="{FF2B5EF4-FFF2-40B4-BE49-F238E27FC236}">
                <a16:creationId xmlns:a16="http://schemas.microsoft.com/office/drawing/2014/main" id="{9EF93357-ACE0-401E-B673-E62DD3B4B614}"/>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a:t>© 2022 NTT DATA Americas, Inc. All rights reserved.</a:t>
            </a:r>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2599192642"/>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with Image Band - BH-H">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28220791-D495-4D87-90C8-E922F6083CCD}"/>
              </a:ext>
            </a:extLst>
          </p:cNvPr>
          <p:cNvSpPr>
            <a:spLocks noGrp="1"/>
          </p:cNvSpPr>
          <p:nvPr>
            <p:ph type="pic" sz="quarter" idx="10"/>
          </p:nvPr>
        </p:nvSpPr>
        <p:spPr>
          <a:xfrm>
            <a:off x="0" y="1752600"/>
            <a:ext cx="12192000" cy="3378200"/>
          </a:xfrm>
          <a:prstGeom prst="rect">
            <a:avLst/>
          </a:prstGeom>
        </p:spPr>
        <p:txBody>
          <a:bodyPr anchor="ctr"/>
          <a:lstStyle>
            <a:lvl1pPr marL="0" indent="0" algn="ctr">
              <a:buNone/>
              <a:defRPr/>
            </a:lvl1pPr>
          </a:lstStyle>
          <a:p>
            <a:r>
              <a:rPr lang="en-US"/>
              <a:t>Click icon to add picture</a:t>
            </a:r>
          </a:p>
        </p:txBody>
      </p:sp>
      <p:sp>
        <p:nvSpPr>
          <p:cNvPr id="5" name="Footer Placeholder 1">
            <a:extLst>
              <a:ext uri="{FF2B5EF4-FFF2-40B4-BE49-F238E27FC236}">
                <a16:creationId xmlns:a16="http://schemas.microsoft.com/office/drawing/2014/main" id="{982ECDED-16BD-46CC-9E54-CE94F6377953}"/>
              </a:ext>
            </a:extLst>
          </p:cNvPr>
          <p:cNvSpPr>
            <a:spLocks noGrp="1"/>
          </p:cNvSpPr>
          <p:nvPr>
            <p:ph type="ftr" sz="quarter" idx="11"/>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a:t>© 2022 NTT DATA Americas, Inc. All rights reserved.</a:t>
            </a:r>
          </a:p>
        </p:txBody>
      </p:sp>
      <p:sp>
        <p:nvSpPr>
          <p:cNvPr id="7" name="Slide Number Placeholder 2">
            <a:extLst>
              <a:ext uri="{FF2B5EF4-FFF2-40B4-BE49-F238E27FC236}">
                <a16:creationId xmlns:a16="http://schemas.microsoft.com/office/drawing/2014/main" id="{E5BC33B8-03C1-47C6-B7A6-54A669710B80}"/>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108563993"/>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uccess Story (Unname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hasCustomPrompt="1"/>
          </p:nvPr>
        </p:nvSpPr>
        <p:spPr>
          <a:xfrm>
            <a:off x="0" y="457200"/>
            <a:ext cx="4114800" cy="6400800"/>
          </a:xfrm>
          <a:prstGeom prst="rect">
            <a:avLst/>
          </a:prstGeom>
        </p:spPr>
        <p:txBody>
          <a:bodyPr anchor="ctr"/>
          <a:lstStyle>
            <a:lvl1pPr marL="0" indent="0" algn="ctr">
              <a:buNone/>
              <a:defRPr sz="2000"/>
            </a:lvl1pPr>
          </a:lstStyle>
          <a:p>
            <a:r>
              <a:rPr lang="en-US"/>
              <a:t>7” x ‘ 4.5” @ 96dpi</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a:t>© 2022 NTT DATA Americas, Inc. All rights reserved.</a:t>
            </a:r>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
        <p:nvSpPr>
          <p:cNvPr id="12" name="Title 3">
            <a:extLst>
              <a:ext uri="{FF2B5EF4-FFF2-40B4-BE49-F238E27FC236}">
                <a16:creationId xmlns:a16="http://schemas.microsoft.com/office/drawing/2014/main" id="{C9BE3FE6-9FC6-4E4C-81A7-708EDE576B4C}"/>
              </a:ext>
            </a:extLst>
          </p:cNvPr>
          <p:cNvSpPr>
            <a:spLocks noGrp="1"/>
          </p:cNvSpPr>
          <p:nvPr>
            <p:ph type="title" hasCustomPrompt="1"/>
          </p:nvPr>
        </p:nvSpPr>
        <p:spPr>
          <a:xfrm>
            <a:off x="4419600" y="549046"/>
            <a:ext cx="6414655" cy="552204"/>
          </a:xfrm>
          <a:prstGeom prst="rect">
            <a:avLst/>
          </a:prstGeom>
        </p:spPr>
        <p:txBody>
          <a:bodyPr lIns="0" tIns="0" rIns="0" bIns="0" anchor="ctr" anchorCtr="0"/>
          <a:lstStyle>
            <a:lvl1pPr marL="0" indent="0">
              <a:defRPr lang="en-US" sz="1800" b="1" dirty="0">
                <a:solidFill>
                  <a:schemeClr val="tx1"/>
                </a:solidFill>
              </a:defRPr>
            </a:lvl1pPr>
          </a:lstStyle>
          <a:p>
            <a:r>
              <a:rPr lang="en-US"/>
              <a:t>Generic Description of Client, Business Impact and Solution (Title Case)</a:t>
            </a:r>
          </a:p>
        </p:txBody>
      </p:sp>
      <p:sp>
        <p:nvSpPr>
          <p:cNvPr id="18" name="Text Placeholder 17">
            <a:extLst>
              <a:ext uri="{FF2B5EF4-FFF2-40B4-BE49-F238E27FC236}">
                <a16:creationId xmlns:a16="http://schemas.microsoft.com/office/drawing/2014/main" id="{F10DB331-BCC2-4933-82DD-8532EA7B4DB7}"/>
              </a:ext>
            </a:extLst>
          </p:cNvPr>
          <p:cNvSpPr>
            <a:spLocks noGrp="1"/>
          </p:cNvSpPr>
          <p:nvPr>
            <p:ph type="body" sz="quarter" idx="17" hasCustomPrompt="1"/>
          </p:nvPr>
        </p:nvSpPr>
        <p:spPr>
          <a:xfrm>
            <a:off x="4114800" y="4876800"/>
            <a:ext cx="8077200" cy="1060839"/>
          </a:xfrm>
          <a:prstGeom prst="rect">
            <a:avLst/>
          </a:prstGeom>
          <a:solidFill>
            <a:schemeClr val="tx2"/>
          </a:solidFill>
        </p:spPr>
        <p:txBody>
          <a:bodyPr anchor="ctr"/>
          <a:lstStyle>
            <a:lvl1pPr marL="0" indent="0" algn="ctr">
              <a:buNone/>
              <a:defRPr sz="1800" b="0">
                <a:solidFill>
                  <a:schemeClr val="bg1"/>
                </a:solidFill>
              </a:defRPr>
            </a:lvl1pPr>
          </a:lstStyle>
          <a:p>
            <a:pPr marL="168275" lvl="0" algn="l"/>
            <a:r>
              <a:rPr lang="en-US" sz="1800"/>
              <a:t>For the development of unnamed “Success Stories” only – call-out</a:t>
            </a:r>
          </a:p>
        </p:txBody>
      </p:sp>
      <p:graphicFrame>
        <p:nvGraphicFramePr>
          <p:cNvPr id="22" name="Body Copy">
            <a:extLst>
              <a:ext uri="{FF2B5EF4-FFF2-40B4-BE49-F238E27FC236}">
                <a16:creationId xmlns:a16="http://schemas.microsoft.com/office/drawing/2014/main" id="{A6CCE194-E3D7-42A6-A0C2-919E02329EEA}"/>
              </a:ext>
            </a:extLst>
          </p:cNvPr>
          <p:cNvGraphicFramePr>
            <a:graphicFrameLocks noGrp="1"/>
          </p:cNvGraphicFramePr>
          <p:nvPr userDrawn="1">
            <p:extLst>
              <p:ext uri="{D42A27DB-BD31-4B8C-83A1-F6EECF244321}">
                <p14:modId xmlns:p14="http://schemas.microsoft.com/office/powerpoint/2010/main" val="3282425233"/>
              </p:ext>
            </p:extLst>
          </p:nvPr>
        </p:nvGraphicFramePr>
        <p:xfrm>
          <a:off x="4419600" y="1135256"/>
          <a:ext cx="7467600" cy="416716"/>
        </p:xfrm>
        <a:graphic>
          <a:graphicData uri="http://schemas.openxmlformats.org/drawingml/2006/table">
            <a:tbl>
              <a:tblPr firstRow="1" bandRow="1">
                <a:tableStyleId>{5C22544A-7EE6-4342-B048-85BDC9FD1C3A}</a:tableStyleId>
              </a:tblPr>
              <a:tblGrid>
                <a:gridCol w="2360780">
                  <a:extLst>
                    <a:ext uri="{9D8B030D-6E8A-4147-A177-3AD203B41FA5}">
                      <a16:colId xmlns:a16="http://schemas.microsoft.com/office/drawing/2014/main" val="946091691"/>
                    </a:ext>
                  </a:extLst>
                </a:gridCol>
                <a:gridCol w="192630">
                  <a:extLst>
                    <a:ext uri="{9D8B030D-6E8A-4147-A177-3AD203B41FA5}">
                      <a16:colId xmlns:a16="http://schemas.microsoft.com/office/drawing/2014/main" val="1729550602"/>
                    </a:ext>
                  </a:extLst>
                </a:gridCol>
                <a:gridCol w="2360780">
                  <a:extLst>
                    <a:ext uri="{9D8B030D-6E8A-4147-A177-3AD203B41FA5}">
                      <a16:colId xmlns:a16="http://schemas.microsoft.com/office/drawing/2014/main" val="1614543895"/>
                    </a:ext>
                  </a:extLst>
                </a:gridCol>
                <a:gridCol w="192630">
                  <a:extLst>
                    <a:ext uri="{9D8B030D-6E8A-4147-A177-3AD203B41FA5}">
                      <a16:colId xmlns:a16="http://schemas.microsoft.com/office/drawing/2014/main" val="4208229438"/>
                    </a:ext>
                  </a:extLst>
                </a:gridCol>
                <a:gridCol w="2360780">
                  <a:extLst>
                    <a:ext uri="{9D8B030D-6E8A-4147-A177-3AD203B41FA5}">
                      <a16:colId xmlns:a16="http://schemas.microsoft.com/office/drawing/2014/main" val="1081490778"/>
                    </a:ext>
                  </a:extLst>
                </a:gridCol>
              </a:tblGrid>
              <a:tr h="416716">
                <a:tc>
                  <a:txBody>
                    <a:bodyPr/>
                    <a:lstStyle/>
                    <a:p>
                      <a:r>
                        <a:rPr kumimoji="1" lang="en-US" sz="1600" b="0" kern="1200">
                          <a:solidFill>
                            <a:schemeClr val="accent2">
                              <a:lumMod val="75000"/>
                            </a:schemeClr>
                          </a:solidFill>
                          <a:latin typeface="+mn-lt"/>
                          <a:ea typeface="+mn-ea"/>
                          <a:cs typeface="+mn-cs"/>
                        </a:rPr>
                        <a:t>Business need</a:t>
                      </a:r>
                      <a:r>
                        <a:rPr kumimoji="1" lang="en-US" sz="1800" b="0" kern="1200">
                          <a:solidFill>
                            <a:schemeClr val="accent2">
                              <a:lumMod val="75000"/>
                            </a:schemeClr>
                          </a:solidFill>
                          <a:latin typeface="+mn-lt"/>
                          <a:ea typeface="+mn-ea"/>
                          <a:cs typeface="+mn-cs"/>
                        </a:rPr>
                        <a:t> </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1800" b="0" kern="1200">
                        <a:solidFill>
                          <a:schemeClr val="accent2">
                            <a:lumMod val="75000"/>
                          </a:schemeClr>
                        </a:solidFill>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600" b="0" kern="1200">
                          <a:solidFill>
                            <a:schemeClr val="accent2">
                              <a:lumMod val="75000"/>
                            </a:schemeClr>
                          </a:solidFill>
                          <a:latin typeface="+mn-lt"/>
                          <a:ea typeface="+mn-ea"/>
                          <a:cs typeface="+mn-cs"/>
                        </a:rPr>
                        <a:t>Solution</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1800" b="0" kern="1200">
                        <a:solidFill>
                          <a:schemeClr val="accent2">
                            <a:lumMod val="75000"/>
                          </a:schemeClr>
                        </a:solidFill>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600" b="0" kern="1200">
                          <a:solidFill>
                            <a:schemeClr val="accent2">
                              <a:lumMod val="75000"/>
                            </a:schemeClr>
                          </a:solidFill>
                          <a:latin typeface="+mn-lt"/>
                          <a:ea typeface="+mn-ea"/>
                          <a:cs typeface="+mn-cs"/>
                        </a:rPr>
                        <a:t>Outcomes</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4164790786"/>
                  </a:ext>
                </a:extLst>
              </a:tr>
            </a:tbl>
          </a:graphicData>
        </a:graphic>
      </p:graphicFrame>
      <p:sp>
        <p:nvSpPr>
          <p:cNvPr id="23" name="Text Placeholder 10">
            <a:extLst>
              <a:ext uri="{FF2B5EF4-FFF2-40B4-BE49-F238E27FC236}">
                <a16:creationId xmlns:a16="http://schemas.microsoft.com/office/drawing/2014/main" id="{78F8537E-F964-4D4E-85EA-838DFDD765E0}"/>
              </a:ext>
            </a:extLst>
          </p:cNvPr>
          <p:cNvSpPr>
            <a:spLocks noGrp="1"/>
          </p:cNvSpPr>
          <p:nvPr>
            <p:ph type="body" sz="quarter" idx="14" hasCustomPrompt="1"/>
          </p:nvPr>
        </p:nvSpPr>
        <p:spPr>
          <a:xfrm>
            <a:off x="4419599" y="1620785"/>
            <a:ext cx="2359152" cy="3886200"/>
          </a:xfrm>
          <a:prstGeom prst="rect">
            <a:avLst/>
          </a:prstGeom>
        </p:spPr>
        <p:txBody>
          <a:bodyPr lIns="0"/>
          <a:lstStyle>
            <a:lvl1pPr marL="171450" indent="-171450" fontAlgn="base">
              <a:spcBef>
                <a:spcPct val="0"/>
              </a:spcBef>
              <a:spcAft>
                <a:spcPct val="0"/>
              </a:spcAft>
              <a:buClr>
                <a:schemeClr val="accent2"/>
              </a:buClr>
              <a:buFont typeface="Arial" panose="020B0604020202020204" pitchFamily="34" charset="0"/>
              <a:buChar char="•"/>
              <a:defRPr sz="1050"/>
            </a:lvl1pPr>
            <a:lvl2pPr marL="609556" indent="0">
              <a:buNone/>
              <a:defRPr sz="1050"/>
            </a:lvl2pPr>
            <a:lvl3pPr marL="1219109" indent="0">
              <a:buNone/>
              <a:defRPr sz="1050"/>
            </a:lvl3pPr>
            <a:lvl4pPr marL="1828662" indent="0">
              <a:buNone/>
              <a:defRPr sz="1050"/>
            </a:lvl4pPr>
            <a:lvl5pPr marL="2438216" indent="0">
              <a:buNone/>
              <a:defRPr sz="1050"/>
            </a:lvl5pPr>
          </a:lstStyle>
          <a:p>
            <a:r>
              <a:rPr lang="en-GB" sz="1050"/>
              <a:t>Business need</a:t>
            </a:r>
          </a:p>
          <a:p>
            <a:endParaRPr lang="en-GB" sz="1050"/>
          </a:p>
          <a:p>
            <a:endParaRPr lang="en-GB" sz="1050"/>
          </a:p>
        </p:txBody>
      </p:sp>
      <p:sp>
        <p:nvSpPr>
          <p:cNvPr id="24" name="Text Placeholder 10">
            <a:extLst>
              <a:ext uri="{FF2B5EF4-FFF2-40B4-BE49-F238E27FC236}">
                <a16:creationId xmlns:a16="http://schemas.microsoft.com/office/drawing/2014/main" id="{D4E5F558-C254-4ED5-AFA1-A94DD29FC6BC}"/>
              </a:ext>
            </a:extLst>
          </p:cNvPr>
          <p:cNvSpPr>
            <a:spLocks noGrp="1"/>
          </p:cNvSpPr>
          <p:nvPr>
            <p:ph type="body" sz="quarter" idx="15" hasCustomPrompt="1"/>
          </p:nvPr>
        </p:nvSpPr>
        <p:spPr>
          <a:xfrm>
            <a:off x="6981825" y="1620785"/>
            <a:ext cx="2359152" cy="3886200"/>
          </a:xfrm>
          <a:prstGeom prst="rect">
            <a:avLst/>
          </a:prstGeom>
        </p:spPr>
        <p:txBody>
          <a:bodyPr lIns="0"/>
          <a:lstStyle>
            <a:lvl1pPr marL="171450" indent="-171450" fontAlgn="base">
              <a:spcBef>
                <a:spcPct val="0"/>
              </a:spcBef>
              <a:spcAft>
                <a:spcPct val="0"/>
              </a:spcAft>
              <a:buClr>
                <a:schemeClr val="accent2"/>
              </a:buClr>
              <a:buFont typeface="Arial" panose="020B0604020202020204" pitchFamily="34" charset="0"/>
              <a:buChar char="•"/>
              <a:defRPr kumimoji="1" lang="en-GB" sz="105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r>
              <a:rPr kumimoji="1" lang="en-US" sz="1050" b="0" i="0" u="none" strike="noStrike" kern="1200" cap="none" spc="0" normalizeH="0" baseline="0" noProof="0">
                <a:ln>
                  <a:noFill/>
                </a:ln>
                <a:solidFill>
                  <a:srgbClr val="404040"/>
                </a:solidFill>
                <a:effectLst/>
                <a:uLnTx/>
                <a:uFillTx/>
                <a:latin typeface="+mn-lt"/>
                <a:cs typeface="+mn-cs"/>
              </a:rPr>
              <a:t>Solution</a:t>
            </a:r>
            <a:endParaRPr lang="en-US" sz="1050"/>
          </a:p>
        </p:txBody>
      </p:sp>
      <p:sp>
        <p:nvSpPr>
          <p:cNvPr id="25" name="Text Placeholder 10">
            <a:extLst>
              <a:ext uri="{FF2B5EF4-FFF2-40B4-BE49-F238E27FC236}">
                <a16:creationId xmlns:a16="http://schemas.microsoft.com/office/drawing/2014/main" id="{08374D14-DD3C-44D3-95B4-C80AE5428D73}"/>
              </a:ext>
            </a:extLst>
          </p:cNvPr>
          <p:cNvSpPr>
            <a:spLocks noGrp="1"/>
          </p:cNvSpPr>
          <p:nvPr>
            <p:ph type="body" sz="quarter" idx="16" hasCustomPrompt="1"/>
          </p:nvPr>
        </p:nvSpPr>
        <p:spPr>
          <a:xfrm>
            <a:off x="9528048" y="1620785"/>
            <a:ext cx="2359152" cy="3886200"/>
          </a:xfrm>
          <a:prstGeom prst="rect">
            <a:avLst/>
          </a:prstGeom>
        </p:spPr>
        <p:txBody>
          <a:bodyPr lIns="0"/>
          <a:lstStyle>
            <a:lvl1pPr marL="166688" indent="-111125" fontAlgn="base">
              <a:spcBef>
                <a:spcPct val="0"/>
              </a:spcBef>
              <a:spcAft>
                <a:spcPts val="600"/>
              </a:spcAft>
              <a:buClr>
                <a:schemeClr val="accent2"/>
              </a:buClr>
              <a:buFont typeface="Arial" panose="020B0604020202020204" pitchFamily="34" charset="0"/>
              <a:buChar char="•"/>
              <a:defRPr kumimoji="1" lang="en-GB" sz="105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pPr marL="227013" lvl="0" indent="-171450" fontAlgn="base">
              <a:spcBef>
                <a:spcPct val="0"/>
              </a:spcBef>
              <a:spcAft>
                <a:spcPts val="600"/>
              </a:spcAft>
              <a:buClr>
                <a:schemeClr val="accent2"/>
              </a:buClr>
              <a:buFont typeface="Arial" panose="020B0604020202020204" pitchFamily="34" charset="0"/>
              <a:buChar char="•"/>
            </a:pPr>
            <a:r>
              <a:rPr lang="en-US" sz="1050">
                <a:solidFill>
                  <a:srgbClr val="444444"/>
                </a:solidFill>
                <a:ea typeface="Museo Sans For Dell" pitchFamily="2" charset="0"/>
              </a:rPr>
              <a:t>Outcomes</a:t>
            </a:r>
            <a:endParaRPr kumimoji="1" lang="en-US" sz="1050">
              <a:solidFill>
                <a:srgbClr val="444444"/>
              </a:solidFill>
              <a:ea typeface="Museo Sans For Dell" pitchFamily="2" charset="0"/>
            </a:endParaRPr>
          </a:p>
        </p:txBody>
      </p:sp>
    </p:spTree>
    <p:extLst>
      <p:ext uri="{BB962C8B-B14F-4D97-AF65-F5344CB8AC3E}">
        <p14:creationId xmlns:p14="http://schemas.microsoft.com/office/powerpoint/2010/main" val="1141567179"/>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2568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Agenda Slide - BH-H">
    <p:bg>
      <p:bgPr>
        <a:solidFill>
          <a:schemeClr val="bg1"/>
        </a:solidFill>
        <a:effectLst/>
      </p:bgPr>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3113690"/>
            <a:ext cx="2080171" cy="3744310"/>
          </a:xfrm>
          <a:prstGeom prst="rect">
            <a:avLst/>
          </a:prstGeom>
        </p:spPr>
      </p:pic>
      <p:sp>
        <p:nvSpPr>
          <p:cNvPr id="2" name="Footer Placeholder 1">
            <a:extLst>
              <a:ext uri="{FF2B5EF4-FFF2-40B4-BE49-F238E27FC236}">
                <a16:creationId xmlns:a16="http://schemas.microsoft.com/office/drawing/2014/main" id="{D12832EA-CDD3-468B-986D-C2A74387AB5D}"/>
              </a:ext>
            </a:extLst>
          </p:cNvPr>
          <p:cNvSpPr>
            <a:spLocks noGrp="1"/>
          </p:cNvSpPr>
          <p:nvPr>
            <p:ph type="ftr" sz="quarter" idx="10"/>
          </p:nvPr>
        </p:nvSpPr>
        <p:spPr>
          <a:xfrm>
            <a:off x="1752600" y="6556248"/>
            <a:ext cx="2194560" cy="182880"/>
          </a:xfrm>
          <a:prstGeom prst="rect">
            <a:avLst/>
          </a:prstGeom>
        </p:spPr>
        <p:txBody>
          <a:bodyPr anchor="ctr"/>
          <a:lstStyle>
            <a:lvl1pPr>
              <a:defRPr sz="800">
                <a:solidFill>
                  <a:schemeClr val="accent2"/>
                </a:solidFill>
              </a:defRPr>
            </a:lvl1pPr>
          </a:lstStyle>
          <a:p>
            <a:pPr defTabSz="609555"/>
            <a:r>
              <a:rPr lang="en-IN"/>
              <a:t>© 2022 NTT DATA, Inc. All rights reserved.</a:t>
            </a:r>
            <a:endParaRPr lang="en-US"/>
          </a:p>
        </p:txBody>
      </p:sp>
      <p:sp>
        <p:nvSpPr>
          <p:cNvPr id="3" name="Slide Number Placeholder 2">
            <a:extLst>
              <a:ext uri="{FF2B5EF4-FFF2-40B4-BE49-F238E27FC236}">
                <a16:creationId xmlns:a16="http://schemas.microsoft.com/office/drawing/2014/main" id="{094DD751-D7CE-4A02-94D3-1F2D41366F01}"/>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
        <p:nvSpPr>
          <p:cNvPr id="8" name="Content Placeholder 2">
            <a:extLst>
              <a:ext uri="{FF2B5EF4-FFF2-40B4-BE49-F238E27FC236}">
                <a16:creationId xmlns:a16="http://schemas.microsoft.com/office/drawing/2014/main" id="{16E4D8CF-0D05-45F7-8EE6-FF44BB9F9B97}"/>
              </a:ext>
            </a:extLst>
          </p:cNvPr>
          <p:cNvSpPr>
            <a:spLocks noGrp="1"/>
          </p:cNvSpPr>
          <p:nvPr>
            <p:ph idx="1"/>
          </p:nvPr>
        </p:nvSpPr>
        <p:spPr>
          <a:xfrm>
            <a:off x="3352800" y="1371600"/>
            <a:ext cx="8229600" cy="4495800"/>
          </a:xfrm>
          <a:prstGeom prst="rect">
            <a:avLst/>
          </a:prstGeom>
        </p:spPr>
        <p:txBody>
          <a:bodyPr/>
          <a:lstStyle>
            <a:lvl1pPr marL="457200" indent="-457200" algn="l" defTabSz="914400" rtl="0" eaLnBrk="1" latinLnBrk="0" hangingPunct="1">
              <a:lnSpc>
                <a:spcPct val="100000"/>
              </a:lnSpc>
              <a:buClr>
                <a:schemeClr val="bg2"/>
              </a:buClr>
              <a:buSzPct val="100000"/>
              <a:buFont typeface="+mj-lt"/>
              <a:buAutoNum type="arabicPeriod"/>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itle 3">
            <a:extLst>
              <a:ext uri="{FF2B5EF4-FFF2-40B4-BE49-F238E27FC236}">
                <a16:creationId xmlns:a16="http://schemas.microsoft.com/office/drawing/2014/main" id="{0BA10AE1-3D57-4205-BB6A-E3BB463E32A5}"/>
              </a:ext>
            </a:extLst>
          </p:cNvPr>
          <p:cNvSpPr>
            <a:spLocks noGrp="1"/>
          </p:cNvSpPr>
          <p:nvPr>
            <p:ph type="title" hasCustomPrompt="1"/>
          </p:nvPr>
        </p:nvSpPr>
        <p:spPr>
          <a:xfrm>
            <a:off x="304800" y="381000"/>
            <a:ext cx="11582400" cy="811284"/>
          </a:xfrm>
          <a:prstGeom prst="rect">
            <a:avLst/>
          </a:prstGeom>
        </p:spPr>
        <p:txBody>
          <a:bodyPr lIns="0" tIns="0" rIns="0" bIns="0" anchor="t" anchorCtr="0">
            <a:noAutofit/>
          </a:bodyPr>
          <a:lstStyle>
            <a:lvl1pPr marL="0" indent="0">
              <a:defRPr lang="en-US" dirty="0"/>
            </a:lvl1pPr>
          </a:lstStyle>
          <a:p>
            <a:r>
              <a:rPr lang="en-US"/>
              <a:t>[Title]</a:t>
            </a:r>
          </a:p>
        </p:txBody>
      </p:sp>
      <p:sp>
        <p:nvSpPr>
          <p:cNvPr id="12" name="Freeform 5">
            <a:extLst>
              <a:ext uri="{FF2B5EF4-FFF2-40B4-BE49-F238E27FC236}">
                <a16:creationId xmlns:a16="http://schemas.microsoft.com/office/drawing/2014/main" id="{6FD1BB08-7F92-4AC5-95F5-578AB569465F}"/>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6785C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63980301"/>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Human Agenda Slide - BH-H">
    <p:bg>
      <p:bgPr>
        <a:solidFill>
          <a:schemeClr val="accent2"/>
        </a:solidFill>
        <a:effectLst/>
      </p:bgPr>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3113690"/>
            <a:ext cx="2080171" cy="3744310"/>
          </a:xfrm>
          <a:prstGeom prst="rect">
            <a:avLst/>
          </a:prstGeom>
        </p:spPr>
      </p:pic>
      <p:sp>
        <p:nvSpPr>
          <p:cNvPr id="17" name="Content Placeholder 2">
            <a:extLst>
              <a:ext uri="{FF2B5EF4-FFF2-40B4-BE49-F238E27FC236}">
                <a16:creationId xmlns:a16="http://schemas.microsoft.com/office/drawing/2014/main" id="{A97DDC82-36D5-4738-989D-30338EA824B8}"/>
              </a:ext>
            </a:extLst>
          </p:cNvPr>
          <p:cNvSpPr>
            <a:spLocks noGrp="1"/>
          </p:cNvSpPr>
          <p:nvPr>
            <p:ph idx="1"/>
          </p:nvPr>
        </p:nvSpPr>
        <p:spPr>
          <a:xfrm>
            <a:off x="3352800" y="1371600"/>
            <a:ext cx="8153400" cy="4800600"/>
          </a:xfrm>
          <a:prstGeom prst="rect">
            <a:avLst/>
          </a:prstGeom>
        </p:spPr>
        <p:txBody>
          <a:bodyPr/>
          <a:lstStyle>
            <a:lvl1pPr marL="457200" indent="-457200" algn="l" defTabSz="914400" rtl="0" eaLnBrk="1" latinLnBrk="0" hangingPunct="1">
              <a:lnSpc>
                <a:spcPct val="100000"/>
              </a:lnSpc>
              <a:buClr>
                <a:schemeClr val="bg1"/>
              </a:buClr>
              <a:buSzPct val="100000"/>
              <a:buFont typeface="+mj-lt"/>
              <a:buAutoNum type="arabicPeriod"/>
              <a:defRPr lang="en-US" sz="2000" kern="1200" dirty="0" smtClean="0">
                <a:solidFill>
                  <a:schemeClr val="bg1"/>
                </a:solidFill>
                <a:latin typeface="+mn-lt"/>
                <a:ea typeface="+mn-ea"/>
                <a:cs typeface="+mn-cs"/>
              </a:defRPr>
            </a:lvl1pPr>
            <a:lvl2pPr marL="910099" indent="-300543" algn="l" defTabSz="914400" rtl="0" eaLnBrk="1" latinLnBrk="0" hangingPunct="1">
              <a:lnSpc>
                <a:spcPct val="100000"/>
              </a:lnSpc>
              <a:buClr>
                <a:schemeClr val="bg1"/>
              </a:buClr>
              <a:buSzPct val="100000"/>
              <a:buFont typeface="Arial" panose="020B0604020202020204" pitchFamily="34" charset="0"/>
              <a:buChar char="»"/>
              <a:defRPr lang="en-US" sz="2000" kern="1200" dirty="0" smtClean="0">
                <a:solidFill>
                  <a:schemeClr val="bg1"/>
                </a:solidFill>
                <a:latin typeface="+mn-lt"/>
                <a:ea typeface="+mn-ea"/>
                <a:cs typeface="+mn-cs"/>
              </a:defRPr>
            </a:lvl2pPr>
            <a:lvl3pPr algn="l" defTabSz="914400" rtl="0" eaLnBrk="1" latinLnBrk="0" hangingPunct="1">
              <a:lnSpc>
                <a:spcPct val="100000"/>
              </a:lnSpc>
              <a:buClr>
                <a:schemeClr val="bg1"/>
              </a:buClr>
              <a:buSzPct val="100000"/>
              <a:defRPr lang="en-US" sz="2000" kern="1200" dirty="0" smtClean="0">
                <a:solidFill>
                  <a:schemeClr val="bg1"/>
                </a:solidFill>
                <a:latin typeface="+mn-lt"/>
                <a:ea typeface="+mn-ea"/>
                <a:cs typeface="+mn-cs"/>
              </a:defRPr>
            </a:lvl3pPr>
            <a:lvl4pPr marL="2059363" indent="-230701" algn="l" defTabSz="914400" rtl="0" eaLnBrk="1" latinLnBrk="0" hangingPunct="1">
              <a:lnSpc>
                <a:spcPct val="100000"/>
              </a:lnSpc>
              <a:buClr>
                <a:schemeClr val="bg1"/>
              </a:buClr>
              <a:buSzPct val="100000"/>
              <a:buFont typeface="Arial" panose="020B0604020202020204" pitchFamily="34" charset="0"/>
              <a:buChar char="»"/>
              <a:defRPr kumimoji="1" lang="en-US" sz="2000" kern="1200" dirty="0" smtClean="0">
                <a:solidFill>
                  <a:schemeClr val="bg1"/>
                </a:solidFill>
                <a:latin typeface="+mn-lt"/>
                <a:ea typeface="+mn-ea"/>
                <a:cs typeface="+mn-cs"/>
              </a:defRPr>
            </a:lvl4pPr>
            <a:lvl5pPr marL="2666800" indent="-228584" algn="l" defTabSz="914400" rtl="0" eaLnBrk="1" latinLnBrk="0" hangingPunct="1">
              <a:lnSpc>
                <a:spcPct val="100000"/>
              </a:lnSpc>
              <a:buClr>
                <a:schemeClr val="bg1"/>
              </a:buClr>
              <a:buSzPct val="100000"/>
              <a:buFont typeface="Arial" panose="020B0604020202020204" pitchFamily="34" charset="0"/>
              <a:buChar char="•"/>
              <a:defRPr sz="2000" kern="1200" dirty="0">
                <a:solidFill>
                  <a:schemeClr val="bg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Footer Placeholder 1">
            <a:extLst>
              <a:ext uri="{FF2B5EF4-FFF2-40B4-BE49-F238E27FC236}">
                <a16:creationId xmlns:a16="http://schemas.microsoft.com/office/drawing/2014/main" id="{D12832EA-CDD3-468B-986D-C2A74387AB5D}"/>
              </a:ext>
            </a:extLst>
          </p:cNvPr>
          <p:cNvSpPr>
            <a:spLocks noGrp="1"/>
          </p:cNvSpPr>
          <p:nvPr>
            <p:ph type="ftr" sz="quarter" idx="10"/>
          </p:nvPr>
        </p:nvSpPr>
        <p:spPr>
          <a:xfrm>
            <a:off x="1752600" y="6556248"/>
            <a:ext cx="3017520" cy="182880"/>
          </a:xfrm>
          <a:prstGeom prst="rect">
            <a:avLst/>
          </a:prstGeom>
        </p:spPr>
        <p:txBody>
          <a:bodyPr anchor="ctr"/>
          <a:lstStyle>
            <a:lvl1pPr>
              <a:defRPr sz="800">
                <a:solidFill>
                  <a:schemeClr val="bg1"/>
                </a:solidFill>
              </a:defRPr>
            </a:lvl1pPr>
          </a:lstStyle>
          <a:p>
            <a:pPr defTabSz="609555"/>
            <a:r>
              <a:rPr lang="en-IN"/>
              <a:t>© 2022 NTT DATA, Inc. All rights reserved.</a:t>
            </a:r>
            <a:endParaRPr lang="en-US"/>
          </a:p>
        </p:txBody>
      </p:sp>
      <p:sp>
        <p:nvSpPr>
          <p:cNvPr id="3" name="Slide Number Placeholder 2">
            <a:extLst>
              <a:ext uri="{FF2B5EF4-FFF2-40B4-BE49-F238E27FC236}">
                <a16:creationId xmlns:a16="http://schemas.microsoft.com/office/drawing/2014/main" id="{094DD751-D7CE-4A02-94D3-1F2D41366F01}"/>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a:p>
        </p:txBody>
      </p:sp>
      <p:sp>
        <p:nvSpPr>
          <p:cNvPr id="10" name="Title 3">
            <a:extLst>
              <a:ext uri="{FF2B5EF4-FFF2-40B4-BE49-F238E27FC236}">
                <a16:creationId xmlns:a16="http://schemas.microsoft.com/office/drawing/2014/main" id="{1084B5D6-E13F-49DD-9723-965CD01789C5}"/>
              </a:ext>
            </a:extLst>
          </p:cNvPr>
          <p:cNvSpPr>
            <a:spLocks noGrp="1"/>
          </p:cNvSpPr>
          <p:nvPr>
            <p:ph type="title" hasCustomPrompt="1"/>
          </p:nvPr>
        </p:nvSpPr>
        <p:spPr>
          <a:xfrm>
            <a:off x="304800" y="381000"/>
            <a:ext cx="11582400" cy="811284"/>
          </a:xfrm>
          <a:prstGeom prst="rect">
            <a:avLst/>
          </a:prstGeom>
        </p:spPr>
        <p:txBody>
          <a:bodyPr lIns="0" tIns="0" rIns="0" bIns="0" anchor="t" anchorCtr="0">
            <a:noAutofit/>
          </a:bodyPr>
          <a:lstStyle>
            <a:lvl1pPr marL="0" indent="0">
              <a:defRPr lang="en-US" dirty="0">
                <a:solidFill>
                  <a:schemeClr val="bg1"/>
                </a:solidFill>
              </a:defRPr>
            </a:lvl1pPr>
          </a:lstStyle>
          <a:p>
            <a:r>
              <a:rPr lang="en-US"/>
              <a:t>[Title]</a:t>
            </a:r>
          </a:p>
        </p:txBody>
      </p:sp>
      <p:sp>
        <p:nvSpPr>
          <p:cNvPr id="8" name="Freeform 5">
            <a:extLst>
              <a:ext uri="{FF2B5EF4-FFF2-40B4-BE49-F238E27FC236}">
                <a16:creationId xmlns:a16="http://schemas.microsoft.com/office/drawing/2014/main" id="{FC4CCBF6-B1C3-46CC-A9D2-020E4383864E}"/>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03033979"/>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s - BH-H">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09FEE01-6D38-4AFF-8E39-8403A0C9ED3A}"/>
              </a:ext>
            </a:extLst>
          </p:cNvPr>
          <p:cNvSpPr>
            <a:spLocks noGrp="1"/>
          </p:cNvSpPr>
          <p:nvPr>
            <p:ph idx="1"/>
          </p:nvPr>
        </p:nvSpPr>
        <p:spPr>
          <a:xfrm>
            <a:off x="304800" y="1447800"/>
            <a:ext cx="11582400" cy="477012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Footer Placeholder 1">
            <a:extLst>
              <a:ext uri="{FF2B5EF4-FFF2-40B4-BE49-F238E27FC236}">
                <a16:creationId xmlns:a16="http://schemas.microsoft.com/office/drawing/2014/main" id="{50BA91AD-94D7-45DB-9DC0-AA0B54CD6909}"/>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IN"/>
              <a:t>© 2022 NTT DATA, Inc. All rights reserved.</a:t>
            </a:r>
            <a:endParaRPr lang="en-US"/>
          </a:p>
        </p:txBody>
      </p:sp>
      <p:sp>
        <p:nvSpPr>
          <p:cNvPr id="3" name="Slide Number Placeholder 2">
            <a:extLst>
              <a:ext uri="{FF2B5EF4-FFF2-40B4-BE49-F238E27FC236}">
                <a16:creationId xmlns:a16="http://schemas.microsoft.com/office/drawing/2014/main" id="{D2875DB9-62CF-4691-983F-E0B1CA6CEBD8}"/>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
        <p:nvSpPr>
          <p:cNvPr id="7" name="Title 3">
            <a:extLst>
              <a:ext uri="{FF2B5EF4-FFF2-40B4-BE49-F238E27FC236}">
                <a16:creationId xmlns:a16="http://schemas.microsoft.com/office/drawing/2014/main" id="{C2FECC32-09FA-4F0A-99B9-53FF86115D02}"/>
              </a:ext>
            </a:extLst>
          </p:cNvPr>
          <p:cNvSpPr>
            <a:spLocks noGrp="1"/>
          </p:cNvSpPr>
          <p:nvPr>
            <p:ph type="title" hasCustomPrompt="1"/>
          </p:nvPr>
        </p:nvSpPr>
        <p:spPr>
          <a:xfrm>
            <a:off x="304800" y="640080"/>
            <a:ext cx="11582400" cy="552204"/>
          </a:xfrm>
          <a:prstGeom prst="rect">
            <a:avLst/>
          </a:prstGeom>
        </p:spPr>
        <p:txBody>
          <a:bodyPr lIns="0" tIns="0" rIns="0" bIns="0" anchor="t" anchorCtr="0">
            <a:noAutofit/>
          </a:bodyPr>
          <a:lstStyle>
            <a:lvl1pPr marL="0" indent="0">
              <a:defRPr lang="en-US" dirty="0"/>
            </a:lvl1pPr>
          </a:lstStyle>
          <a:p>
            <a:r>
              <a:rPr lang="en-US"/>
              <a:t>[Title]</a:t>
            </a:r>
          </a:p>
        </p:txBody>
      </p:sp>
    </p:spTree>
    <p:extLst>
      <p:ext uri="{BB962C8B-B14F-4D97-AF65-F5344CB8AC3E}">
        <p14:creationId xmlns:p14="http://schemas.microsoft.com/office/powerpoint/2010/main" val="2972725400"/>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192">
          <p15:clr>
            <a:srgbClr val="FBAE40"/>
          </p15:clr>
        </p15:guide>
        <p15:guide id="4" pos="7488">
          <p15:clr>
            <a:srgbClr val="FBAE40"/>
          </p15:clr>
        </p15:guide>
        <p15:guide id="5" orient="horz" pos="28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2 Column - BH-H">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9D32AD7-4EC4-4336-8E66-DAF3CD63E129}"/>
              </a:ext>
            </a:extLst>
          </p:cNvPr>
          <p:cNvCxnSpPr>
            <a:cxnSpLocks/>
          </p:cNvCxnSpPr>
          <p:nvPr userDrawn="1"/>
        </p:nvCxnSpPr>
        <p:spPr>
          <a:xfrm>
            <a:off x="6094413"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9A3F0FF2-9D07-4173-8901-D515EA8C808F}"/>
              </a:ext>
            </a:extLst>
          </p:cNvPr>
          <p:cNvSpPr>
            <a:spLocks noGrp="1"/>
          </p:cNvSpPr>
          <p:nvPr>
            <p:ph idx="1"/>
          </p:nvPr>
        </p:nvSpPr>
        <p:spPr>
          <a:xfrm>
            <a:off x="457201" y="1447800"/>
            <a:ext cx="5410200" cy="4953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Content Placeholder 2">
            <a:extLst>
              <a:ext uri="{FF2B5EF4-FFF2-40B4-BE49-F238E27FC236}">
                <a16:creationId xmlns:a16="http://schemas.microsoft.com/office/drawing/2014/main" id="{A5085B24-6983-47FE-AA4D-FD610A3D3BE7}"/>
              </a:ext>
            </a:extLst>
          </p:cNvPr>
          <p:cNvSpPr>
            <a:spLocks noGrp="1"/>
          </p:cNvSpPr>
          <p:nvPr>
            <p:ph idx="11"/>
          </p:nvPr>
        </p:nvSpPr>
        <p:spPr>
          <a:xfrm>
            <a:off x="6321426" y="1447800"/>
            <a:ext cx="5413362" cy="4953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itle 3">
            <a:extLst>
              <a:ext uri="{FF2B5EF4-FFF2-40B4-BE49-F238E27FC236}">
                <a16:creationId xmlns:a16="http://schemas.microsoft.com/office/drawing/2014/main" id="{5135ECDE-9650-420F-B887-80D8299F5C67}"/>
              </a:ext>
            </a:extLst>
          </p:cNvPr>
          <p:cNvSpPr>
            <a:spLocks noGrp="1"/>
          </p:cNvSpPr>
          <p:nvPr>
            <p:ph type="title" hasCustomPrompt="1"/>
          </p:nvPr>
        </p:nvSpPr>
        <p:spPr>
          <a:xfrm>
            <a:off x="304800" y="640080"/>
            <a:ext cx="11582399" cy="552204"/>
          </a:xfrm>
          <a:prstGeom prst="rect">
            <a:avLst/>
          </a:prstGeom>
        </p:spPr>
        <p:txBody>
          <a:bodyPr lIns="0" tIns="0" rIns="0" bIns="0" anchor="t" anchorCtr="0"/>
          <a:lstStyle>
            <a:lvl1pPr marL="0" indent="0">
              <a:defRPr lang="en-US" dirty="0"/>
            </a:lvl1pPr>
          </a:lstStyle>
          <a:p>
            <a:r>
              <a:rPr lang="en-US"/>
              <a:t>[Title]</a:t>
            </a:r>
          </a:p>
        </p:txBody>
      </p:sp>
      <p:sp>
        <p:nvSpPr>
          <p:cNvPr id="8" name="Footer Placeholder 1">
            <a:extLst>
              <a:ext uri="{FF2B5EF4-FFF2-40B4-BE49-F238E27FC236}">
                <a16:creationId xmlns:a16="http://schemas.microsoft.com/office/drawing/2014/main" id="{C28CFF88-D122-4C72-90AF-98AEC7B19CF9}"/>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IN"/>
              <a:t>© 2022 NTT DATA, Inc. All rights reserved.</a:t>
            </a:r>
            <a:endParaRPr lang="en-US"/>
          </a:p>
        </p:txBody>
      </p:sp>
      <p:sp>
        <p:nvSpPr>
          <p:cNvPr id="9" name="Slide Number Placeholder 2">
            <a:extLst>
              <a:ext uri="{FF2B5EF4-FFF2-40B4-BE49-F238E27FC236}">
                <a16:creationId xmlns:a16="http://schemas.microsoft.com/office/drawing/2014/main" id="{A4634491-90BC-4AE1-BB5A-332230E4AAF1}"/>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199869741"/>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192">
          <p15:clr>
            <a:srgbClr val="FBAE40"/>
          </p15:clr>
        </p15:guide>
        <p15:guide id="4" pos="748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3 Column - BH-H">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A4AC4E7-4E1D-4EEA-B383-BA8B1F15F772}"/>
              </a:ext>
            </a:extLst>
          </p:cNvPr>
          <p:cNvSpPr>
            <a:spLocks noGrp="1"/>
          </p:cNvSpPr>
          <p:nvPr>
            <p:ph idx="1"/>
          </p:nvPr>
        </p:nvSpPr>
        <p:spPr>
          <a:xfrm>
            <a:off x="457199"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0" name="Straight Connector 9">
            <a:extLst>
              <a:ext uri="{FF2B5EF4-FFF2-40B4-BE49-F238E27FC236}">
                <a16:creationId xmlns:a16="http://schemas.microsoft.com/office/drawing/2014/main" id="{153D318D-5BC0-4FD7-84F6-570AAD7A014D}"/>
              </a:ext>
            </a:extLst>
          </p:cNvPr>
          <p:cNvCxnSpPr>
            <a:cxnSpLocks/>
          </p:cNvCxnSpPr>
          <p:nvPr userDrawn="1"/>
        </p:nvCxnSpPr>
        <p:spPr>
          <a:xfrm>
            <a:off x="4184986"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9893623-AAB5-4C02-BC15-F45AA3A235AA}"/>
              </a:ext>
            </a:extLst>
          </p:cNvPr>
          <p:cNvCxnSpPr>
            <a:cxnSpLocks/>
          </p:cNvCxnSpPr>
          <p:nvPr userDrawn="1"/>
        </p:nvCxnSpPr>
        <p:spPr>
          <a:xfrm>
            <a:off x="8007007"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itle 3">
            <a:extLst>
              <a:ext uri="{FF2B5EF4-FFF2-40B4-BE49-F238E27FC236}">
                <a16:creationId xmlns:a16="http://schemas.microsoft.com/office/drawing/2014/main" id="{767CBE20-A9B1-4A35-83D8-A73BEBC38B23}"/>
              </a:ext>
            </a:extLst>
          </p:cNvPr>
          <p:cNvSpPr>
            <a:spLocks noGrp="1"/>
          </p:cNvSpPr>
          <p:nvPr>
            <p:ph type="title" hasCustomPrompt="1"/>
          </p:nvPr>
        </p:nvSpPr>
        <p:spPr>
          <a:xfrm>
            <a:off x="304800" y="640080"/>
            <a:ext cx="11582393" cy="552204"/>
          </a:xfrm>
          <a:prstGeom prst="rect">
            <a:avLst/>
          </a:prstGeom>
        </p:spPr>
        <p:txBody>
          <a:bodyPr lIns="0" tIns="0" rIns="0" bIns="0" anchor="t" anchorCtr="0"/>
          <a:lstStyle>
            <a:lvl1pPr marL="0" indent="0">
              <a:defRPr lang="en-US" dirty="0"/>
            </a:lvl1pPr>
          </a:lstStyle>
          <a:p>
            <a:r>
              <a:rPr lang="en-US"/>
              <a:t>[Title]</a:t>
            </a:r>
          </a:p>
        </p:txBody>
      </p:sp>
      <p:sp>
        <p:nvSpPr>
          <p:cNvPr id="14" name="Footer Placeholder 1">
            <a:extLst>
              <a:ext uri="{FF2B5EF4-FFF2-40B4-BE49-F238E27FC236}">
                <a16:creationId xmlns:a16="http://schemas.microsoft.com/office/drawing/2014/main" id="{53B5A437-9046-4D9A-B9A8-6545E19F54E3}"/>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IN"/>
              <a:t>© 2022 NTT DATA, Inc. All rights reserved.</a:t>
            </a:r>
            <a:endParaRPr lang="en-US"/>
          </a:p>
        </p:txBody>
      </p:sp>
      <p:sp>
        <p:nvSpPr>
          <p:cNvPr id="15" name="Slide Number Placeholder 2">
            <a:extLst>
              <a:ext uri="{FF2B5EF4-FFF2-40B4-BE49-F238E27FC236}">
                <a16:creationId xmlns:a16="http://schemas.microsoft.com/office/drawing/2014/main" id="{B101C1CC-2FB9-44F0-AA12-C9ED76564408}"/>
              </a:ext>
            </a:extLst>
          </p:cNvPr>
          <p:cNvSpPr>
            <a:spLocks noGrp="1"/>
          </p:cNvSpPr>
          <p:nvPr>
            <p:ph type="sldNum" sz="quarter" idx="13"/>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
        <p:nvSpPr>
          <p:cNvPr id="17" name="Content Placeholder 2">
            <a:extLst>
              <a:ext uri="{FF2B5EF4-FFF2-40B4-BE49-F238E27FC236}">
                <a16:creationId xmlns:a16="http://schemas.microsoft.com/office/drawing/2014/main" id="{5D0EF105-BA09-4670-B8E9-4C9C082BED03}"/>
              </a:ext>
            </a:extLst>
          </p:cNvPr>
          <p:cNvSpPr>
            <a:spLocks noGrp="1"/>
          </p:cNvSpPr>
          <p:nvPr>
            <p:ph idx="14"/>
          </p:nvPr>
        </p:nvSpPr>
        <p:spPr>
          <a:xfrm>
            <a:off x="4279220"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8" name="Content Placeholder 2">
            <a:extLst>
              <a:ext uri="{FF2B5EF4-FFF2-40B4-BE49-F238E27FC236}">
                <a16:creationId xmlns:a16="http://schemas.microsoft.com/office/drawing/2014/main" id="{8C807397-FCCB-47FB-AD0D-F4EF80200F39}"/>
              </a:ext>
            </a:extLst>
          </p:cNvPr>
          <p:cNvSpPr>
            <a:spLocks noGrp="1"/>
          </p:cNvSpPr>
          <p:nvPr>
            <p:ph idx="15"/>
          </p:nvPr>
        </p:nvSpPr>
        <p:spPr>
          <a:xfrm>
            <a:off x="8101242"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91772188"/>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7488">
          <p15:clr>
            <a:srgbClr val="FBAE40"/>
          </p15:clr>
        </p15:guide>
        <p15:guide id="4" pos="19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3 Horiz Column - BH-H">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CD1B004D-3DA5-4FB1-86C3-AEE8370F2FDB}"/>
              </a:ext>
            </a:extLst>
          </p:cNvPr>
          <p:cNvCxnSpPr>
            <a:cxnSpLocks/>
          </p:cNvCxnSpPr>
          <p:nvPr userDrawn="1"/>
        </p:nvCxnSpPr>
        <p:spPr>
          <a:xfrm>
            <a:off x="446181" y="2955131"/>
            <a:ext cx="11282172"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C906EE-1306-469E-9B3A-03111095D817}"/>
              </a:ext>
            </a:extLst>
          </p:cNvPr>
          <p:cNvCxnSpPr>
            <a:cxnSpLocks/>
          </p:cNvCxnSpPr>
          <p:nvPr userDrawn="1"/>
        </p:nvCxnSpPr>
        <p:spPr>
          <a:xfrm>
            <a:off x="446181" y="4591845"/>
            <a:ext cx="11282172"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B054C7E-EC6C-4C07-AE9B-BE8CF5827384}"/>
              </a:ext>
            </a:extLst>
          </p:cNvPr>
          <p:cNvSpPr>
            <a:spLocks noGrp="1"/>
          </p:cNvSpPr>
          <p:nvPr>
            <p:ph sz="half" idx="1"/>
          </p:nvPr>
        </p:nvSpPr>
        <p:spPr>
          <a:xfrm>
            <a:off x="457200" y="1447800"/>
            <a:ext cx="11277600" cy="1377948"/>
          </a:xfrm>
          <a:prstGeom prst="rect">
            <a:avLst/>
          </a:prstGeom>
        </p:spPr>
        <p:txBody>
          <a:bodyPr lIns="0" rIns="0" anchor="ctr"/>
          <a:lstStyle>
            <a:lvl1pPr marL="225425" indent="-225425"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2" name="Content Placeholder 2">
            <a:extLst>
              <a:ext uri="{FF2B5EF4-FFF2-40B4-BE49-F238E27FC236}">
                <a16:creationId xmlns:a16="http://schemas.microsoft.com/office/drawing/2014/main" id="{AE00503B-625A-40D6-A09F-268AABD4BA0D}"/>
              </a:ext>
            </a:extLst>
          </p:cNvPr>
          <p:cNvSpPr>
            <a:spLocks noGrp="1"/>
          </p:cNvSpPr>
          <p:nvPr>
            <p:ph sz="half" idx="10"/>
          </p:nvPr>
        </p:nvSpPr>
        <p:spPr>
          <a:xfrm>
            <a:off x="469743" y="3084514"/>
            <a:ext cx="11277600" cy="1377948"/>
          </a:xfrm>
          <a:prstGeom prst="rect">
            <a:avLst/>
          </a:prstGeom>
        </p:spPr>
        <p:txBody>
          <a:bodyPr lIns="0" rIns="0"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3" name="Content Placeholder 2">
            <a:extLst>
              <a:ext uri="{FF2B5EF4-FFF2-40B4-BE49-F238E27FC236}">
                <a16:creationId xmlns:a16="http://schemas.microsoft.com/office/drawing/2014/main" id="{62085E28-D41A-4AB4-A103-F6E2760E09CD}"/>
              </a:ext>
            </a:extLst>
          </p:cNvPr>
          <p:cNvSpPr>
            <a:spLocks noGrp="1"/>
          </p:cNvSpPr>
          <p:nvPr>
            <p:ph sz="half" idx="11"/>
          </p:nvPr>
        </p:nvSpPr>
        <p:spPr>
          <a:xfrm>
            <a:off x="457200" y="4721227"/>
            <a:ext cx="11277600" cy="1377948"/>
          </a:xfrm>
          <a:prstGeom prst="rect">
            <a:avLst/>
          </a:prstGeom>
        </p:spPr>
        <p:txBody>
          <a:bodyPr lIns="0" rIns="0"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2" name="Title 3">
            <a:extLst>
              <a:ext uri="{FF2B5EF4-FFF2-40B4-BE49-F238E27FC236}">
                <a16:creationId xmlns:a16="http://schemas.microsoft.com/office/drawing/2014/main" id="{DD620418-EEB2-4760-B008-A8F072EDD22B}"/>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10" name="Footer Placeholder 1">
            <a:extLst>
              <a:ext uri="{FF2B5EF4-FFF2-40B4-BE49-F238E27FC236}">
                <a16:creationId xmlns:a16="http://schemas.microsoft.com/office/drawing/2014/main" id="{39B2C728-A5A1-4484-A619-4E9E480843EA}"/>
              </a:ext>
            </a:extLst>
          </p:cNvPr>
          <p:cNvSpPr>
            <a:spLocks noGrp="1"/>
          </p:cNvSpPr>
          <p:nvPr>
            <p:ph type="ftr" sz="quarter" idx="12"/>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IN"/>
              <a:t>© 2022 NTT DATA, Inc. All rights reserved.</a:t>
            </a:r>
            <a:endParaRPr lang="en-US"/>
          </a:p>
        </p:txBody>
      </p:sp>
      <p:sp>
        <p:nvSpPr>
          <p:cNvPr id="11" name="Slide Number Placeholder 2">
            <a:extLst>
              <a:ext uri="{FF2B5EF4-FFF2-40B4-BE49-F238E27FC236}">
                <a16:creationId xmlns:a16="http://schemas.microsoft.com/office/drawing/2014/main" id="{EB014FE1-F0E6-4EE1-923A-906D66CBAB52}"/>
              </a:ext>
            </a:extLst>
          </p:cNvPr>
          <p:cNvSpPr>
            <a:spLocks noGrp="1"/>
          </p:cNvSpPr>
          <p:nvPr>
            <p:ph type="sldNum" sz="quarter" idx="13"/>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98217207"/>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guide id="4" orient="horz" pos="912">
          <p15:clr>
            <a:srgbClr val="FBAE40"/>
          </p15:clr>
        </p15:guide>
        <p15:guide id="5" orient="horz"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3 Horiz Column - BH-H">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CD1B004D-3DA5-4FB1-86C3-AEE8370F2FDB}"/>
              </a:ext>
            </a:extLst>
          </p:cNvPr>
          <p:cNvCxnSpPr>
            <a:cxnSpLocks/>
          </p:cNvCxnSpPr>
          <p:nvPr userDrawn="1"/>
        </p:nvCxnSpPr>
        <p:spPr>
          <a:xfrm>
            <a:off x="446181" y="2955131"/>
            <a:ext cx="11282172"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C906EE-1306-469E-9B3A-03111095D817}"/>
              </a:ext>
            </a:extLst>
          </p:cNvPr>
          <p:cNvCxnSpPr>
            <a:cxnSpLocks/>
          </p:cNvCxnSpPr>
          <p:nvPr userDrawn="1"/>
        </p:nvCxnSpPr>
        <p:spPr>
          <a:xfrm>
            <a:off x="446181" y="4591845"/>
            <a:ext cx="11282172"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B054C7E-EC6C-4C07-AE9B-BE8CF5827384}"/>
              </a:ext>
            </a:extLst>
          </p:cNvPr>
          <p:cNvSpPr>
            <a:spLocks noGrp="1"/>
          </p:cNvSpPr>
          <p:nvPr>
            <p:ph sz="half" idx="1"/>
          </p:nvPr>
        </p:nvSpPr>
        <p:spPr>
          <a:xfrm>
            <a:off x="457200" y="1447800"/>
            <a:ext cx="11277600" cy="1377948"/>
          </a:xfrm>
          <a:prstGeom prst="rect">
            <a:avLst/>
          </a:prstGeom>
        </p:spPr>
        <p:txBody>
          <a:bodyPr lIns="0" rIns="0" anchor="ctr"/>
          <a:lstStyle>
            <a:lvl1pPr marL="225425" indent="-225425"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p:txBody>
      </p:sp>
      <p:sp>
        <p:nvSpPr>
          <p:cNvPr id="22" name="Content Placeholder 2">
            <a:extLst>
              <a:ext uri="{FF2B5EF4-FFF2-40B4-BE49-F238E27FC236}">
                <a16:creationId xmlns:a16="http://schemas.microsoft.com/office/drawing/2014/main" id="{AE00503B-625A-40D6-A09F-268AABD4BA0D}"/>
              </a:ext>
            </a:extLst>
          </p:cNvPr>
          <p:cNvSpPr>
            <a:spLocks noGrp="1"/>
          </p:cNvSpPr>
          <p:nvPr>
            <p:ph sz="half" idx="10"/>
          </p:nvPr>
        </p:nvSpPr>
        <p:spPr>
          <a:xfrm>
            <a:off x="469743" y="3084514"/>
            <a:ext cx="11277600" cy="1377948"/>
          </a:xfrm>
          <a:prstGeom prst="rect">
            <a:avLst/>
          </a:prstGeom>
        </p:spPr>
        <p:txBody>
          <a:bodyPr lIns="0" rIns="0"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3" name="Content Placeholder 2">
            <a:extLst>
              <a:ext uri="{FF2B5EF4-FFF2-40B4-BE49-F238E27FC236}">
                <a16:creationId xmlns:a16="http://schemas.microsoft.com/office/drawing/2014/main" id="{62085E28-D41A-4AB4-A103-F6E2760E09CD}"/>
              </a:ext>
            </a:extLst>
          </p:cNvPr>
          <p:cNvSpPr>
            <a:spLocks noGrp="1"/>
          </p:cNvSpPr>
          <p:nvPr>
            <p:ph sz="half" idx="11"/>
          </p:nvPr>
        </p:nvSpPr>
        <p:spPr>
          <a:xfrm>
            <a:off x="457200" y="4721227"/>
            <a:ext cx="11277600" cy="1377948"/>
          </a:xfrm>
          <a:prstGeom prst="rect">
            <a:avLst/>
          </a:prstGeom>
        </p:spPr>
        <p:txBody>
          <a:bodyPr lIns="0" rIns="0"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2" name="Title 3">
            <a:extLst>
              <a:ext uri="{FF2B5EF4-FFF2-40B4-BE49-F238E27FC236}">
                <a16:creationId xmlns:a16="http://schemas.microsoft.com/office/drawing/2014/main" id="{DD620418-EEB2-4760-B008-A8F072EDD22B}"/>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dirty="0"/>
              <a:t>[Title]</a:t>
            </a:r>
          </a:p>
        </p:txBody>
      </p:sp>
      <p:sp>
        <p:nvSpPr>
          <p:cNvPr id="10" name="Footer Placeholder 1">
            <a:extLst>
              <a:ext uri="{FF2B5EF4-FFF2-40B4-BE49-F238E27FC236}">
                <a16:creationId xmlns:a16="http://schemas.microsoft.com/office/drawing/2014/main" id="{39B2C728-A5A1-4484-A619-4E9E480843EA}"/>
              </a:ext>
            </a:extLst>
          </p:cNvPr>
          <p:cNvSpPr>
            <a:spLocks noGrp="1"/>
          </p:cNvSpPr>
          <p:nvPr>
            <p:ph type="ftr" sz="quarter" idx="12"/>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dirty="0"/>
              <a:t>© 2023 NTT DATA Americas, Inc. All rights reserved.</a:t>
            </a:r>
          </a:p>
        </p:txBody>
      </p:sp>
      <p:sp>
        <p:nvSpPr>
          <p:cNvPr id="11" name="Slide Number Placeholder 2">
            <a:extLst>
              <a:ext uri="{FF2B5EF4-FFF2-40B4-BE49-F238E27FC236}">
                <a16:creationId xmlns:a16="http://schemas.microsoft.com/office/drawing/2014/main" id="{EB014FE1-F0E6-4EE1-923A-906D66CBAB52}"/>
              </a:ext>
            </a:extLst>
          </p:cNvPr>
          <p:cNvSpPr>
            <a:spLocks noGrp="1"/>
          </p:cNvSpPr>
          <p:nvPr>
            <p:ph type="sldNum" sz="quarter" idx="13"/>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2615687550"/>
      </p:ext>
    </p:extLst>
  </p:cSld>
  <p:clrMapOvr>
    <a:masterClrMapping/>
  </p:clrMapOvr>
  <p:extLst>
    <p:ext uri="{DCECCB84-F9BA-43D5-87BE-67443E8EF086}">
      <p15:sldGuideLst xmlns:p15="http://schemas.microsoft.com/office/powerpoint/2012/main">
        <p15:guide id="1" pos="3840" userDrawn="1">
          <p15:clr>
            <a:srgbClr val="FBAE40"/>
          </p15:clr>
        </p15:guide>
        <p15:guide id="2" pos="7488" userDrawn="1">
          <p15:clr>
            <a:srgbClr val="FBAE40"/>
          </p15:clr>
        </p15:guide>
        <p15:guide id="3" pos="192" userDrawn="1">
          <p15:clr>
            <a:srgbClr val="FBAE40"/>
          </p15:clr>
        </p15:guide>
        <p15:guide id="4" orient="horz" pos="912" userDrawn="1">
          <p15:clr>
            <a:srgbClr val="FBAE40"/>
          </p15:clr>
        </p15:guide>
        <p15:guide id="5" orient="horz"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w/Subtitle and Contents - BH-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C3BFEB-E3E2-40B7-A253-8DF9A4ADA8FA}"/>
              </a:ext>
            </a:extLst>
          </p:cNvPr>
          <p:cNvSpPr>
            <a:spLocks noGrp="1"/>
          </p:cNvSpPr>
          <p:nvPr>
            <p:ph type="body" sz="quarter" idx="12" hasCustomPrompt="1"/>
          </p:nvPr>
        </p:nvSpPr>
        <p:spPr>
          <a:xfrm>
            <a:off x="304800" y="1347732"/>
            <a:ext cx="11582400" cy="404868"/>
          </a:xfrm>
          <a:prstGeom prst="rect">
            <a:avLst/>
          </a:prstGeom>
        </p:spPr>
        <p:txBody>
          <a:bodyPr lIns="0" rIns="0" anchor="t" anchorCtr="0"/>
          <a:lstStyle>
            <a:lvl1pPr marL="0" indent="0">
              <a:spcBef>
                <a:spcPts val="0"/>
              </a:spcBef>
              <a:buNone/>
              <a:defRPr sz="2000"/>
            </a:lvl1pPr>
          </a:lstStyle>
          <a:p>
            <a:pPr lvl="0"/>
            <a:r>
              <a:rPr lang="en-US"/>
              <a:t>[Subtitle]</a:t>
            </a:r>
          </a:p>
        </p:txBody>
      </p:sp>
      <p:sp>
        <p:nvSpPr>
          <p:cNvPr id="6" name="Content Placeholder 2">
            <a:extLst>
              <a:ext uri="{FF2B5EF4-FFF2-40B4-BE49-F238E27FC236}">
                <a16:creationId xmlns:a16="http://schemas.microsoft.com/office/drawing/2014/main" id="{0162BD97-CE5D-4353-8684-0E76CAC1F56F}"/>
              </a:ext>
            </a:extLst>
          </p:cNvPr>
          <p:cNvSpPr>
            <a:spLocks noGrp="1"/>
          </p:cNvSpPr>
          <p:nvPr>
            <p:ph idx="1"/>
          </p:nvPr>
        </p:nvSpPr>
        <p:spPr>
          <a:xfrm>
            <a:off x="304800" y="1828800"/>
            <a:ext cx="11582400" cy="4572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itle 3">
            <a:extLst>
              <a:ext uri="{FF2B5EF4-FFF2-40B4-BE49-F238E27FC236}">
                <a16:creationId xmlns:a16="http://schemas.microsoft.com/office/drawing/2014/main" id="{76293CAC-E1C7-430F-9B47-1D1372474C26}"/>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7" name="Footer Placeholder 1">
            <a:extLst>
              <a:ext uri="{FF2B5EF4-FFF2-40B4-BE49-F238E27FC236}">
                <a16:creationId xmlns:a16="http://schemas.microsoft.com/office/drawing/2014/main" id="{9DBFC91C-8CCE-4BFA-A2DB-040D53241C3D}"/>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IN"/>
              <a:t>© 2022 NTT DATA, Inc. All rights reserved.</a:t>
            </a:r>
            <a:endParaRPr lang="en-US"/>
          </a:p>
        </p:txBody>
      </p:sp>
      <p:sp>
        <p:nvSpPr>
          <p:cNvPr id="8" name="Slide Number Placeholder 2">
            <a:extLst>
              <a:ext uri="{FF2B5EF4-FFF2-40B4-BE49-F238E27FC236}">
                <a16:creationId xmlns:a16="http://schemas.microsoft.com/office/drawing/2014/main" id="{92BDF944-3173-46A4-AE85-8B2DF233C29F}"/>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3518229250"/>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mpany Profile - BH-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33D873-0981-44B3-9F23-FE6A66F25CCB}"/>
              </a:ext>
            </a:extLst>
          </p:cNvPr>
          <p:cNvSpPr/>
          <p:nvPr userDrawn="1"/>
        </p:nvSpPr>
        <p:spPr bwMode="gray">
          <a:xfrm>
            <a:off x="4060824" y="1981200"/>
            <a:ext cx="4067176" cy="3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mn-lt"/>
            </a:endParaRPr>
          </a:p>
        </p:txBody>
      </p:sp>
      <p:sp>
        <p:nvSpPr>
          <p:cNvPr id="6" name="Picture Placeholder 7">
            <a:extLst>
              <a:ext uri="{FF2B5EF4-FFF2-40B4-BE49-F238E27FC236}">
                <a16:creationId xmlns:a16="http://schemas.microsoft.com/office/drawing/2014/main" id="{7F5A84BC-8CC7-416E-9A02-8994A246FEE1}"/>
              </a:ext>
            </a:extLst>
          </p:cNvPr>
          <p:cNvSpPr>
            <a:spLocks noGrp="1"/>
          </p:cNvSpPr>
          <p:nvPr>
            <p:ph type="pic" sz="quarter" idx="13"/>
          </p:nvPr>
        </p:nvSpPr>
        <p:spPr>
          <a:xfrm>
            <a:off x="0" y="1981200"/>
            <a:ext cx="4060825" cy="3556000"/>
          </a:xfrm>
          <a:prstGeom prst="rect">
            <a:avLst/>
          </a:prstGeom>
        </p:spPr>
        <p:txBody>
          <a:bodyPr tIns="457200"/>
          <a:lstStyle>
            <a:lvl1pPr marL="0" indent="0" algn="ctr">
              <a:buNone/>
              <a:defRPr sz="2000"/>
            </a:lvl1pPr>
          </a:lstStyle>
          <a:p>
            <a:r>
              <a:rPr lang="en-US"/>
              <a:t>Click icon to add picture</a:t>
            </a:r>
            <a:endParaRPr/>
          </a:p>
        </p:txBody>
      </p:sp>
      <p:sp>
        <p:nvSpPr>
          <p:cNvPr id="7" name="Picture Placeholder 7">
            <a:extLst>
              <a:ext uri="{FF2B5EF4-FFF2-40B4-BE49-F238E27FC236}">
                <a16:creationId xmlns:a16="http://schemas.microsoft.com/office/drawing/2014/main" id="{24F236D9-79B7-45F4-A450-3A5A22D976BE}"/>
              </a:ext>
            </a:extLst>
          </p:cNvPr>
          <p:cNvSpPr>
            <a:spLocks noGrp="1"/>
          </p:cNvSpPr>
          <p:nvPr>
            <p:ph type="pic" sz="quarter" idx="14"/>
          </p:nvPr>
        </p:nvSpPr>
        <p:spPr>
          <a:xfrm>
            <a:off x="8128000" y="1981200"/>
            <a:ext cx="4060825" cy="3556000"/>
          </a:xfrm>
          <a:prstGeom prst="rect">
            <a:avLst/>
          </a:prstGeom>
        </p:spPr>
        <p:txBody>
          <a:bodyPr tIns="457200"/>
          <a:lstStyle>
            <a:lvl1pPr marL="0" indent="0" algn="ctr">
              <a:buNone/>
              <a:defRPr sz="2000"/>
            </a:lvl1pPr>
          </a:lstStyle>
          <a:p>
            <a:r>
              <a:rPr lang="en-US"/>
              <a:t>Click icon to add picture</a:t>
            </a:r>
            <a:endParaRPr/>
          </a:p>
        </p:txBody>
      </p:sp>
      <p:sp>
        <p:nvSpPr>
          <p:cNvPr id="8" name="Text Placeholder 10">
            <a:extLst>
              <a:ext uri="{FF2B5EF4-FFF2-40B4-BE49-F238E27FC236}">
                <a16:creationId xmlns:a16="http://schemas.microsoft.com/office/drawing/2014/main" id="{62C69F86-EB6F-4E6A-A481-EF2943D418E2}"/>
              </a:ext>
            </a:extLst>
          </p:cNvPr>
          <p:cNvSpPr>
            <a:spLocks noGrp="1"/>
          </p:cNvSpPr>
          <p:nvPr>
            <p:ph type="body" sz="quarter" idx="15" hasCustomPrompt="1"/>
          </p:nvPr>
        </p:nvSpPr>
        <p:spPr bwMode="white">
          <a:xfrm>
            <a:off x="4265612" y="3419022"/>
            <a:ext cx="3657600" cy="752020"/>
          </a:xfrm>
          <a:prstGeom prst="rect">
            <a:avLst/>
          </a:prstGeom>
        </p:spPr>
        <p:txBody>
          <a:bodyPr anchor="t">
            <a:normAutofit/>
          </a:bodyPr>
          <a:lstStyle>
            <a:lvl1pPr marL="0" indent="0" algn="ctr">
              <a:spcBef>
                <a:spcPts val="0"/>
              </a:spcBef>
              <a:buNone/>
              <a:defRPr sz="2400" b="1">
                <a:solidFill>
                  <a:srgbClr val="FFFFFF"/>
                </a:solidFill>
              </a:defRPr>
            </a:lvl1pPr>
            <a:lvl2pPr marL="0" indent="0" algn="ctr">
              <a:spcBef>
                <a:spcPts val="0"/>
              </a:spcBef>
              <a:buNone/>
              <a:defRPr sz="2400" b="1">
                <a:solidFill>
                  <a:srgbClr val="FFFFFF"/>
                </a:solidFill>
              </a:defRPr>
            </a:lvl2pPr>
            <a:lvl3pPr marL="0" indent="0" algn="ctr">
              <a:spcBef>
                <a:spcPts val="0"/>
              </a:spcBef>
              <a:buNone/>
              <a:defRPr sz="2400" b="1">
                <a:solidFill>
                  <a:srgbClr val="FFFFFF"/>
                </a:solidFill>
              </a:defRPr>
            </a:lvl3pPr>
            <a:lvl4pPr marL="0" indent="0" algn="ctr">
              <a:spcBef>
                <a:spcPts val="0"/>
              </a:spcBef>
              <a:buNone/>
              <a:defRPr sz="2400" b="1">
                <a:solidFill>
                  <a:srgbClr val="FFFFFF"/>
                </a:solidFill>
              </a:defRPr>
            </a:lvl4pPr>
            <a:lvl5pPr marL="0" indent="0" algn="ctr">
              <a:spcBef>
                <a:spcPts val="0"/>
              </a:spcBef>
              <a:buNone/>
              <a:defRPr sz="2400" b="1">
                <a:solidFill>
                  <a:srgbClr val="FFFFFF"/>
                </a:solidFill>
              </a:defRPr>
            </a:lvl5pPr>
            <a:lvl6pPr marL="0" indent="0" algn="ctr">
              <a:spcBef>
                <a:spcPts val="0"/>
              </a:spcBef>
              <a:buNone/>
              <a:defRPr sz="2400" b="1">
                <a:solidFill>
                  <a:srgbClr val="FFFFFF"/>
                </a:solidFill>
              </a:defRPr>
            </a:lvl6pPr>
            <a:lvl7pPr marL="0" indent="0" algn="ctr">
              <a:spcBef>
                <a:spcPts val="0"/>
              </a:spcBef>
              <a:buNone/>
              <a:defRPr sz="2400" b="1">
                <a:solidFill>
                  <a:srgbClr val="FFFFFF"/>
                </a:solidFill>
              </a:defRPr>
            </a:lvl7pPr>
            <a:lvl8pPr marL="0" indent="0" algn="ctr">
              <a:spcBef>
                <a:spcPts val="0"/>
              </a:spcBef>
              <a:buNone/>
              <a:defRPr sz="2400" b="1">
                <a:solidFill>
                  <a:srgbClr val="FFFFFF"/>
                </a:solidFill>
              </a:defRPr>
            </a:lvl8pPr>
            <a:lvl9pPr marL="0" indent="0" algn="ctr">
              <a:spcBef>
                <a:spcPts val="0"/>
              </a:spcBef>
              <a:buNone/>
              <a:defRPr sz="2400" b="1">
                <a:solidFill>
                  <a:srgbClr val="FFFFFF"/>
                </a:solidFill>
              </a:defRPr>
            </a:lvl9pPr>
          </a:lstStyle>
          <a:p>
            <a:pPr lvl="0"/>
            <a:r>
              <a:t>Click to add heading</a:t>
            </a:r>
          </a:p>
        </p:txBody>
      </p:sp>
      <p:sp>
        <p:nvSpPr>
          <p:cNvPr id="10" name="Text Placeholder 10">
            <a:extLst>
              <a:ext uri="{FF2B5EF4-FFF2-40B4-BE49-F238E27FC236}">
                <a16:creationId xmlns:a16="http://schemas.microsoft.com/office/drawing/2014/main" id="{72265DCB-702C-4B39-866D-759DBA9B8EFF}"/>
              </a:ext>
            </a:extLst>
          </p:cNvPr>
          <p:cNvSpPr>
            <a:spLocks noGrp="1"/>
          </p:cNvSpPr>
          <p:nvPr>
            <p:ph type="body" sz="quarter" idx="16"/>
          </p:nvPr>
        </p:nvSpPr>
        <p:spPr bwMode="white">
          <a:xfrm>
            <a:off x="4265612" y="4267200"/>
            <a:ext cx="3657600" cy="726620"/>
          </a:xfrm>
          <a:prstGeom prst="rect">
            <a:avLst/>
          </a:prstGeom>
        </p:spPr>
        <p:txBody>
          <a:bodyPr>
            <a:noAutofit/>
          </a:bodyPr>
          <a:lstStyle>
            <a:lvl1pPr marL="0" indent="0" algn="ctr">
              <a:spcBef>
                <a:spcPts val="0"/>
              </a:spcBef>
              <a:buNone/>
              <a:defRPr sz="1600" b="0">
                <a:solidFill>
                  <a:srgbClr val="FFFFFF"/>
                </a:solidFill>
              </a:defRPr>
            </a:lvl1pPr>
            <a:lvl2pPr marL="0" indent="0" algn="ctr">
              <a:spcBef>
                <a:spcPts val="0"/>
              </a:spcBef>
              <a:buNone/>
              <a:defRPr sz="1600" b="0">
                <a:solidFill>
                  <a:srgbClr val="FFFFFF"/>
                </a:solidFill>
              </a:defRPr>
            </a:lvl2pPr>
            <a:lvl3pPr marL="0" indent="0" algn="ctr">
              <a:spcBef>
                <a:spcPts val="0"/>
              </a:spcBef>
              <a:buNone/>
              <a:defRPr sz="1600" b="0">
                <a:solidFill>
                  <a:srgbClr val="FFFFFF"/>
                </a:solidFill>
              </a:defRPr>
            </a:lvl3pPr>
            <a:lvl4pPr marL="0" indent="0" algn="ctr">
              <a:spcBef>
                <a:spcPts val="0"/>
              </a:spcBef>
              <a:buNone/>
              <a:defRPr sz="1600" b="0">
                <a:solidFill>
                  <a:srgbClr val="FFFFFF"/>
                </a:solidFill>
              </a:defRPr>
            </a:lvl4pPr>
            <a:lvl5pPr marL="0" indent="0" algn="ctr">
              <a:spcBef>
                <a:spcPts val="0"/>
              </a:spcBef>
              <a:buNone/>
              <a:defRPr sz="1600" b="0">
                <a:solidFill>
                  <a:srgbClr val="FFFFFF"/>
                </a:solidFill>
              </a:defRPr>
            </a:lvl5pPr>
            <a:lvl6pPr marL="0" indent="0" algn="ctr">
              <a:spcBef>
                <a:spcPts val="0"/>
              </a:spcBef>
              <a:buNone/>
              <a:defRPr sz="1600" b="0">
                <a:solidFill>
                  <a:srgbClr val="FFFFFF"/>
                </a:solidFill>
              </a:defRPr>
            </a:lvl6pPr>
            <a:lvl7pPr marL="0" indent="0" algn="ctr">
              <a:spcBef>
                <a:spcPts val="0"/>
              </a:spcBef>
              <a:buNone/>
              <a:defRPr sz="1600" b="0">
                <a:solidFill>
                  <a:srgbClr val="FFFFFF"/>
                </a:solidFill>
              </a:defRPr>
            </a:lvl7pPr>
            <a:lvl8pPr marL="0" indent="0" algn="ctr">
              <a:spcBef>
                <a:spcPts val="0"/>
              </a:spcBef>
              <a:buNone/>
              <a:defRPr sz="1600" b="0">
                <a:solidFill>
                  <a:srgbClr val="FFFFFF"/>
                </a:solidFill>
              </a:defRPr>
            </a:lvl8pPr>
            <a:lvl9pPr marL="0" indent="0" algn="ctr">
              <a:spcBef>
                <a:spcPts val="0"/>
              </a:spcBef>
              <a:buNone/>
              <a:defRPr sz="1600" b="0">
                <a:solidFill>
                  <a:srgbClr val="FFFFFF"/>
                </a:solidFill>
              </a:defRPr>
            </a:lvl9pPr>
          </a:lstStyle>
          <a:p>
            <a:pPr lvl="0"/>
            <a:r>
              <a:rPr lang="en-US"/>
              <a:t>Click to edit Master text styles</a:t>
            </a:r>
          </a:p>
        </p:txBody>
      </p:sp>
      <p:sp>
        <p:nvSpPr>
          <p:cNvPr id="12" name="Title 3">
            <a:extLst>
              <a:ext uri="{FF2B5EF4-FFF2-40B4-BE49-F238E27FC236}">
                <a16:creationId xmlns:a16="http://schemas.microsoft.com/office/drawing/2014/main" id="{7229CF78-FD03-4D68-8B06-A070ACC258D5}"/>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11" name="Footer Placeholder 1">
            <a:extLst>
              <a:ext uri="{FF2B5EF4-FFF2-40B4-BE49-F238E27FC236}">
                <a16:creationId xmlns:a16="http://schemas.microsoft.com/office/drawing/2014/main" id="{F3E5A779-8138-44AD-8594-A3305B7734CF}"/>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IN"/>
              <a:t>© 2022 NTT DATA, Inc. All rights reserved.</a:t>
            </a:r>
            <a:endParaRPr lang="en-US"/>
          </a:p>
        </p:txBody>
      </p:sp>
      <p:sp>
        <p:nvSpPr>
          <p:cNvPr id="13" name="Slide Number Placeholder 2">
            <a:extLst>
              <a:ext uri="{FF2B5EF4-FFF2-40B4-BE49-F238E27FC236}">
                <a16:creationId xmlns:a16="http://schemas.microsoft.com/office/drawing/2014/main" id="{C64B3573-DB9B-417D-84AB-8F4B046431B3}"/>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211946990"/>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with Full Image - BH-H">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p:nvPr>
        </p:nvSpPr>
        <p:spPr>
          <a:xfrm>
            <a:off x="0" y="457200"/>
            <a:ext cx="12192000" cy="6400800"/>
          </a:xfrm>
          <a:prstGeom prst="rect">
            <a:avLst/>
          </a:prstGeom>
        </p:spPr>
        <p:txBody>
          <a:bodyPr anchor="ctr"/>
          <a:lstStyle>
            <a:lvl1pPr marL="0" indent="0" algn="ctr">
              <a:buNone/>
              <a:defRPr/>
            </a:lvl1pPr>
          </a:lstStyle>
          <a:p>
            <a:r>
              <a:rPr lang="en-US"/>
              <a:t>Click icon to add picture</a:t>
            </a:r>
          </a:p>
        </p:txBody>
      </p:sp>
      <p:sp>
        <p:nvSpPr>
          <p:cNvPr id="5" name="Title 3">
            <a:extLst>
              <a:ext uri="{FF2B5EF4-FFF2-40B4-BE49-F238E27FC236}">
                <a16:creationId xmlns:a16="http://schemas.microsoft.com/office/drawing/2014/main" id="{9EF93357-ACE0-401E-B673-E62DD3B4B614}"/>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IN"/>
              <a:t>© 2022 NTT DATA, Inc. All rights reserved.</a:t>
            </a:r>
            <a:endParaRPr lang="en-US"/>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1269593998"/>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with Image Band - BH-H">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28220791-D495-4D87-90C8-E922F6083CCD}"/>
              </a:ext>
            </a:extLst>
          </p:cNvPr>
          <p:cNvSpPr>
            <a:spLocks noGrp="1"/>
          </p:cNvSpPr>
          <p:nvPr>
            <p:ph type="pic" sz="quarter" idx="10"/>
          </p:nvPr>
        </p:nvSpPr>
        <p:spPr>
          <a:xfrm>
            <a:off x="0" y="1752600"/>
            <a:ext cx="12192000" cy="3378200"/>
          </a:xfrm>
          <a:prstGeom prst="rect">
            <a:avLst/>
          </a:prstGeom>
        </p:spPr>
        <p:txBody>
          <a:bodyPr anchor="ctr"/>
          <a:lstStyle>
            <a:lvl1pPr marL="0" indent="0" algn="ctr">
              <a:buNone/>
              <a:defRPr/>
            </a:lvl1pPr>
          </a:lstStyle>
          <a:p>
            <a:r>
              <a:rPr lang="en-US"/>
              <a:t>Click icon to add picture</a:t>
            </a:r>
          </a:p>
        </p:txBody>
      </p:sp>
      <p:sp>
        <p:nvSpPr>
          <p:cNvPr id="5" name="Footer Placeholder 1">
            <a:extLst>
              <a:ext uri="{FF2B5EF4-FFF2-40B4-BE49-F238E27FC236}">
                <a16:creationId xmlns:a16="http://schemas.microsoft.com/office/drawing/2014/main" id="{982ECDED-16BD-46CC-9E54-CE94F6377953}"/>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IN"/>
              <a:t>© 2022 NTT DATA, Inc. All rights reserved.</a:t>
            </a:r>
            <a:endParaRPr lang="en-US"/>
          </a:p>
        </p:txBody>
      </p:sp>
      <p:sp>
        <p:nvSpPr>
          <p:cNvPr id="7" name="Slide Number Placeholder 2">
            <a:extLst>
              <a:ext uri="{FF2B5EF4-FFF2-40B4-BE49-F238E27FC236}">
                <a16:creationId xmlns:a16="http://schemas.microsoft.com/office/drawing/2014/main" id="{E5BC33B8-03C1-47C6-B7A6-54A669710B80}"/>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725979025"/>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uccess Story (Unname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hasCustomPrompt="1"/>
          </p:nvPr>
        </p:nvSpPr>
        <p:spPr>
          <a:xfrm>
            <a:off x="0" y="457200"/>
            <a:ext cx="4114800" cy="6400800"/>
          </a:xfrm>
          <a:prstGeom prst="rect">
            <a:avLst/>
          </a:prstGeom>
        </p:spPr>
        <p:txBody>
          <a:bodyPr anchor="ctr"/>
          <a:lstStyle>
            <a:lvl1pPr marL="0" indent="0" algn="ctr">
              <a:buNone/>
              <a:defRPr sz="2000"/>
            </a:lvl1pPr>
          </a:lstStyle>
          <a:p>
            <a:r>
              <a:rPr lang="en-US"/>
              <a:t>7” x ‘ 4.5” @ 96dpi</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IN"/>
              <a:t>© 2022 NTT DATA, Inc. All rights reserved.</a:t>
            </a:r>
            <a:endParaRPr lang="en-US"/>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graphicFrame>
        <p:nvGraphicFramePr>
          <p:cNvPr id="8" name="Body Copy">
            <a:extLst>
              <a:ext uri="{FF2B5EF4-FFF2-40B4-BE49-F238E27FC236}">
                <a16:creationId xmlns:a16="http://schemas.microsoft.com/office/drawing/2014/main" id="{97B60F81-633F-4646-AA98-205101671A2A}"/>
              </a:ext>
            </a:extLst>
          </p:cNvPr>
          <p:cNvGraphicFramePr>
            <a:graphicFrameLocks noGrp="1"/>
          </p:cNvGraphicFramePr>
          <p:nvPr userDrawn="1">
            <p:extLst>
              <p:ext uri="{D42A27DB-BD31-4B8C-83A1-F6EECF244321}">
                <p14:modId xmlns:p14="http://schemas.microsoft.com/office/powerpoint/2010/main" val="1786447254"/>
              </p:ext>
            </p:extLst>
          </p:nvPr>
        </p:nvGraphicFramePr>
        <p:xfrm>
          <a:off x="4419600" y="1855716"/>
          <a:ext cx="7467600" cy="416716"/>
        </p:xfrm>
        <a:graphic>
          <a:graphicData uri="http://schemas.openxmlformats.org/drawingml/2006/table">
            <a:tbl>
              <a:tblPr firstRow="1" bandRow="1">
                <a:tableStyleId>{5C22544A-7EE6-4342-B048-85BDC9FD1C3A}</a:tableStyleId>
              </a:tblPr>
              <a:tblGrid>
                <a:gridCol w="2360780">
                  <a:extLst>
                    <a:ext uri="{9D8B030D-6E8A-4147-A177-3AD203B41FA5}">
                      <a16:colId xmlns:a16="http://schemas.microsoft.com/office/drawing/2014/main" val="946091691"/>
                    </a:ext>
                  </a:extLst>
                </a:gridCol>
                <a:gridCol w="192630">
                  <a:extLst>
                    <a:ext uri="{9D8B030D-6E8A-4147-A177-3AD203B41FA5}">
                      <a16:colId xmlns:a16="http://schemas.microsoft.com/office/drawing/2014/main" val="1729550602"/>
                    </a:ext>
                  </a:extLst>
                </a:gridCol>
                <a:gridCol w="2360780">
                  <a:extLst>
                    <a:ext uri="{9D8B030D-6E8A-4147-A177-3AD203B41FA5}">
                      <a16:colId xmlns:a16="http://schemas.microsoft.com/office/drawing/2014/main" val="1614543895"/>
                    </a:ext>
                  </a:extLst>
                </a:gridCol>
                <a:gridCol w="192630">
                  <a:extLst>
                    <a:ext uri="{9D8B030D-6E8A-4147-A177-3AD203B41FA5}">
                      <a16:colId xmlns:a16="http://schemas.microsoft.com/office/drawing/2014/main" val="4208229438"/>
                    </a:ext>
                  </a:extLst>
                </a:gridCol>
                <a:gridCol w="2360780">
                  <a:extLst>
                    <a:ext uri="{9D8B030D-6E8A-4147-A177-3AD203B41FA5}">
                      <a16:colId xmlns:a16="http://schemas.microsoft.com/office/drawing/2014/main" val="1081490778"/>
                    </a:ext>
                  </a:extLst>
                </a:gridCol>
              </a:tblGrid>
              <a:tr h="416716">
                <a:tc>
                  <a:txBody>
                    <a:bodyPr/>
                    <a:lstStyle/>
                    <a:p>
                      <a:r>
                        <a:rPr kumimoji="1" lang="en-US" sz="1800" b="0" kern="1200">
                          <a:solidFill>
                            <a:schemeClr val="accent2">
                              <a:lumMod val="75000"/>
                            </a:schemeClr>
                          </a:solidFill>
                          <a:latin typeface="+mn-lt"/>
                          <a:ea typeface="+mn-ea"/>
                          <a:cs typeface="+mn-cs"/>
                        </a:rPr>
                        <a:t>Business need</a:t>
                      </a:r>
                      <a:r>
                        <a:rPr kumimoji="1" lang="en-US" sz="2000" b="0" kern="1200">
                          <a:solidFill>
                            <a:schemeClr val="accent2">
                              <a:lumMod val="75000"/>
                            </a:schemeClr>
                          </a:solidFill>
                          <a:latin typeface="+mn-lt"/>
                          <a:ea typeface="+mn-ea"/>
                          <a:cs typeface="+mn-cs"/>
                        </a:rPr>
                        <a:t> </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2000" b="0" kern="1200">
                        <a:solidFill>
                          <a:schemeClr val="accent2">
                            <a:lumMod val="75000"/>
                          </a:schemeClr>
                        </a:solidFill>
                        <a:latin typeface="+mn-lt"/>
                        <a:ea typeface="+mn-ea"/>
                        <a:cs typeface="+mn-cs"/>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800" b="0" kern="1200">
                          <a:solidFill>
                            <a:schemeClr val="accent2">
                              <a:lumMod val="75000"/>
                            </a:schemeClr>
                          </a:solidFill>
                          <a:latin typeface="+mn-lt"/>
                          <a:ea typeface="+mn-ea"/>
                          <a:cs typeface="+mn-cs"/>
                        </a:rPr>
                        <a:t>Solution</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2000" b="0" kern="1200">
                        <a:solidFill>
                          <a:schemeClr val="accent2">
                            <a:lumMod val="75000"/>
                          </a:schemeClr>
                        </a:solidFill>
                        <a:latin typeface="+mn-lt"/>
                        <a:ea typeface="+mn-ea"/>
                        <a:cs typeface="+mn-cs"/>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800" b="0" kern="1200">
                          <a:solidFill>
                            <a:schemeClr val="accent2">
                              <a:lumMod val="75000"/>
                            </a:schemeClr>
                          </a:solidFill>
                          <a:latin typeface="+mn-lt"/>
                          <a:ea typeface="+mn-ea"/>
                          <a:cs typeface="+mn-cs"/>
                        </a:rPr>
                        <a:t>Outcomes</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4164790786"/>
                  </a:ext>
                </a:extLst>
              </a:tr>
            </a:tbl>
          </a:graphicData>
        </a:graphic>
      </p:graphicFrame>
      <p:sp>
        <p:nvSpPr>
          <p:cNvPr id="9" name="Title 3">
            <a:extLst>
              <a:ext uri="{FF2B5EF4-FFF2-40B4-BE49-F238E27FC236}">
                <a16:creationId xmlns:a16="http://schemas.microsoft.com/office/drawing/2014/main" id="{4403474F-4C11-4C2F-9EC3-2AA63BBDF25F}"/>
              </a:ext>
            </a:extLst>
          </p:cNvPr>
          <p:cNvSpPr>
            <a:spLocks noGrp="1"/>
          </p:cNvSpPr>
          <p:nvPr>
            <p:ph type="title" hasCustomPrompt="1"/>
          </p:nvPr>
        </p:nvSpPr>
        <p:spPr>
          <a:xfrm>
            <a:off x="4419600" y="640080"/>
            <a:ext cx="7467600" cy="552204"/>
          </a:xfrm>
          <a:prstGeom prst="rect">
            <a:avLst/>
          </a:prstGeom>
        </p:spPr>
        <p:txBody>
          <a:bodyPr lIns="0" tIns="0" rIns="0" bIns="0" anchor="ctr" anchorCtr="0"/>
          <a:lstStyle>
            <a:lvl1pPr marL="0" indent="0">
              <a:defRPr lang="en-US" b="1" dirty="0">
                <a:solidFill>
                  <a:schemeClr val="accent2">
                    <a:lumMod val="75000"/>
                  </a:schemeClr>
                </a:solidFill>
              </a:defRPr>
            </a:lvl1pPr>
          </a:lstStyle>
          <a:p>
            <a:r>
              <a:rPr lang="en-US"/>
              <a:t>Generic Description of Client (Title Case)</a:t>
            </a:r>
          </a:p>
        </p:txBody>
      </p:sp>
      <p:sp>
        <p:nvSpPr>
          <p:cNvPr id="4" name="Text Placeholder 3">
            <a:extLst>
              <a:ext uri="{FF2B5EF4-FFF2-40B4-BE49-F238E27FC236}">
                <a16:creationId xmlns:a16="http://schemas.microsoft.com/office/drawing/2014/main" id="{B72E2D38-5330-481A-8A2D-27515EAB606D}"/>
              </a:ext>
            </a:extLst>
          </p:cNvPr>
          <p:cNvSpPr>
            <a:spLocks noGrp="1"/>
          </p:cNvSpPr>
          <p:nvPr>
            <p:ph type="body" sz="quarter" idx="13" hasCustomPrompt="1"/>
          </p:nvPr>
        </p:nvSpPr>
        <p:spPr>
          <a:xfrm>
            <a:off x="4419600" y="1295400"/>
            <a:ext cx="7467600" cy="457200"/>
          </a:xfrm>
          <a:prstGeom prst="rect">
            <a:avLst/>
          </a:prstGeom>
        </p:spPr>
        <p:txBody>
          <a:bodyPr lIns="0"/>
          <a:lstStyle>
            <a:lvl1pPr marL="0" indent="0">
              <a:buNone/>
              <a:defRPr sz="1800">
                <a:solidFill>
                  <a:schemeClr val="bg1">
                    <a:lumMod val="50000"/>
                  </a:schemeClr>
                </a:solidFill>
              </a:defRPr>
            </a:lvl1pPr>
            <a:lvl2pPr marL="609556" indent="0">
              <a:buNone/>
              <a:defRPr sz="1800">
                <a:solidFill>
                  <a:schemeClr val="bg1">
                    <a:lumMod val="50000"/>
                  </a:schemeClr>
                </a:solidFill>
              </a:defRPr>
            </a:lvl2pPr>
            <a:lvl3pPr marL="1219109" indent="0">
              <a:buNone/>
              <a:defRPr sz="1800">
                <a:solidFill>
                  <a:schemeClr val="bg1">
                    <a:lumMod val="50000"/>
                  </a:schemeClr>
                </a:solidFill>
              </a:defRPr>
            </a:lvl3pPr>
            <a:lvl4pPr marL="1828662" indent="0">
              <a:buNone/>
              <a:defRPr sz="1800">
                <a:solidFill>
                  <a:schemeClr val="bg1">
                    <a:lumMod val="50000"/>
                  </a:schemeClr>
                </a:solidFill>
              </a:defRPr>
            </a:lvl4pPr>
            <a:lvl5pPr marL="2438216" indent="0">
              <a:buNone/>
              <a:defRPr sz="1800">
                <a:solidFill>
                  <a:schemeClr val="bg1">
                    <a:lumMod val="50000"/>
                  </a:schemeClr>
                </a:solidFill>
              </a:defRPr>
            </a:lvl5pPr>
          </a:lstStyle>
          <a:p>
            <a:pPr lvl="0"/>
            <a:r>
              <a:rPr lang="en-US"/>
              <a:t>Subhead (Sentence case, no punctuation)</a:t>
            </a:r>
          </a:p>
        </p:txBody>
      </p:sp>
      <p:sp>
        <p:nvSpPr>
          <p:cNvPr id="11" name="Text Placeholder 10">
            <a:extLst>
              <a:ext uri="{FF2B5EF4-FFF2-40B4-BE49-F238E27FC236}">
                <a16:creationId xmlns:a16="http://schemas.microsoft.com/office/drawing/2014/main" id="{0C834197-400F-446C-8C06-80562BDF75A9}"/>
              </a:ext>
            </a:extLst>
          </p:cNvPr>
          <p:cNvSpPr>
            <a:spLocks noGrp="1"/>
          </p:cNvSpPr>
          <p:nvPr>
            <p:ph type="body" sz="quarter" idx="14" hasCustomPrompt="1"/>
          </p:nvPr>
        </p:nvSpPr>
        <p:spPr>
          <a:xfrm>
            <a:off x="4419599" y="2341245"/>
            <a:ext cx="2359152" cy="3886200"/>
          </a:xfrm>
          <a:prstGeom prst="rect">
            <a:avLst/>
          </a:prstGeom>
        </p:spPr>
        <p:txBody>
          <a:bodyPr lIns="0"/>
          <a:lstStyle>
            <a:lvl1pPr marL="0" indent="0" fontAlgn="base">
              <a:spcBef>
                <a:spcPct val="0"/>
              </a:spcBef>
              <a:spcAft>
                <a:spcPct val="0"/>
              </a:spcAft>
              <a:buNone/>
              <a:defRPr sz="1050"/>
            </a:lvl1pPr>
            <a:lvl2pPr marL="609556" indent="0">
              <a:buNone/>
              <a:defRPr sz="1050"/>
            </a:lvl2pPr>
            <a:lvl3pPr marL="1219109" indent="0">
              <a:buNone/>
              <a:defRPr sz="1050"/>
            </a:lvl3pPr>
            <a:lvl4pPr marL="1828662" indent="0">
              <a:buNone/>
              <a:defRPr sz="1050"/>
            </a:lvl4pPr>
            <a:lvl5pPr marL="2438216" indent="0">
              <a:buNone/>
              <a:defRPr sz="1050"/>
            </a:lvl5pPr>
          </a:lstStyle>
          <a:p>
            <a:r>
              <a:rPr lang="en-GB" sz="1050"/>
              <a:t>Example: The client needed to boost operational efficiency, flexibility and agility so it could continuously respond to customer demand.</a:t>
            </a:r>
          </a:p>
        </p:txBody>
      </p:sp>
      <p:sp>
        <p:nvSpPr>
          <p:cNvPr id="13" name="Text Placeholder 10">
            <a:extLst>
              <a:ext uri="{FF2B5EF4-FFF2-40B4-BE49-F238E27FC236}">
                <a16:creationId xmlns:a16="http://schemas.microsoft.com/office/drawing/2014/main" id="{E09CAB2B-0D59-4F3A-8262-32034F757D11}"/>
              </a:ext>
            </a:extLst>
          </p:cNvPr>
          <p:cNvSpPr>
            <a:spLocks noGrp="1"/>
          </p:cNvSpPr>
          <p:nvPr>
            <p:ph type="body" sz="quarter" idx="15" hasCustomPrompt="1"/>
          </p:nvPr>
        </p:nvSpPr>
        <p:spPr>
          <a:xfrm>
            <a:off x="6981825" y="2341245"/>
            <a:ext cx="2359152" cy="3886200"/>
          </a:xfrm>
          <a:prstGeom prst="rect">
            <a:avLst/>
          </a:prstGeom>
        </p:spPr>
        <p:txBody>
          <a:bodyPr lIns="0"/>
          <a:lstStyle>
            <a:lvl1pPr marL="0" indent="0" fontAlgn="base">
              <a:spcBef>
                <a:spcPct val="0"/>
              </a:spcBef>
              <a:spcAft>
                <a:spcPct val="0"/>
              </a:spcAft>
              <a:buNone/>
              <a:defRPr kumimoji="1" lang="en-GB" sz="120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r>
              <a:rPr kumimoji="1" lang="en-GB" sz="1050" b="0" i="0" u="none" strike="noStrike" kern="1200" cap="none" spc="0" normalizeH="0" baseline="0" noProof="0">
                <a:ln>
                  <a:noFill/>
                </a:ln>
                <a:solidFill>
                  <a:srgbClr val="404040"/>
                </a:solidFill>
                <a:effectLst/>
                <a:uLnTx/>
                <a:uFillTx/>
                <a:latin typeface="+mn-lt"/>
                <a:cs typeface="+mn-cs"/>
              </a:rPr>
              <a:t>The client partners with </a:t>
            </a:r>
            <a:br>
              <a:rPr kumimoji="1" lang="en-GB" sz="1050" b="0" i="0" u="none" strike="noStrike" kern="1200" cap="none" spc="0" normalizeH="0" baseline="0" noProof="0">
                <a:ln>
                  <a:noFill/>
                </a:ln>
                <a:solidFill>
                  <a:srgbClr val="404040"/>
                </a:solidFill>
                <a:effectLst/>
                <a:uLnTx/>
                <a:uFillTx/>
                <a:latin typeface="+mn-lt"/>
                <a:cs typeface="+mn-cs"/>
              </a:rPr>
            </a:br>
            <a:r>
              <a:rPr kumimoji="1" lang="en-GB" sz="1050" b="0" i="0" u="none" strike="noStrike" kern="1200" cap="none" spc="0" normalizeH="0" baseline="0" noProof="0">
                <a:ln>
                  <a:noFill/>
                </a:ln>
                <a:solidFill>
                  <a:srgbClr val="404040"/>
                </a:solidFill>
                <a:effectLst/>
                <a:uLnTx/>
                <a:uFillTx/>
                <a:latin typeface="+mn-lt"/>
                <a:cs typeface="+mn-cs"/>
              </a:rPr>
              <a:t>NTT DATA to manage IT infrastructure services — covering data </a:t>
            </a:r>
            <a:r>
              <a:rPr kumimoji="1" lang="en-US" sz="1050" b="0" i="0" u="none" strike="noStrike" kern="1200" cap="none" spc="0" normalizeH="0" baseline="0" noProof="0">
                <a:ln>
                  <a:noFill/>
                </a:ln>
                <a:solidFill>
                  <a:srgbClr val="404040"/>
                </a:solidFill>
                <a:effectLst/>
                <a:uLnTx/>
                <a:uFillTx/>
                <a:latin typeface="+mn-lt"/>
                <a:cs typeface="+mn-cs"/>
              </a:rPr>
              <a:t>center</a:t>
            </a:r>
            <a:r>
              <a:rPr kumimoji="1" lang="en-GB" sz="1050" b="0" i="0" u="none" strike="noStrike" kern="1200" cap="none" spc="0" normalizeH="0" baseline="0" noProof="0">
                <a:ln>
                  <a:noFill/>
                </a:ln>
                <a:solidFill>
                  <a:srgbClr val="404040"/>
                </a:solidFill>
                <a:effectLst/>
                <a:uLnTx/>
                <a:uFillTx/>
                <a:latin typeface="+mn-lt"/>
                <a:cs typeface="+mn-cs"/>
              </a:rPr>
              <a:t> and help desk operations, security, servers, networking and messaging — so staff can focus on the core business.</a:t>
            </a:r>
            <a:endParaRPr lang="en-US" sz="1050"/>
          </a:p>
        </p:txBody>
      </p:sp>
      <p:sp>
        <p:nvSpPr>
          <p:cNvPr id="14" name="Text Placeholder 10">
            <a:extLst>
              <a:ext uri="{FF2B5EF4-FFF2-40B4-BE49-F238E27FC236}">
                <a16:creationId xmlns:a16="http://schemas.microsoft.com/office/drawing/2014/main" id="{04C75FEB-4BF0-4940-9459-71F22DCD8AD5}"/>
              </a:ext>
            </a:extLst>
          </p:cNvPr>
          <p:cNvSpPr>
            <a:spLocks noGrp="1"/>
          </p:cNvSpPr>
          <p:nvPr>
            <p:ph type="body" sz="quarter" idx="16" hasCustomPrompt="1"/>
          </p:nvPr>
        </p:nvSpPr>
        <p:spPr>
          <a:xfrm>
            <a:off x="9528048" y="2341245"/>
            <a:ext cx="2359152" cy="3886200"/>
          </a:xfrm>
          <a:prstGeom prst="rect">
            <a:avLst/>
          </a:prstGeom>
        </p:spPr>
        <p:txBody>
          <a:bodyPr lIns="0"/>
          <a:lstStyle>
            <a:lvl1pPr marL="227013" indent="-171450" fontAlgn="base">
              <a:spcBef>
                <a:spcPct val="0"/>
              </a:spcBef>
              <a:spcAft>
                <a:spcPts val="600"/>
              </a:spcAft>
              <a:buClr>
                <a:schemeClr val="accent2"/>
              </a:buClr>
              <a:buFont typeface="Arial" panose="020B0604020202020204" pitchFamily="34" charset="0"/>
              <a:buChar char="•"/>
              <a:defRPr kumimoji="1" lang="en-GB" sz="120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pPr marL="227013" lvl="0" indent="-171450" fontAlgn="base">
              <a:spcBef>
                <a:spcPct val="0"/>
              </a:spcBef>
              <a:spcAft>
                <a:spcPts val="600"/>
              </a:spcAft>
              <a:buClr>
                <a:schemeClr val="accent2"/>
              </a:buClr>
              <a:buFont typeface="Arial" panose="020B0604020202020204" pitchFamily="34" charset="0"/>
              <a:buChar char="•"/>
            </a:pPr>
            <a:r>
              <a:rPr lang="en-US" sz="1050">
                <a:solidFill>
                  <a:srgbClr val="444444"/>
                </a:solidFill>
                <a:ea typeface="Museo Sans For Dell" pitchFamily="2" charset="0"/>
              </a:rPr>
              <a:t>Bullets</a:t>
            </a:r>
            <a:endParaRPr kumimoji="1" lang="en-US" sz="1050">
              <a:solidFill>
                <a:srgbClr val="444444"/>
              </a:solidFill>
              <a:ea typeface="Museo Sans For Dell" pitchFamily="2" charset="0"/>
            </a:endParaRPr>
          </a:p>
        </p:txBody>
      </p:sp>
      <p:sp>
        <p:nvSpPr>
          <p:cNvPr id="18" name="Text Placeholder 17">
            <a:extLst>
              <a:ext uri="{FF2B5EF4-FFF2-40B4-BE49-F238E27FC236}">
                <a16:creationId xmlns:a16="http://schemas.microsoft.com/office/drawing/2014/main" id="{F10DB331-BCC2-4933-82DD-8532EA7B4DB7}"/>
              </a:ext>
            </a:extLst>
          </p:cNvPr>
          <p:cNvSpPr>
            <a:spLocks noGrp="1"/>
          </p:cNvSpPr>
          <p:nvPr>
            <p:ph type="body" sz="quarter" idx="17" hasCustomPrompt="1"/>
          </p:nvPr>
        </p:nvSpPr>
        <p:spPr>
          <a:xfrm>
            <a:off x="4419600" y="4876800"/>
            <a:ext cx="7467600" cy="1060839"/>
          </a:xfrm>
          <a:prstGeom prst="rect">
            <a:avLst/>
          </a:prstGeom>
          <a:solidFill>
            <a:schemeClr val="accent4"/>
          </a:solidFill>
        </p:spPr>
        <p:txBody>
          <a:bodyPr anchor="ctr"/>
          <a:lstStyle>
            <a:lvl1pPr marL="0" indent="0" algn="ctr">
              <a:buNone/>
              <a:defRPr sz="1800" b="0">
                <a:solidFill>
                  <a:schemeClr val="bg1"/>
                </a:solidFill>
              </a:defRPr>
            </a:lvl1pPr>
          </a:lstStyle>
          <a:p>
            <a:pPr lvl="0"/>
            <a:r>
              <a:rPr lang="en-US"/>
              <a:t>-- Remove Before Presenting -- For the Development of “Success Stories” Only (unnamed or anonymous case studies)</a:t>
            </a:r>
          </a:p>
        </p:txBody>
      </p:sp>
    </p:spTree>
    <p:extLst>
      <p:ext uri="{BB962C8B-B14F-4D97-AF65-F5344CB8AC3E}">
        <p14:creationId xmlns:p14="http://schemas.microsoft.com/office/powerpoint/2010/main" val="3533529696"/>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Agenda Slide - BH-H">
    <p:bg>
      <p:bgPr>
        <a:solidFill>
          <a:schemeClr val="bg1"/>
        </a:solidFill>
        <a:effectLst/>
      </p:bgPr>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113690"/>
            <a:ext cx="2080171" cy="3744310"/>
          </a:xfrm>
          <a:prstGeom prst="rect">
            <a:avLst/>
          </a:prstGeom>
        </p:spPr>
      </p:pic>
      <p:sp>
        <p:nvSpPr>
          <p:cNvPr id="2" name="Footer Placeholder 1">
            <a:extLst>
              <a:ext uri="{FF2B5EF4-FFF2-40B4-BE49-F238E27FC236}">
                <a16:creationId xmlns:a16="http://schemas.microsoft.com/office/drawing/2014/main" id="{D12832EA-CDD3-468B-986D-C2A74387AB5D}"/>
              </a:ext>
            </a:extLst>
          </p:cNvPr>
          <p:cNvSpPr>
            <a:spLocks noGrp="1"/>
          </p:cNvSpPr>
          <p:nvPr>
            <p:ph type="ftr" sz="quarter" idx="10"/>
          </p:nvPr>
        </p:nvSpPr>
        <p:spPr>
          <a:xfrm>
            <a:off x="1752600" y="6556248"/>
            <a:ext cx="2194560" cy="182880"/>
          </a:xfrm>
          <a:prstGeom prst="rect">
            <a:avLst/>
          </a:prstGeom>
        </p:spPr>
        <p:txBody>
          <a:bodyPr anchor="ctr"/>
          <a:lstStyle>
            <a:lvl1pPr>
              <a:defRPr sz="800">
                <a:solidFill>
                  <a:schemeClr val="accent2"/>
                </a:solidFill>
              </a:defRPr>
            </a:lvl1pPr>
          </a:lstStyle>
          <a:p>
            <a:pPr defTabSz="609555"/>
            <a:r>
              <a:rPr lang="en-US"/>
              <a:t>© 2022 NTT </a:t>
            </a:r>
            <a:r>
              <a:rPr lang="en-US" err="1"/>
              <a:t>DATA</a:t>
            </a:r>
            <a:r>
              <a:rPr lang="en-US"/>
              <a:t>, Inc. All rights reserved.</a:t>
            </a:r>
          </a:p>
        </p:txBody>
      </p:sp>
      <p:sp>
        <p:nvSpPr>
          <p:cNvPr id="3" name="Slide Number Placeholder 2">
            <a:extLst>
              <a:ext uri="{FF2B5EF4-FFF2-40B4-BE49-F238E27FC236}">
                <a16:creationId xmlns:a16="http://schemas.microsoft.com/office/drawing/2014/main" id="{094DD751-D7CE-4A02-94D3-1F2D41366F01}"/>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
        <p:nvSpPr>
          <p:cNvPr id="8" name="Content Placeholder 2">
            <a:extLst>
              <a:ext uri="{FF2B5EF4-FFF2-40B4-BE49-F238E27FC236}">
                <a16:creationId xmlns:a16="http://schemas.microsoft.com/office/drawing/2014/main" id="{16E4D8CF-0D05-45F7-8EE6-FF44BB9F9B97}"/>
              </a:ext>
            </a:extLst>
          </p:cNvPr>
          <p:cNvSpPr>
            <a:spLocks noGrp="1"/>
          </p:cNvSpPr>
          <p:nvPr>
            <p:ph idx="1"/>
          </p:nvPr>
        </p:nvSpPr>
        <p:spPr>
          <a:xfrm>
            <a:off x="3352800" y="1371600"/>
            <a:ext cx="8229600" cy="4495800"/>
          </a:xfrm>
          <a:prstGeom prst="rect">
            <a:avLst/>
          </a:prstGeom>
        </p:spPr>
        <p:txBody>
          <a:bodyPr/>
          <a:lstStyle>
            <a:lvl1pPr marL="457200" indent="-457200" algn="l" defTabSz="914400" rtl="0" eaLnBrk="1" latinLnBrk="0" hangingPunct="1">
              <a:lnSpc>
                <a:spcPct val="100000"/>
              </a:lnSpc>
              <a:buClr>
                <a:schemeClr val="bg2"/>
              </a:buClr>
              <a:buSzPct val="100000"/>
              <a:buFont typeface="+mj-lt"/>
              <a:buAutoNum type="arabicPeriod"/>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itle 3">
            <a:extLst>
              <a:ext uri="{FF2B5EF4-FFF2-40B4-BE49-F238E27FC236}">
                <a16:creationId xmlns:a16="http://schemas.microsoft.com/office/drawing/2014/main" id="{0BA10AE1-3D57-4205-BB6A-E3BB463E32A5}"/>
              </a:ext>
            </a:extLst>
          </p:cNvPr>
          <p:cNvSpPr>
            <a:spLocks noGrp="1"/>
          </p:cNvSpPr>
          <p:nvPr>
            <p:ph type="title" hasCustomPrompt="1"/>
          </p:nvPr>
        </p:nvSpPr>
        <p:spPr>
          <a:xfrm>
            <a:off x="304800" y="381000"/>
            <a:ext cx="11582400" cy="811284"/>
          </a:xfrm>
          <a:prstGeom prst="rect">
            <a:avLst/>
          </a:prstGeom>
        </p:spPr>
        <p:txBody>
          <a:bodyPr lIns="0" tIns="0" rIns="0" bIns="0" anchor="t" anchorCtr="0">
            <a:noAutofit/>
          </a:bodyPr>
          <a:lstStyle>
            <a:lvl1pPr marL="0" indent="0">
              <a:defRPr lang="en-US" dirty="0"/>
            </a:lvl1pPr>
          </a:lstStyle>
          <a:p>
            <a:r>
              <a:rPr lang="en-US"/>
              <a:t>[Title]</a:t>
            </a:r>
          </a:p>
        </p:txBody>
      </p:sp>
      <p:sp>
        <p:nvSpPr>
          <p:cNvPr id="12" name="Freeform 5">
            <a:extLst>
              <a:ext uri="{FF2B5EF4-FFF2-40B4-BE49-F238E27FC236}">
                <a16:creationId xmlns:a16="http://schemas.microsoft.com/office/drawing/2014/main" id="{6FD1BB08-7F92-4AC5-95F5-578AB569465F}"/>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6785C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73325034"/>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Human Agenda Slide - BH-H">
    <p:bg>
      <p:bgPr>
        <a:solidFill>
          <a:schemeClr val="accent2"/>
        </a:solidFill>
        <a:effectLst/>
      </p:bgPr>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113690"/>
            <a:ext cx="2080171" cy="3744310"/>
          </a:xfrm>
          <a:prstGeom prst="rect">
            <a:avLst/>
          </a:prstGeom>
        </p:spPr>
      </p:pic>
      <p:sp>
        <p:nvSpPr>
          <p:cNvPr id="17" name="Content Placeholder 2">
            <a:extLst>
              <a:ext uri="{FF2B5EF4-FFF2-40B4-BE49-F238E27FC236}">
                <a16:creationId xmlns:a16="http://schemas.microsoft.com/office/drawing/2014/main" id="{A97DDC82-36D5-4738-989D-30338EA824B8}"/>
              </a:ext>
            </a:extLst>
          </p:cNvPr>
          <p:cNvSpPr>
            <a:spLocks noGrp="1"/>
          </p:cNvSpPr>
          <p:nvPr>
            <p:ph idx="1"/>
          </p:nvPr>
        </p:nvSpPr>
        <p:spPr>
          <a:xfrm>
            <a:off x="3352800" y="1371600"/>
            <a:ext cx="8153400" cy="4800600"/>
          </a:xfrm>
          <a:prstGeom prst="rect">
            <a:avLst/>
          </a:prstGeom>
        </p:spPr>
        <p:txBody>
          <a:bodyPr/>
          <a:lstStyle>
            <a:lvl1pPr marL="457200" indent="-457200" algn="l" defTabSz="914400" rtl="0" eaLnBrk="1" latinLnBrk="0" hangingPunct="1">
              <a:lnSpc>
                <a:spcPct val="100000"/>
              </a:lnSpc>
              <a:buClr>
                <a:schemeClr val="bg1"/>
              </a:buClr>
              <a:buSzPct val="100000"/>
              <a:buFont typeface="+mj-lt"/>
              <a:buAutoNum type="arabicPeriod"/>
              <a:defRPr lang="en-US" sz="2000" kern="1200" dirty="0" smtClean="0">
                <a:solidFill>
                  <a:schemeClr val="bg1"/>
                </a:solidFill>
                <a:latin typeface="+mn-lt"/>
                <a:ea typeface="+mn-ea"/>
                <a:cs typeface="+mn-cs"/>
              </a:defRPr>
            </a:lvl1pPr>
            <a:lvl2pPr marL="910099" indent="-300543" algn="l" defTabSz="914400" rtl="0" eaLnBrk="1" latinLnBrk="0" hangingPunct="1">
              <a:lnSpc>
                <a:spcPct val="100000"/>
              </a:lnSpc>
              <a:buClr>
                <a:schemeClr val="bg1"/>
              </a:buClr>
              <a:buSzPct val="100000"/>
              <a:buFont typeface="Arial" panose="020B0604020202020204" pitchFamily="34" charset="0"/>
              <a:buChar char="»"/>
              <a:defRPr lang="en-US" sz="2000" kern="1200" dirty="0" smtClean="0">
                <a:solidFill>
                  <a:schemeClr val="bg1"/>
                </a:solidFill>
                <a:latin typeface="+mn-lt"/>
                <a:ea typeface="+mn-ea"/>
                <a:cs typeface="+mn-cs"/>
              </a:defRPr>
            </a:lvl2pPr>
            <a:lvl3pPr algn="l" defTabSz="914400" rtl="0" eaLnBrk="1" latinLnBrk="0" hangingPunct="1">
              <a:lnSpc>
                <a:spcPct val="100000"/>
              </a:lnSpc>
              <a:buClr>
                <a:schemeClr val="bg1"/>
              </a:buClr>
              <a:buSzPct val="100000"/>
              <a:defRPr lang="en-US" sz="2000" kern="1200" dirty="0" smtClean="0">
                <a:solidFill>
                  <a:schemeClr val="bg1"/>
                </a:solidFill>
                <a:latin typeface="+mn-lt"/>
                <a:ea typeface="+mn-ea"/>
                <a:cs typeface="+mn-cs"/>
              </a:defRPr>
            </a:lvl3pPr>
            <a:lvl4pPr marL="2059363" indent="-230701" algn="l" defTabSz="914400" rtl="0" eaLnBrk="1" latinLnBrk="0" hangingPunct="1">
              <a:lnSpc>
                <a:spcPct val="100000"/>
              </a:lnSpc>
              <a:buClr>
                <a:schemeClr val="bg1"/>
              </a:buClr>
              <a:buSzPct val="100000"/>
              <a:buFont typeface="Arial" panose="020B0604020202020204" pitchFamily="34" charset="0"/>
              <a:buChar char="»"/>
              <a:defRPr kumimoji="1" lang="en-US" sz="2000" kern="1200" dirty="0" smtClean="0">
                <a:solidFill>
                  <a:schemeClr val="bg1"/>
                </a:solidFill>
                <a:latin typeface="+mn-lt"/>
                <a:ea typeface="+mn-ea"/>
                <a:cs typeface="+mn-cs"/>
              </a:defRPr>
            </a:lvl4pPr>
            <a:lvl5pPr marL="2666800" indent="-228584" algn="l" defTabSz="914400" rtl="0" eaLnBrk="1" latinLnBrk="0" hangingPunct="1">
              <a:lnSpc>
                <a:spcPct val="100000"/>
              </a:lnSpc>
              <a:buClr>
                <a:schemeClr val="bg1"/>
              </a:buClr>
              <a:buSzPct val="100000"/>
              <a:buFont typeface="Arial" panose="020B0604020202020204" pitchFamily="34" charset="0"/>
              <a:buChar char="•"/>
              <a:defRPr sz="2000" kern="1200" dirty="0">
                <a:solidFill>
                  <a:schemeClr val="bg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Footer Placeholder 1">
            <a:extLst>
              <a:ext uri="{FF2B5EF4-FFF2-40B4-BE49-F238E27FC236}">
                <a16:creationId xmlns:a16="http://schemas.microsoft.com/office/drawing/2014/main" id="{D12832EA-CDD3-468B-986D-C2A74387AB5D}"/>
              </a:ext>
            </a:extLst>
          </p:cNvPr>
          <p:cNvSpPr>
            <a:spLocks noGrp="1"/>
          </p:cNvSpPr>
          <p:nvPr>
            <p:ph type="ftr" sz="quarter" idx="10"/>
          </p:nvPr>
        </p:nvSpPr>
        <p:spPr>
          <a:xfrm>
            <a:off x="1752600" y="6556248"/>
            <a:ext cx="3017520" cy="182880"/>
          </a:xfrm>
          <a:prstGeom prst="rect">
            <a:avLst/>
          </a:prstGeom>
        </p:spPr>
        <p:txBody>
          <a:bodyPr anchor="ctr"/>
          <a:lstStyle>
            <a:lvl1pPr>
              <a:defRPr sz="800">
                <a:solidFill>
                  <a:schemeClr val="bg1"/>
                </a:solidFill>
              </a:defRPr>
            </a:lvl1pPr>
          </a:lstStyle>
          <a:p>
            <a:pPr defTabSz="609555"/>
            <a:r>
              <a:rPr lang="en-US"/>
              <a:t>© 2022 NTT </a:t>
            </a:r>
            <a:r>
              <a:rPr lang="en-US" err="1"/>
              <a:t>DATA</a:t>
            </a:r>
            <a:r>
              <a:rPr lang="en-US"/>
              <a:t>, Inc. All rights reserved.</a:t>
            </a:r>
          </a:p>
        </p:txBody>
      </p:sp>
      <p:sp>
        <p:nvSpPr>
          <p:cNvPr id="3" name="Slide Number Placeholder 2">
            <a:extLst>
              <a:ext uri="{FF2B5EF4-FFF2-40B4-BE49-F238E27FC236}">
                <a16:creationId xmlns:a16="http://schemas.microsoft.com/office/drawing/2014/main" id="{094DD751-D7CE-4A02-94D3-1F2D41366F01}"/>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a:p>
        </p:txBody>
      </p:sp>
      <p:sp>
        <p:nvSpPr>
          <p:cNvPr id="10" name="Title 3">
            <a:extLst>
              <a:ext uri="{FF2B5EF4-FFF2-40B4-BE49-F238E27FC236}">
                <a16:creationId xmlns:a16="http://schemas.microsoft.com/office/drawing/2014/main" id="{1084B5D6-E13F-49DD-9723-965CD01789C5}"/>
              </a:ext>
            </a:extLst>
          </p:cNvPr>
          <p:cNvSpPr>
            <a:spLocks noGrp="1"/>
          </p:cNvSpPr>
          <p:nvPr>
            <p:ph type="title" hasCustomPrompt="1"/>
          </p:nvPr>
        </p:nvSpPr>
        <p:spPr>
          <a:xfrm>
            <a:off x="304800" y="381000"/>
            <a:ext cx="11582400" cy="811284"/>
          </a:xfrm>
          <a:prstGeom prst="rect">
            <a:avLst/>
          </a:prstGeom>
        </p:spPr>
        <p:txBody>
          <a:bodyPr lIns="0" tIns="0" rIns="0" bIns="0" anchor="t" anchorCtr="0">
            <a:noAutofit/>
          </a:bodyPr>
          <a:lstStyle>
            <a:lvl1pPr marL="0" indent="0">
              <a:defRPr lang="en-US" dirty="0">
                <a:solidFill>
                  <a:schemeClr val="bg1"/>
                </a:solidFill>
              </a:defRPr>
            </a:lvl1pPr>
          </a:lstStyle>
          <a:p>
            <a:r>
              <a:rPr lang="en-US"/>
              <a:t>[Title]</a:t>
            </a:r>
          </a:p>
        </p:txBody>
      </p:sp>
      <p:sp>
        <p:nvSpPr>
          <p:cNvPr id="8" name="Freeform 5">
            <a:extLst>
              <a:ext uri="{FF2B5EF4-FFF2-40B4-BE49-F238E27FC236}">
                <a16:creationId xmlns:a16="http://schemas.microsoft.com/office/drawing/2014/main" id="{FC4CCBF6-B1C3-46CC-A9D2-020E4383864E}"/>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30207778"/>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s - BH-H">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09FEE01-6D38-4AFF-8E39-8403A0C9ED3A}"/>
              </a:ext>
            </a:extLst>
          </p:cNvPr>
          <p:cNvSpPr>
            <a:spLocks noGrp="1"/>
          </p:cNvSpPr>
          <p:nvPr>
            <p:ph idx="1"/>
          </p:nvPr>
        </p:nvSpPr>
        <p:spPr>
          <a:xfrm>
            <a:off x="304800" y="1447800"/>
            <a:ext cx="11582400" cy="477012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Footer Placeholder 1">
            <a:extLst>
              <a:ext uri="{FF2B5EF4-FFF2-40B4-BE49-F238E27FC236}">
                <a16:creationId xmlns:a16="http://schemas.microsoft.com/office/drawing/2014/main" id="{50BA91AD-94D7-45DB-9DC0-AA0B54CD6909}"/>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a:t>© 2022 NTT </a:t>
            </a:r>
            <a:r>
              <a:rPr lang="en-US" err="1"/>
              <a:t>DATA</a:t>
            </a:r>
            <a:r>
              <a:rPr lang="en-US"/>
              <a:t>, Inc. All rights reserved.</a:t>
            </a:r>
          </a:p>
        </p:txBody>
      </p:sp>
      <p:sp>
        <p:nvSpPr>
          <p:cNvPr id="3" name="Slide Number Placeholder 2">
            <a:extLst>
              <a:ext uri="{FF2B5EF4-FFF2-40B4-BE49-F238E27FC236}">
                <a16:creationId xmlns:a16="http://schemas.microsoft.com/office/drawing/2014/main" id="{D2875DB9-62CF-4691-983F-E0B1CA6CEBD8}"/>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
        <p:nvSpPr>
          <p:cNvPr id="7" name="Title 3">
            <a:extLst>
              <a:ext uri="{FF2B5EF4-FFF2-40B4-BE49-F238E27FC236}">
                <a16:creationId xmlns:a16="http://schemas.microsoft.com/office/drawing/2014/main" id="{C2FECC32-09FA-4F0A-99B9-53FF86115D02}"/>
              </a:ext>
            </a:extLst>
          </p:cNvPr>
          <p:cNvSpPr>
            <a:spLocks noGrp="1"/>
          </p:cNvSpPr>
          <p:nvPr>
            <p:ph type="title" hasCustomPrompt="1"/>
          </p:nvPr>
        </p:nvSpPr>
        <p:spPr>
          <a:xfrm>
            <a:off x="304800" y="640080"/>
            <a:ext cx="11582400" cy="552204"/>
          </a:xfrm>
          <a:prstGeom prst="rect">
            <a:avLst/>
          </a:prstGeom>
        </p:spPr>
        <p:txBody>
          <a:bodyPr lIns="0" tIns="0" rIns="0" bIns="0" anchor="t" anchorCtr="0">
            <a:noAutofit/>
          </a:bodyPr>
          <a:lstStyle>
            <a:lvl1pPr marL="0" indent="0">
              <a:defRPr lang="en-US" dirty="0"/>
            </a:lvl1pPr>
          </a:lstStyle>
          <a:p>
            <a:r>
              <a:rPr lang="en-US"/>
              <a:t>[Title]</a:t>
            </a:r>
          </a:p>
        </p:txBody>
      </p:sp>
    </p:spTree>
    <p:extLst>
      <p:ext uri="{BB962C8B-B14F-4D97-AF65-F5344CB8AC3E}">
        <p14:creationId xmlns:p14="http://schemas.microsoft.com/office/powerpoint/2010/main" val="3845070953"/>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192">
          <p15:clr>
            <a:srgbClr val="FBAE40"/>
          </p15:clr>
        </p15:guide>
        <p15:guide id="4" pos="7488">
          <p15:clr>
            <a:srgbClr val="FBAE40"/>
          </p15:clr>
        </p15:guide>
        <p15:guide id="5" orient="horz" pos="28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2 Column - BH-H">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9D32AD7-4EC4-4336-8E66-DAF3CD63E129}"/>
              </a:ext>
            </a:extLst>
          </p:cNvPr>
          <p:cNvCxnSpPr>
            <a:cxnSpLocks/>
          </p:cNvCxnSpPr>
          <p:nvPr userDrawn="1"/>
        </p:nvCxnSpPr>
        <p:spPr>
          <a:xfrm>
            <a:off x="6094413"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9A3F0FF2-9D07-4173-8901-D515EA8C808F}"/>
              </a:ext>
            </a:extLst>
          </p:cNvPr>
          <p:cNvSpPr>
            <a:spLocks noGrp="1"/>
          </p:cNvSpPr>
          <p:nvPr>
            <p:ph idx="1"/>
          </p:nvPr>
        </p:nvSpPr>
        <p:spPr>
          <a:xfrm>
            <a:off x="457201" y="1447800"/>
            <a:ext cx="5410200" cy="4953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Content Placeholder 2">
            <a:extLst>
              <a:ext uri="{FF2B5EF4-FFF2-40B4-BE49-F238E27FC236}">
                <a16:creationId xmlns:a16="http://schemas.microsoft.com/office/drawing/2014/main" id="{A5085B24-6983-47FE-AA4D-FD610A3D3BE7}"/>
              </a:ext>
            </a:extLst>
          </p:cNvPr>
          <p:cNvSpPr>
            <a:spLocks noGrp="1"/>
          </p:cNvSpPr>
          <p:nvPr>
            <p:ph idx="11"/>
          </p:nvPr>
        </p:nvSpPr>
        <p:spPr>
          <a:xfrm>
            <a:off x="6321426" y="1447800"/>
            <a:ext cx="5413362" cy="4953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itle 3">
            <a:extLst>
              <a:ext uri="{FF2B5EF4-FFF2-40B4-BE49-F238E27FC236}">
                <a16:creationId xmlns:a16="http://schemas.microsoft.com/office/drawing/2014/main" id="{5135ECDE-9650-420F-B887-80D8299F5C67}"/>
              </a:ext>
            </a:extLst>
          </p:cNvPr>
          <p:cNvSpPr>
            <a:spLocks noGrp="1"/>
          </p:cNvSpPr>
          <p:nvPr>
            <p:ph type="title" hasCustomPrompt="1"/>
          </p:nvPr>
        </p:nvSpPr>
        <p:spPr>
          <a:xfrm>
            <a:off x="304800" y="640080"/>
            <a:ext cx="11582399" cy="552204"/>
          </a:xfrm>
          <a:prstGeom prst="rect">
            <a:avLst/>
          </a:prstGeom>
        </p:spPr>
        <p:txBody>
          <a:bodyPr lIns="0" tIns="0" rIns="0" bIns="0" anchor="t" anchorCtr="0"/>
          <a:lstStyle>
            <a:lvl1pPr marL="0" indent="0">
              <a:defRPr lang="en-US" dirty="0"/>
            </a:lvl1pPr>
          </a:lstStyle>
          <a:p>
            <a:r>
              <a:rPr lang="en-US"/>
              <a:t>[Title]</a:t>
            </a:r>
          </a:p>
        </p:txBody>
      </p:sp>
      <p:sp>
        <p:nvSpPr>
          <p:cNvPr id="8" name="Footer Placeholder 1">
            <a:extLst>
              <a:ext uri="{FF2B5EF4-FFF2-40B4-BE49-F238E27FC236}">
                <a16:creationId xmlns:a16="http://schemas.microsoft.com/office/drawing/2014/main" id="{C28CFF88-D122-4C72-90AF-98AEC7B19CF9}"/>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a:t>© 2022 NTT </a:t>
            </a:r>
            <a:r>
              <a:rPr lang="en-US" err="1"/>
              <a:t>DATA</a:t>
            </a:r>
            <a:r>
              <a:rPr lang="en-US"/>
              <a:t>, Inc. All rights reserved.</a:t>
            </a:r>
          </a:p>
        </p:txBody>
      </p:sp>
      <p:sp>
        <p:nvSpPr>
          <p:cNvPr id="9" name="Slide Number Placeholder 2">
            <a:extLst>
              <a:ext uri="{FF2B5EF4-FFF2-40B4-BE49-F238E27FC236}">
                <a16:creationId xmlns:a16="http://schemas.microsoft.com/office/drawing/2014/main" id="{A4634491-90BC-4AE1-BB5A-332230E4AAF1}"/>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921425443"/>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192">
          <p15:clr>
            <a:srgbClr val="FBAE40"/>
          </p15:clr>
        </p15:guide>
        <p15:guide id="4" pos="748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3 Column - BH-H">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A4AC4E7-4E1D-4EEA-B383-BA8B1F15F772}"/>
              </a:ext>
            </a:extLst>
          </p:cNvPr>
          <p:cNvSpPr>
            <a:spLocks noGrp="1"/>
          </p:cNvSpPr>
          <p:nvPr>
            <p:ph idx="1"/>
          </p:nvPr>
        </p:nvSpPr>
        <p:spPr>
          <a:xfrm>
            <a:off x="457199"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0" name="Straight Connector 9">
            <a:extLst>
              <a:ext uri="{FF2B5EF4-FFF2-40B4-BE49-F238E27FC236}">
                <a16:creationId xmlns:a16="http://schemas.microsoft.com/office/drawing/2014/main" id="{153D318D-5BC0-4FD7-84F6-570AAD7A014D}"/>
              </a:ext>
            </a:extLst>
          </p:cNvPr>
          <p:cNvCxnSpPr>
            <a:cxnSpLocks/>
          </p:cNvCxnSpPr>
          <p:nvPr userDrawn="1"/>
        </p:nvCxnSpPr>
        <p:spPr>
          <a:xfrm>
            <a:off x="4184986"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9893623-AAB5-4C02-BC15-F45AA3A235AA}"/>
              </a:ext>
            </a:extLst>
          </p:cNvPr>
          <p:cNvCxnSpPr>
            <a:cxnSpLocks/>
          </p:cNvCxnSpPr>
          <p:nvPr userDrawn="1"/>
        </p:nvCxnSpPr>
        <p:spPr>
          <a:xfrm>
            <a:off x="8007007"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itle 3">
            <a:extLst>
              <a:ext uri="{FF2B5EF4-FFF2-40B4-BE49-F238E27FC236}">
                <a16:creationId xmlns:a16="http://schemas.microsoft.com/office/drawing/2014/main" id="{767CBE20-A9B1-4A35-83D8-A73BEBC38B23}"/>
              </a:ext>
            </a:extLst>
          </p:cNvPr>
          <p:cNvSpPr>
            <a:spLocks noGrp="1"/>
          </p:cNvSpPr>
          <p:nvPr>
            <p:ph type="title" hasCustomPrompt="1"/>
          </p:nvPr>
        </p:nvSpPr>
        <p:spPr>
          <a:xfrm>
            <a:off x="304800" y="640080"/>
            <a:ext cx="11582393" cy="552204"/>
          </a:xfrm>
          <a:prstGeom prst="rect">
            <a:avLst/>
          </a:prstGeom>
        </p:spPr>
        <p:txBody>
          <a:bodyPr lIns="0" tIns="0" rIns="0" bIns="0" anchor="t" anchorCtr="0"/>
          <a:lstStyle>
            <a:lvl1pPr marL="0" indent="0">
              <a:defRPr lang="en-US" dirty="0"/>
            </a:lvl1pPr>
          </a:lstStyle>
          <a:p>
            <a:r>
              <a:rPr lang="en-US"/>
              <a:t>[Title]</a:t>
            </a:r>
          </a:p>
        </p:txBody>
      </p:sp>
      <p:sp>
        <p:nvSpPr>
          <p:cNvPr id="14" name="Footer Placeholder 1">
            <a:extLst>
              <a:ext uri="{FF2B5EF4-FFF2-40B4-BE49-F238E27FC236}">
                <a16:creationId xmlns:a16="http://schemas.microsoft.com/office/drawing/2014/main" id="{53B5A437-9046-4D9A-B9A8-6545E19F54E3}"/>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a:t>© 2022 NTT </a:t>
            </a:r>
            <a:r>
              <a:rPr lang="en-US" err="1"/>
              <a:t>DATA</a:t>
            </a:r>
            <a:r>
              <a:rPr lang="en-US"/>
              <a:t>, Inc. All rights reserved.</a:t>
            </a:r>
          </a:p>
        </p:txBody>
      </p:sp>
      <p:sp>
        <p:nvSpPr>
          <p:cNvPr id="15" name="Slide Number Placeholder 2">
            <a:extLst>
              <a:ext uri="{FF2B5EF4-FFF2-40B4-BE49-F238E27FC236}">
                <a16:creationId xmlns:a16="http://schemas.microsoft.com/office/drawing/2014/main" id="{B101C1CC-2FB9-44F0-AA12-C9ED76564408}"/>
              </a:ext>
            </a:extLst>
          </p:cNvPr>
          <p:cNvSpPr>
            <a:spLocks noGrp="1"/>
          </p:cNvSpPr>
          <p:nvPr>
            <p:ph type="sldNum" sz="quarter" idx="13"/>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
        <p:nvSpPr>
          <p:cNvPr id="17" name="Content Placeholder 2">
            <a:extLst>
              <a:ext uri="{FF2B5EF4-FFF2-40B4-BE49-F238E27FC236}">
                <a16:creationId xmlns:a16="http://schemas.microsoft.com/office/drawing/2014/main" id="{5D0EF105-BA09-4670-B8E9-4C9C082BED03}"/>
              </a:ext>
            </a:extLst>
          </p:cNvPr>
          <p:cNvSpPr>
            <a:spLocks noGrp="1"/>
          </p:cNvSpPr>
          <p:nvPr>
            <p:ph idx="14"/>
          </p:nvPr>
        </p:nvSpPr>
        <p:spPr>
          <a:xfrm>
            <a:off x="4279220"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8" name="Content Placeholder 2">
            <a:extLst>
              <a:ext uri="{FF2B5EF4-FFF2-40B4-BE49-F238E27FC236}">
                <a16:creationId xmlns:a16="http://schemas.microsoft.com/office/drawing/2014/main" id="{8C807397-FCCB-47FB-AD0D-F4EF80200F39}"/>
              </a:ext>
            </a:extLst>
          </p:cNvPr>
          <p:cNvSpPr>
            <a:spLocks noGrp="1"/>
          </p:cNvSpPr>
          <p:nvPr>
            <p:ph idx="15"/>
          </p:nvPr>
        </p:nvSpPr>
        <p:spPr>
          <a:xfrm>
            <a:off x="8101242"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041596165"/>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7488">
          <p15:clr>
            <a:srgbClr val="FBAE40"/>
          </p15:clr>
        </p15:guide>
        <p15:guide id="4" pos="1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Subtitle and Contents - BH-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C3BFEB-E3E2-40B7-A253-8DF9A4ADA8FA}"/>
              </a:ext>
            </a:extLst>
          </p:cNvPr>
          <p:cNvSpPr>
            <a:spLocks noGrp="1"/>
          </p:cNvSpPr>
          <p:nvPr>
            <p:ph type="body" sz="quarter" idx="12" hasCustomPrompt="1"/>
          </p:nvPr>
        </p:nvSpPr>
        <p:spPr>
          <a:xfrm>
            <a:off x="304800" y="1347732"/>
            <a:ext cx="11582400" cy="404868"/>
          </a:xfrm>
          <a:prstGeom prst="rect">
            <a:avLst/>
          </a:prstGeom>
        </p:spPr>
        <p:txBody>
          <a:bodyPr lIns="0" rIns="0" anchor="t" anchorCtr="0"/>
          <a:lstStyle>
            <a:lvl1pPr marL="0" indent="0">
              <a:spcBef>
                <a:spcPts val="0"/>
              </a:spcBef>
              <a:buNone/>
              <a:defRPr sz="2000"/>
            </a:lvl1pPr>
          </a:lstStyle>
          <a:p>
            <a:pPr lvl="0"/>
            <a:r>
              <a:rPr lang="en-US" dirty="0"/>
              <a:t>[Subtitle]</a:t>
            </a:r>
          </a:p>
        </p:txBody>
      </p:sp>
      <p:sp>
        <p:nvSpPr>
          <p:cNvPr id="6" name="Content Placeholder 2">
            <a:extLst>
              <a:ext uri="{FF2B5EF4-FFF2-40B4-BE49-F238E27FC236}">
                <a16:creationId xmlns:a16="http://schemas.microsoft.com/office/drawing/2014/main" id="{0162BD97-CE5D-4353-8684-0E76CAC1F56F}"/>
              </a:ext>
            </a:extLst>
          </p:cNvPr>
          <p:cNvSpPr>
            <a:spLocks noGrp="1"/>
          </p:cNvSpPr>
          <p:nvPr>
            <p:ph idx="1"/>
          </p:nvPr>
        </p:nvSpPr>
        <p:spPr>
          <a:xfrm>
            <a:off x="304800" y="1828800"/>
            <a:ext cx="11582400" cy="4572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0" name="Title 3">
            <a:extLst>
              <a:ext uri="{FF2B5EF4-FFF2-40B4-BE49-F238E27FC236}">
                <a16:creationId xmlns:a16="http://schemas.microsoft.com/office/drawing/2014/main" id="{76293CAC-E1C7-430F-9B47-1D1372474C26}"/>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dirty="0"/>
              <a:t>[Title]</a:t>
            </a:r>
          </a:p>
        </p:txBody>
      </p:sp>
      <p:sp>
        <p:nvSpPr>
          <p:cNvPr id="7" name="Footer Placeholder 1">
            <a:extLst>
              <a:ext uri="{FF2B5EF4-FFF2-40B4-BE49-F238E27FC236}">
                <a16:creationId xmlns:a16="http://schemas.microsoft.com/office/drawing/2014/main" id="{9DBFC91C-8CCE-4BFA-A2DB-040D53241C3D}"/>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dirty="0"/>
              <a:t>© 2022 NTT DATA Americas, Inc. All rights reserved.</a:t>
            </a:r>
          </a:p>
        </p:txBody>
      </p:sp>
      <p:sp>
        <p:nvSpPr>
          <p:cNvPr id="8" name="Slide Number Placeholder 2">
            <a:extLst>
              <a:ext uri="{FF2B5EF4-FFF2-40B4-BE49-F238E27FC236}">
                <a16:creationId xmlns:a16="http://schemas.microsoft.com/office/drawing/2014/main" id="{92BDF944-3173-46A4-AE85-8B2DF233C29F}"/>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514882168"/>
      </p:ext>
    </p:extLst>
  </p:cSld>
  <p:clrMapOvr>
    <a:masterClrMapping/>
  </p:clrMapOvr>
  <p:extLst>
    <p:ext uri="{DCECCB84-F9BA-43D5-87BE-67443E8EF086}">
      <p15:sldGuideLst xmlns:p15="http://schemas.microsoft.com/office/powerpoint/2012/main">
        <p15:guide id="1" pos="3840" userDrawn="1">
          <p15:clr>
            <a:srgbClr val="FBAE40"/>
          </p15:clr>
        </p15:guide>
        <p15:guide id="2" pos="7488" userDrawn="1">
          <p15:clr>
            <a:srgbClr val="FBAE40"/>
          </p15:clr>
        </p15:guide>
        <p15:guide id="3" pos="192"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3 Horiz Column - BH-H">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CD1B004D-3DA5-4FB1-86C3-AEE8370F2FDB}"/>
              </a:ext>
            </a:extLst>
          </p:cNvPr>
          <p:cNvCxnSpPr>
            <a:cxnSpLocks/>
          </p:cNvCxnSpPr>
          <p:nvPr userDrawn="1"/>
        </p:nvCxnSpPr>
        <p:spPr>
          <a:xfrm>
            <a:off x="446181" y="2955131"/>
            <a:ext cx="11282172"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C906EE-1306-469E-9B3A-03111095D817}"/>
              </a:ext>
            </a:extLst>
          </p:cNvPr>
          <p:cNvCxnSpPr>
            <a:cxnSpLocks/>
          </p:cNvCxnSpPr>
          <p:nvPr userDrawn="1"/>
        </p:nvCxnSpPr>
        <p:spPr>
          <a:xfrm>
            <a:off x="446181" y="4591845"/>
            <a:ext cx="11282172"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B054C7E-EC6C-4C07-AE9B-BE8CF5827384}"/>
              </a:ext>
            </a:extLst>
          </p:cNvPr>
          <p:cNvSpPr>
            <a:spLocks noGrp="1"/>
          </p:cNvSpPr>
          <p:nvPr>
            <p:ph sz="half" idx="1"/>
          </p:nvPr>
        </p:nvSpPr>
        <p:spPr>
          <a:xfrm>
            <a:off x="457200" y="1447800"/>
            <a:ext cx="11277600" cy="1377948"/>
          </a:xfrm>
          <a:prstGeom prst="rect">
            <a:avLst/>
          </a:prstGeom>
        </p:spPr>
        <p:txBody>
          <a:bodyPr lIns="0" rIns="0" anchor="ctr"/>
          <a:lstStyle>
            <a:lvl1pPr marL="225425" indent="-225425"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2" name="Content Placeholder 2">
            <a:extLst>
              <a:ext uri="{FF2B5EF4-FFF2-40B4-BE49-F238E27FC236}">
                <a16:creationId xmlns:a16="http://schemas.microsoft.com/office/drawing/2014/main" id="{AE00503B-625A-40D6-A09F-268AABD4BA0D}"/>
              </a:ext>
            </a:extLst>
          </p:cNvPr>
          <p:cNvSpPr>
            <a:spLocks noGrp="1"/>
          </p:cNvSpPr>
          <p:nvPr>
            <p:ph sz="half" idx="10"/>
          </p:nvPr>
        </p:nvSpPr>
        <p:spPr>
          <a:xfrm>
            <a:off x="469743" y="3084514"/>
            <a:ext cx="11277600" cy="1377948"/>
          </a:xfrm>
          <a:prstGeom prst="rect">
            <a:avLst/>
          </a:prstGeom>
        </p:spPr>
        <p:txBody>
          <a:bodyPr lIns="0" rIns="0"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3" name="Content Placeholder 2">
            <a:extLst>
              <a:ext uri="{FF2B5EF4-FFF2-40B4-BE49-F238E27FC236}">
                <a16:creationId xmlns:a16="http://schemas.microsoft.com/office/drawing/2014/main" id="{62085E28-D41A-4AB4-A103-F6E2760E09CD}"/>
              </a:ext>
            </a:extLst>
          </p:cNvPr>
          <p:cNvSpPr>
            <a:spLocks noGrp="1"/>
          </p:cNvSpPr>
          <p:nvPr>
            <p:ph sz="half" idx="11"/>
          </p:nvPr>
        </p:nvSpPr>
        <p:spPr>
          <a:xfrm>
            <a:off x="457200" y="4721227"/>
            <a:ext cx="11277600" cy="1377948"/>
          </a:xfrm>
          <a:prstGeom prst="rect">
            <a:avLst/>
          </a:prstGeom>
        </p:spPr>
        <p:txBody>
          <a:bodyPr lIns="0" rIns="0"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2" name="Title 3">
            <a:extLst>
              <a:ext uri="{FF2B5EF4-FFF2-40B4-BE49-F238E27FC236}">
                <a16:creationId xmlns:a16="http://schemas.microsoft.com/office/drawing/2014/main" id="{DD620418-EEB2-4760-B008-A8F072EDD22B}"/>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10" name="Footer Placeholder 1">
            <a:extLst>
              <a:ext uri="{FF2B5EF4-FFF2-40B4-BE49-F238E27FC236}">
                <a16:creationId xmlns:a16="http://schemas.microsoft.com/office/drawing/2014/main" id="{39B2C728-A5A1-4484-A619-4E9E480843EA}"/>
              </a:ext>
            </a:extLst>
          </p:cNvPr>
          <p:cNvSpPr>
            <a:spLocks noGrp="1"/>
          </p:cNvSpPr>
          <p:nvPr>
            <p:ph type="ftr" sz="quarter" idx="12"/>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a:t>© 2022 NTT </a:t>
            </a:r>
            <a:r>
              <a:rPr lang="en-US" err="1"/>
              <a:t>DATA</a:t>
            </a:r>
            <a:r>
              <a:rPr lang="en-US"/>
              <a:t>, Inc. All rights reserved.</a:t>
            </a:r>
          </a:p>
        </p:txBody>
      </p:sp>
      <p:sp>
        <p:nvSpPr>
          <p:cNvPr id="11" name="Slide Number Placeholder 2">
            <a:extLst>
              <a:ext uri="{FF2B5EF4-FFF2-40B4-BE49-F238E27FC236}">
                <a16:creationId xmlns:a16="http://schemas.microsoft.com/office/drawing/2014/main" id="{EB014FE1-F0E6-4EE1-923A-906D66CBAB52}"/>
              </a:ext>
            </a:extLst>
          </p:cNvPr>
          <p:cNvSpPr>
            <a:spLocks noGrp="1"/>
          </p:cNvSpPr>
          <p:nvPr>
            <p:ph type="sldNum" sz="quarter" idx="13"/>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3674466697"/>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guide id="4" orient="horz" pos="912">
          <p15:clr>
            <a:srgbClr val="FBAE40"/>
          </p15:clr>
        </p15:guide>
        <p15:guide id="5" orient="horz"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w/Subtitle and Contents - BH-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C3BFEB-E3E2-40B7-A253-8DF9A4ADA8FA}"/>
              </a:ext>
            </a:extLst>
          </p:cNvPr>
          <p:cNvSpPr>
            <a:spLocks noGrp="1"/>
          </p:cNvSpPr>
          <p:nvPr>
            <p:ph type="body" sz="quarter" idx="12" hasCustomPrompt="1"/>
          </p:nvPr>
        </p:nvSpPr>
        <p:spPr>
          <a:xfrm>
            <a:off x="304800" y="1347732"/>
            <a:ext cx="11582400" cy="404868"/>
          </a:xfrm>
          <a:prstGeom prst="rect">
            <a:avLst/>
          </a:prstGeom>
        </p:spPr>
        <p:txBody>
          <a:bodyPr lIns="0" rIns="0" anchor="t" anchorCtr="0"/>
          <a:lstStyle>
            <a:lvl1pPr marL="0" indent="0">
              <a:spcBef>
                <a:spcPts val="0"/>
              </a:spcBef>
              <a:buNone/>
              <a:defRPr sz="2000"/>
            </a:lvl1pPr>
          </a:lstStyle>
          <a:p>
            <a:pPr lvl="0"/>
            <a:r>
              <a:rPr lang="en-US"/>
              <a:t>[Subtitle]</a:t>
            </a:r>
          </a:p>
        </p:txBody>
      </p:sp>
      <p:sp>
        <p:nvSpPr>
          <p:cNvPr id="6" name="Content Placeholder 2">
            <a:extLst>
              <a:ext uri="{FF2B5EF4-FFF2-40B4-BE49-F238E27FC236}">
                <a16:creationId xmlns:a16="http://schemas.microsoft.com/office/drawing/2014/main" id="{0162BD97-CE5D-4353-8684-0E76CAC1F56F}"/>
              </a:ext>
            </a:extLst>
          </p:cNvPr>
          <p:cNvSpPr>
            <a:spLocks noGrp="1"/>
          </p:cNvSpPr>
          <p:nvPr>
            <p:ph idx="1"/>
          </p:nvPr>
        </p:nvSpPr>
        <p:spPr>
          <a:xfrm>
            <a:off x="304800" y="1828800"/>
            <a:ext cx="11582400" cy="4572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itle 3">
            <a:extLst>
              <a:ext uri="{FF2B5EF4-FFF2-40B4-BE49-F238E27FC236}">
                <a16:creationId xmlns:a16="http://schemas.microsoft.com/office/drawing/2014/main" id="{76293CAC-E1C7-430F-9B47-1D1372474C26}"/>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7" name="Footer Placeholder 1">
            <a:extLst>
              <a:ext uri="{FF2B5EF4-FFF2-40B4-BE49-F238E27FC236}">
                <a16:creationId xmlns:a16="http://schemas.microsoft.com/office/drawing/2014/main" id="{9DBFC91C-8CCE-4BFA-A2DB-040D53241C3D}"/>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a:t>© 2022 NTT </a:t>
            </a:r>
            <a:r>
              <a:rPr lang="en-US" err="1"/>
              <a:t>DATA</a:t>
            </a:r>
            <a:r>
              <a:rPr lang="en-US"/>
              <a:t>, Inc. All rights reserved.</a:t>
            </a:r>
          </a:p>
        </p:txBody>
      </p:sp>
      <p:sp>
        <p:nvSpPr>
          <p:cNvPr id="8" name="Slide Number Placeholder 2">
            <a:extLst>
              <a:ext uri="{FF2B5EF4-FFF2-40B4-BE49-F238E27FC236}">
                <a16:creationId xmlns:a16="http://schemas.microsoft.com/office/drawing/2014/main" id="{92BDF944-3173-46A4-AE85-8B2DF233C29F}"/>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3040556918"/>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mpany Profile - BH-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33D873-0981-44B3-9F23-FE6A66F25CCB}"/>
              </a:ext>
            </a:extLst>
          </p:cNvPr>
          <p:cNvSpPr/>
          <p:nvPr userDrawn="1"/>
        </p:nvSpPr>
        <p:spPr bwMode="gray">
          <a:xfrm>
            <a:off x="4060824" y="1981200"/>
            <a:ext cx="4067176" cy="3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mn-lt"/>
            </a:endParaRPr>
          </a:p>
        </p:txBody>
      </p:sp>
      <p:sp>
        <p:nvSpPr>
          <p:cNvPr id="6" name="Picture Placeholder 7">
            <a:extLst>
              <a:ext uri="{FF2B5EF4-FFF2-40B4-BE49-F238E27FC236}">
                <a16:creationId xmlns:a16="http://schemas.microsoft.com/office/drawing/2014/main" id="{7F5A84BC-8CC7-416E-9A02-8994A246FEE1}"/>
              </a:ext>
            </a:extLst>
          </p:cNvPr>
          <p:cNvSpPr>
            <a:spLocks noGrp="1"/>
          </p:cNvSpPr>
          <p:nvPr>
            <p:ph type="pic" sz="quarter" idx="13"/>
          </p:nvPr>
        </p:nvSpPr>
        <p:spPr>
          <a:xfrm>
            <a:off x="0" y="1981200"/>
            <a:ext cx="4060825" cy="3556000"/>
          </a:xfrm>
          <a:prstGeom prst="rect">
            <a:avLst/>
          </a:prstGeom>
        </p:spPr>
        <p:txBody>
          <a:bodyPr tIns="457200"/>
          <a:lstStyle>
            <a:lvl1pPr marL="0" indent="0" algn="ctr">
              <a:buNone/>
              <a:defRPr sz="2000"/>
            </a:lvl1pPr>
          </a:lstStyle>
          <a:p>
            <a:r>
              <a:rPr lang="en-US"/>
              <a:t>Click icon to add picture</a:t>
            </a:r>
            <a:endParaRPr/>
          </a:p>
        </p:txBody>
      </p:sp>
      <p:sp>
        <p:nvSpPr>
          <p:cNvPr id="7" name="Picture Placeholder 7">
            <a:extLst>
              <a:ext uri="{FF2B5EF4-FFF2-40B4-BE49-F238E27FC236}">
                <a16:creationId xmlns:a16="http://schemas.microsoft.com/office/drawing/2014/main" id="{24F236D9-79B7-45F4-A450-3A5A22D976BE}"/>
              </a:ext>
            </a:extLst>
          </p:cNvPr>
          <p:cNvSpPr>
            <a:spLocks noGrp="1"/>
          </p:cNvSpPr>
          <p:nvPr>
            <p:ph type="pic" sz="quarter" idx="14"/>
          </p:nvPr>
        </p:nvSpPr>
        <p:spPr>
          <a:xfrm>
            <a:off x="8128000" y="1981200"/>
            <a:ext cx="4060825" cy="3556000"/>
          </a:xfrm>
          <a:prstGeom prst="rect">
            <a:avLst/>
          </a:prstGeom>
        </p:spPr>
        <p:txBody>
          <a:bodyPr tIns="457200"/>
          <a:lstStyle>
            <a:lvl1pPr marL="0" indent="0" algn="ctr">
              <a:buNone/>
              <a:defRPr sz="2000"/>
            </a:lvl1pPr>
          </a:lstStyle>
          <a:p>
            <a:r>
              <a:rPr lang="en-US"/>
              <a:t>Click icon to add picture</a:t>
            </a:r>
            <a:endParaRPr/>
          </a:p>
        </p:txBody>
      </p:sp>
      <p:sp>
        <p:nvSpPr>
          <p:cNvPr id="8" name="Text Placeholder 10">
            <a:extLst>
              <a:ext uri="{FF2B5EF4-FFF2-40B4-BE49-F238E27FC236}">
                <a16:creationId xmlns:a16="http://schemas.microsoft.com/office/drawing/2014/main" id="{62C69F86-EB6F-4E6A-A481-EF2943D418E2}"/>
              </a:ext>
            </a:extLst>
          </p:cNvPr>
          <p:cNvSpPr>
            <a:spLocks noGrp="1"/>
          </p:cNvSpPr>
          <p:nvPr>
            <p:ph type="body" sz="quarter" idx="15" hasCustomPrompt="1"/>
          </p:nvPr>
        </p:nvSpPr>
        <p:spPr bwMode="white">
          <a:xfrm>
            <a:off x="4265612" y="3419022"/>
            <a:ext cx="3657600" cy="752020"/>
          </a:xfrm>
          <a:prstGeom prst="rect">
            <a:avLst/>
          </a:prstGeom>
        </p:spPr>
        <p:txBody>
          <a:bodyPr anchor="t">
            <a:normAutofit/>
          </a:bodyPr>
          <a:lstStyle>
            <a:lvl1pPr marL="0" indent="0" algn="ctr">
              <a:spcBef>
                <a:spcPts val="0"/>
              </a:spcBef>
              <a:buNone/>
              <a:defRPr sz="2400" b="1">
                <a:solidFill>
                  <a:srgbClr val="FFFFFF"/>
                </a:solidFill>
              </a:defRPr>
            </a:lvl1pPr>
            <a:lvl2pPr marL="0" indent="0" algn="ctr">
              <a:spcBef>
                <a:spcPts val="0"/>
              </a:spcBef>
              <a:buNone/>
              <a:defRPr sz="2400" b="1">
                <a:solidFill>
                  <a:srgbClr val="FFFFFF"/>
                </a:solidFill>
              </a:defRPr>
            </a:lvl2pPr>
            <a:lvl3pPr marL="0" indent="0" algn="ctr">
              <a:spcBef>
                <a:spcPts val="0"/>
              </a:spcBef>
              <a:buNone/>
              <a:defRPr sz="2400" b="1">
                <a:solidFill>
                  <a:srgbClr val="FFFFFF"/>
                </a:solidFill>
              </a:defRPr>
            </a:lvl3pPr>
            <a:lvl4pPr marL="0" indent="0" algn="ctr">
              <a:spcBef>
                <a:spcPts val="0"/>
              </a:spcBef>
              <a:buNone/>
              <a:defRPr sz="2400" b="1">
                <a:solidFill>
                  <a:srgbClr val="FFFFFF"/>
                </a:solidFill>
              </a:defRPr>
            </a:lvl4pPr>
            <a:lvl5pPr marL="0" indent="0" algn="ctr">
              <a:spcBef>
                <a:spcPts val="0"/>
              </a:spcBef>
              <a:buNone/>
              <a:defRPr sz="2400" b="1">
                <a:solidFill>
                  <a:srgbClr val="FFFFFF"/>
                </a:solidFill>
              </a:defRPr>
            </a:lvl5pPr>
            <a:lvl6pPr marL="0" indent="0" algn="ctr">
              <a:spcBef>
                <a:spcPts val="0"/>
              </a:spcBef>
              <a:buNone/>
              <a:defRPr sz="2400" b="1">
                <a:solidFill>
                  <a:srgbClr val="FFFFFF"/>
                </a:solidFill>
              </a:defRPr>
            </a:lvl6pPr>
            <a:lvl7pPr marL="0" indent="0" algn="ctr">
              <a:spcBef>
                <a:spcPts val="0"/>
              </a:spcBef>
              <a:buNone/>
              <a:defRPr sz="2400" b="1">
                <a:solidFill>
                  <a:srgbClr val="FFFFFF"/>
                </a:solidFill>
              </a:defRPr>
            </a:lvl7pPr>
            <a:lvl8pPr marL="0" indent="0" algn="ctr">
              <a:spcBef>
                <a:spcPts val="0"/>
              </a:spcBef>
              <a:buNone/>
              <a:defRPr sz="2400" b="1">
                <a:solidFill>
                  <a:srgbClr val="FFFFFF"/>
                </a:solidFill>
              </a:defRPr>
            </a:lvl8pPr>
            <a:lvl9pPr marL="0" indent="0" algn="ctr">
              <a:spcBef>
                <a:spcPts val="0"/>
              </a:spcBef>
              <a:buNone/>
              <a:defRPr sz="2400" b="1">
                <a:solidFill>
                  <a:srgbClr val="FFFFFF"/>
                </a:solidFill>
              </a:defRPr>
            </a:lvl9pPr>
          </a:lstStyle>
          <a:p>
            <a:pPr lvl="0"/>
            <a:r>
              <a:t>Click to add heading</a:t>
            </a:r>
          </a:p>
        </p:txBody>
      </p:sp>
      <p:sp>
        <p:nvSpPr>
          <p:cNvPr id="10" name="Text Placeholder 10">
            <a:extLst>
              <a:ext uri="{FF2B5EF4-FFF2-40B4-BE49-F238E27FC236}">
                <a16:creationId xmlns:a16="http://schemas.microsoft.com/office/drawing/2014/main" id="{72265DCB-702C-4B39-866D-759DBA9B8EFF}"/>
              </a:ext>
            </a:extLst>
          </p:cNvPr>
          <p:cNvSpPr>
            <a:spLocks noGrp="1"/>
          </p:cNvSpPr>
          <p:nvPr>
            <p:ph type="body" sz="quarter" idx="16"/>
          </p:nvPr>
        </p:nvSpPr>
        <p:spPr bwMode="white">
          <a:xfrm>
            <a:off x="4265612" y="4267200"/>
            <a:ext cx="3657600" cy="726620"/>
          </a:xfrm>
          <a:prstGeom prst="rect">
            <a:avLst/>
          </a:prstGeom>
        </p:spPr>
        <p:txBody>
          <a:bodyPr>
            <a:noAutofit/>
          </a:bodyPr>
          <a:lstStyle>
            <a:lvl1pPr marL="0" indent="0" algn="ctr">
              <a:spcBef>
                <a:spcPts val="0"/>
              </a:spcBef>
              <a:buNone/>
              <a:defRPr sz="1600" b="0">
                <a:solidFill>
                  <a:srgbClr val="FFFFFF"/>
                </a:solidFill>
              </a:defRPr>
            </a:lvl1pPr>
            <a:lvl2pPr marL="0" indent="0" algn="ctr">
              <a:spcBef>
                <a:spcPts val="0"/>
              </a:spcBef>
              <a:buNone/>
              <a:defRPr sz="1600" b="0">
                <a:solidFill>
                  <a:srgbClr val="FFFFFF"/>
                </a:solidFill>
              </a:defRPr>
            </a:lvl2pPr>
            <a:lvl3pPr marL="0" indent="0" algn="ctr">
              <a:spcBef>
                <a:spcPts val="0"/>
              </a:spcBef>
              <a:buNone/>
              <a:defRPr sz="1600" b="0">
                <a:solidFill>
                  <a:srgbClr val="FFFFFF"/>
                </a:solidFill>
              </a:defRPr>
            </a:lvl3pPr>
            <a:lvl4pPr marL="0" indent="0" algn="ctr">
              <a:spcBef>
                <a:spcPts val="0"/>
              </a:spcBef>
              <a:buNone/>
              <a:defRPr sz="1600" b="0">
                <a:solidFill>
                  <a:srgbClr val="FFFFFF"/>
                </a:solidFill>
              </a:defRPr>
            </a:lvl4pPr>
            <a:lvl5pPr marL="0" indent="0" algn="ctr">
              <a:spcBef>
                <a:spcPts val="0"/>
              </a:spcBef>
              <a:buNone/>
              <a:defRPr sz="1600" b="0">
                <a:solidFill>
                  <a:srgbClr val="FFFFFF"/>
                </a:solidFill>
              </a:defRPr>
            </a:lvl5pPr>
            <a:lvl6pPr marL="0" indent="0" algn="ctr">
              <a:spcBef>
                <a:spcPts val="0"/>
              </a:spcBef>
              <a:buNone/>
              <a:defRPr sz="1600" b="0">
                <a:solidFill>
                  <a:srgbClr val="FFFFFF"/>
                </a:solidFill>
              </a:defRPr>
            </a:lvl6pPr>
            <a:lvl7pPr marL="0" indent="0" algn="ctr">
              <a:spcBef>
                <a:spcPts val="0"/>
              </a:spcBef>
              <a:buNone/>
              <a:defRPr sz="1600" b="0">
                <a:solidFill>
                  <a:srgbClr val="FFFFFF"/>
                </a:solidFill>
              </a:defRPr>
            </a:lvl7pPr>
            <a:lvl8pPr marL="0" indent="0" algn="ctr">
              <a:spcBef>
                <a:spcPts val="0"/>
              </a:spcBef>
              <a:buNone/>
              <a:defRPr sz="1600" b="0">
                <a:solidFill>
                  <a:srgbClr val="FFFFFF"/>
                </a:solidFill>
              </a:defRPr>
            </a:lvl8pPr>
            <a:lvl9pPr marL="0" indent="0" algn="ctr">
              <a:spcBef>
                <a:spcPts val="0"/>
              </a:spcBef>
              <a:buNone/>
              <a:defRPr sz="1600" b="0">
                <a:solidFill>
                  <a:srgbClr val="FFFFFF"/>
                </a:solidFill>
              </a:defRPr>
            </a:lvl9pPr>
          </a:lstStyle>
          <a:p>
            <a:pPr lvl="0"/>
            <a:r>
              <a:rPr lang="en-US"/>
              <a:t>Click to edit Master text styles</a:t>
            </a:r>
          </a:p>
        </p:txBody>
      </p:sp>
      <p:sp>
        <p:nvSpPr>
          <p:cNvPr id="12" name="Title 3">
            <a:extLst>
              <a:ext uri="{FF2B5EF4-FFF2-40B4-BE49-F238E27FC236}">
                <a16:creationId xmlns:a16="http://schemas.microsoft.com/office/drawing/2014/main" id="{7229CF78-FD03-4D68-8B06-A070ACC258D5}"/>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11" name="Footer Placeholder 1">
            <a:extLst>
              <a:ext uri="{FF2B5EF4-FFF2-40B4-BE49-F238E27FC236}">
                <a16:creationId xmlns:a16="http://schemas.microsoft.com/office/drawing/2014/main" id="{F3E5A779-8138-44AD-8594-A3305B7734CF}"/>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a:t>© 2022 NTT </a:t>
            </a:r>
            <a:r>
              <a:rPr lang="en-US" err="1"/>
              <a:t>DATA</a:t>
            </a:r>
            <a:r>
              <a:rPr lang="en-US"/>
              <a:t>, Inc. All rights reserved.</a:t>
            </a:r>
          </a:p>
        </p:txBody>
      </p:sp>
      <p:sp>
        <p:nvSpPr>
          <p:cNvPr id="13" name="Slide Number Placeholder 2">
            <a:extLst>
              <a:ext uri="{FF2B5EF4-FFF2-40B4-BE49-F238E27FC236}">
                <a16:creationId xmlns:a16="http://schemas.microsoft.com/office/drawing/2014/main" id="{C64B3573-DB9B-417D-84AB-8F4B046431B3}"/>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2048957541"/>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with Full Image - BH-H">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p:nvPr>
        </p:nvSpPr>
        <p:spPr>
          <a:xfrm>
            <a:off x="0" y="457200"/>
            <a:ext cx="12192000" cy="6400800"/>
          </a:xfrm>
          <a:prstGeom prst="rect">
            <a:avLst/>
          </a:prstGeom>
        </p:spPr>
        <p:txBody>
          <a:bodyPr anchor="ctr"/>
          <a:lstStyle>
            <a:lvl1pPr marL="0" indent="0" algn="ctr">
              <a:buNone/>
              <a:defRPr/>
            </a:lvl1pPr>
          </a:lstStyle>
          <a:p>
            <a:r>
              <a:rPr lang="en-US"/>
              <a:t>Click icon to add picture</a:t>
            </a:r>
          </a:p>
        </p:txBody>
      </p:sp>
      <p:sp>
        <p:nvSpPr>
          <p:cNvPr id="5" name="Title 3">
            <a:extLst>
              <a:ext uri="{FF2B5EF4-FFF2-40B4-BE49-F238E27FC236}">
                <a16:creationId xmlns:a16="http://schemas.microsoft.com/office/drawing/2014/main" id="{9EF93357-ACE0-401E-B673-E62DD3B4B614}"/>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a:t>© 2022 NTT </a:t>
            </a:r>
            <a:r>
              <a:rPr lang="en-US" err="1"/>
              <a:t>DATA</a:t>
            </a:r>
            <a:r>
              <a:rPr lang="en-US"/>
              <a:t>, Inc. All rights reserved.</a:t>
            </a:r>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3042608528"/>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with Image Band - BH-H">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28220791-D495-4D87-90C8-E922F6083CCD}"/>
              </a:ext>
            </a:extLst>
          </p:cNvPr>
          <p:cNvSpPr>
            <a:spLocks noGrp="1"/>
          </p:cNvSpPr>
          <p:nvPr>
            <p:ph type="pic" sz="quarter" idx="10"/>
          </p:nvPr>
        </p:nvSpPr>
        <p:spPr>
          <a:xfrm>
            <a:off x="0" y="1752600"/>
            <a:ext cx="12192000" cy="3378200"/>
          </a:xfrm>
          <a:prstGeom prst="rect">
            <a:avLst/>
          </a:prstGeom>
        </p:spPr>
        <p:txBody>
          <a:bodyPr anchor="ctr"/>
          <a:lstStyle>
            <a:lvl1pPr marL="0" indent="0" algn="ctr">
              <a:buNone/>
              <a:defRPr/>
            </a:lvl1pPr>
          </a:lstStyle>
          <a:p>
            <a:r>
              <a:rPr lang="en-US"/>
              <a:t>Click icon to add picture</a:t>
            </a:r>
          </a:p>
        </p:txBody>
      </p:sp>
      <p:sp>
        <p:nvSpPr>
          <p:cNvPr id="5" name="Footer Placeholder 1">
            <a:extLst>
              <a:ext uri="{FF2B5EF4-FFF2-40B4-BE49-F238E27FC236}">
                <a16:creationId xmlns:a16="http://schemas.microsoft.com/office/drawing/2014/main" id="{982ECDED-16BD-46CC-9E54-CE94F6377953}"/>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a:t>© 2022 NTT </a:t>
            </a:r>
            <a:r>
              <a:rPr lang="en-US" err="1"/>
              <a:t>DATA</a:t>
            </a:r>
            <a:r>
              <a:rPr lang="en-US"/>
              <a:t>, Inc. All rights reserved.</a:t>
            </a:r>
          </a:p>
        </p:txBody>
      </p:sp>
      <p:sp>
        <p:nvSpPr>
          <p:cNvPr id="7" name="Slide Number Placeholder 2">
            <a:extLst>
              <a:ext uri="{FF2B5EF4-FFF2-40B4-BE49-F238E27FC236}">
                <a16:creationId xmlns:a16="http://schemas.microsoft.com/office/drawing/2014/main" id="{E5BC33B8-03C1-47C6-B7A6-54A669710B80}"/>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2346597531"/>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uccess Story (Unname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hasCustomPrompt="1"/>
          </p:nvPr>
        </p:nvSpPr>
        <p:spPr>
          <a:xfrm>
            <a:off x="0" y="457200"/>
            <a:ext cx="4114800" cy="6400800"/>
          </a:xfrm>
          <a:prstGeom prst="rect">
            <a:avLst/>
          </a:prstGeom>
        </p:spPr>
        <p:txBody>
          <a:bodyPr anchor="ctr"/>
          <a:lstStyle>
            <a:lvl1pPr marL="0" indent="0" algn="ctr">
              <a:buNone/>
              <a:defRPr sz="2000"/>
            </a:lvl1pPr>
          </a:lstStyle>
          <a:p>
            <a:r>
              <a:rPr lang="en-US"/>
              <a:t>7” x ‘ 4.5” @ 96dpi</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a:t>© 2022 NTT </a:t>
            </a:r>
            <a:r>
              <a:rPr lang="en-US" err="1"/>
              <a:t>DATA</a:t>
            </a:r>
            <a:r>
              <a:rPr lang="en-US"/>
              <a:t>, Inc. All rights reserved.</a:t>
            </a:r>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
        <p:nvSpPr>
          <p:cNvPr id="12" name="Title 3">
            <a:extLst>
              <a:ext uri="{FF2B5EF4-FFF2-40B4-BE49-F238E27FC236}">
                <a16:creationId xmlns:a16="http://schemas.microsoft.com/office/drawing/2014/main" id="{C9BE3FE6-9FC6-4E4C-81A7-708EDE576B4C}"/>
              </a:ext>
            </a:extLst>
          </p:cNvPr>
          <p:cNvSpPr>
            <a:spLocks noGrp="1"/>
          </p:cNvSpPr>
          <p:nvPr>
            <p:ph type="title" hasCustomPrompt="1"/>
          </p:nvPr>
        </p:nvSpPr>
        <p:spPr>
          <a:xfrm>
            <a:off x="4419600" y="549046"/>
            <a:ext cx="6414655" cy="552204"/>
          </a:xfrm>
          <a:prstGeom prst="rect">
            <a:avLst/>
          </a:prstGeom>
        </p:spPr>
        <p:txBody>
          <a:bodyPr lIns="0" tIns="0" rIns="0" bIns="0" anchor="ctr" anchorCtr="0"/>
          <a:lstStyle>
            <a:lvl1pPr marL="0" indent="0">
              <a:defRPr lang="en-US" sz="1800" b="1" dirty="0">
                <a:solidFill>
                  <a:schemeClr val="tx1"/>
                </a:solidFill>
              </a:defRPr>
            </a:lvl1pPr>
          </a:lstStyle>
          <a:p>
            <a:r>
              <a:rPr lang="en-US"/>
              <a:t>Generic Description of Client, Business Impact and Solution (Title Case)</a:t>
            </a:r>
          </a:p>
        </p:txBody>
      </p:sp>
      <p:sp>
        <p:nvSpPr>
          <p:cNvPr id="18" name="Text Placeholder 17">
            <a:extLst>
              <a:ext uri="{FF2B5EF4-FFF2-40B4-BE49-F238E27FC236}">
                <a16:creationId xmlns:a16="http://schemas.microsoft.com/office/drawing/2014/main" id="{F10DB331-BCC2-4933-82DD-8532EA7B4DB7}"/>
              </a:ext>
            </a:extLst>
          </p:cNvPr>
          <p:cNvSpPr>
            <a:spLocks noGrp="1"/>
          </p:cNvSpPr>
          <p:nvPr>
            <p:ph type="body" sz="quarter" idx="17" hasCustomPrompt="1"/>
          </p:nvPr>
        </p:nvSpPr>
        <p:spPr>
          <a:xfrm>
            <a:off x="4114800" y="4876800"/>
            <a:ext cx="8077200" cy="1060839"/>
          </a:xfrm>
          <a:prstGeom prst="rect">
            <a:avLst/>
          </a:prstGeom>
          <a:solidFill>
            <a:schemeClr val="tx2"/>
          </a:solidFill>
        </p:spPr>
        <p:txBody>
          <a:bodyPr anchor="ctr"/>
          <a:lstStyle>
            <a:lvl1pPr marL="0" indent="0" algn="ctr">
              <a:buNone/>
              <a:defRPr sz="1800" b="0">
                <a:solidFill>
                  <a:schemeClr val="bg1"/>
                </a:solidFill>
              </a:defRPr>
            </a:lvl1pPr>
          </a:lstStyle>
          <a:p>
            <a:pPr marL="168275" lvl="0" algn="l"/>
            <a:r>
              <a:rPr lang="en-US" sz="1800"/>
              <a:t>For the development of unnamed “Success Stories” only – call-out</a:t>
            </a:r>
          </a:p>
        </p:txBody>
      </p:sp>
      <p:graphicFrame>
        <p:nvGraphicFramePr>
          <p:cNvPr id="22" name="Body Copy">
            <a:extLst>
              <a:ext uri="{FF2B5EF4-FFF2-40B4-BE49-F238E27FC236}">
                <a16:creationId xmlns:a16="http://schemas.microsoft.com/office/drawing/2014/main" id="{A6CCE194-E3D7-42A6-A0C2-919E02329EEA}"/>
              </a:ext>
            </a:extLst>
          </p:cNvPr>
          <p:cNvGraphicFramePr>
            <a:graphicFrameLocks noGrp="1"/>
          </p:cNvGraphicFramePr>
          <p:nvPr userDrawn="1">
            <p:extLst>
              <p:ext uri="{D42A27DB-BD31-4B8C-83A1-F6EECF244321}">
                <p14:modId xmlns:p14="http://schemas.microsoft.com/office/powerpoint/2010/main" val="3282425233"/>
              </p:ext>
            </p:extLst>
          </p:nvPr>
        </p:nvGraphicFramePr>
        <p:xfrm>
          <a:off x="4419600" y="1135256"/>
          <a:ext cx="7467600" cy="416716"/>
        </p:xfrm>
        <a:graphic>
          <a:graphicData uri="http://schemas.openxmlformats.org/drawingml/2006/table">
            <a:tbl>
              <a:tblPr firstRow="1" bandRow="1">
                <a:tableStyleId>{5C22544A-7EE6-4342-B048-85BDC9FD1C3A}</a:tableStyleId>
              </a:tblPr>
              <a:tblGrid>
                <a:gridCol w="2360780">
                  <a:extLst>
                    <a:ext uri="{9D8B030D-6E8A-4147-A177-3AD203B41FA5}">
                      <a16:colId xmlns:a16="http://schemas.microsoft.com/office/drawing/2014/main" val="946091691"/>
                    </a:ext>
                  </a:extLst>
                </a:gridCol>
                <a:gridCol w="192630">
                  <a:extLst>
                    <a:ext uri="{9D8B030D-6E8A-4147-A177-3AD203B41FA5}">
                      <a16:colId xmlns:a16="http://schemas.microsoft.com/office/drawing/2014/main" val="1729550602"/>
                    </a:ext>
                  </a:extLst>
                </a:gridCol>
                <a:gridCol w="2360780">
                  <a:extLst>
                    <a:ext uri="{9D8B030D-6E8A-4147-A177-3AD203B41FA5}">
                      <a16:colId xmlns:a16="http://schemas.microsoft.com/office/drawing/2014/main" val="1614543895"/>
                    </a:ext>
                  </a:extLst>
                </a:gridCol>
                <a:gridCol w="192630">
                  <a:extLst>
                    <a:ext uri="{9D8B030D-6E8A-4147-A177-3AD203B41FA5}">
                      <a16:colId xmlns:a16="http://schemas.microsoft.com/office/drawing/2014/main" val="4208229438"/>
                    </a:ext>
                  </a:extLst>
                </a:gridCol>
                <a:gridCol w="2360780">
                  <a:extLst>
                    <a:ext uri="{9D8B030D-6E8A-4147-A177-3AD203B41FA5}">
                      <a16:colId xmlns:a16="http://schemas.microsoft.com/office/drawing/2014/main" val="1081490778"/>
                    </a:ext>
                  </a:extLst>
                </a:gridCol>
              </a:tblGrid>
              <a:tr h="416716">
                <a:tc>
                  <a:txBody>
                    <a:bodyPr/>
                    <a:lstStyle/>
                    <a:p>
                      <a:r>
                        <a:rPr kumimoji="1" lang="en-US" sz="1600" b="0" kern="1200">
                          <a:solidFill>
                            <a:schemeClr val="accent2">
                              <a:lumMod val="75000"/>
                            </a:schemeClr>
                          </a:solidFill>
                          <a:latin typeface="+mn-lt"/>
                          <a:ea typeface="+mn-ea"/>
                          <a:cs typeface="+mn-cs"/>
                        </a:rPr>
                        <a:t>Business need</a:t>
                      </a:r>
                      <a:r>
                        <a:rPr kumimoji="1" lang="en-US" sz="1800" b="0" kern="1200">
                          <a:solidFill>
                            <a:schemeClr val="accent2">
                              <a:lumMod val="75000"/>
                            </a:schemeClr>
                          </a:solidFill>
                          <a:latin typeface="+mn-lt"/>
                          <a:ea typeface="+mn-ea"/>
                          <a:cs typeface="+mn-cs"/>
                        </a:rPr>
                        <a:t> </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1800" b="0" kern="1200">
                        <a:solidFill>
                          <a:schemeClr val="accent2">
                            <a:lumMod val="75000"/>
                          </a:schemeClr>
                        </a:solidFill>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600" b="0" kern="1200">
                          <a:solidFill>
                            <a:schemeClr val="accent2">
                              <a:lumMod val="75000"/>
                            </a:schemeClr>
                          </a:solidFill>
                          <a:latin typeface="+mn-lt"/>
                          <a:ea typeface="+mn-ea"/>
                          <a:cs typeface="+mn-cs"/>
                        </a:rPr>
                        <a:t>Solution</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1800" b="0" kern="1200">
                        <a:solidFill>
                          <a:schemeClr val="accent2">
                            <a:lumMod val="75000"/>
                          </a:schemeClr>
                        </a:solidFill>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600" b="0" kern="1200">
                          <a:solidFill>
                            <a:schemeClr val="accent2">
                              <a:lumMod val="75000"/>
                            </a:schemeClr>
                          </a:solidFill>
                          <a:latin typeface="+mn-lt"/>
                          <a:ea typeface="+mn-ea"/>
                          <a:cs typeface="+mn-cs"/>
                        </a:rPr>
                        <a:t>Outcomes</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4164790786"/>
                  </a:ext>
                </a:extLst>
              </a:tr>
            </a:tbl>
          </a:graphicData>
        </a:graphic>
      </p:graphicFrame>
      <p:sp>
        <p:nvSpPr>
          <p:cNvPr id="23" name="Text Placeholder 10">
            <a:extLst>
              <a:ext uri="{FF2B5EF4-FFF2-40B4-BE49-F238E27FC236}">
                <a16:creationId xmlns:a16="http://schemas.microsoft.com/office/drawing/2014/main" id="{78F8537E-F964-4D4E-85EA-838DFDD765E0}"/>
              </a:ext>
            </a:extLst>
          </p:cNvPr>
          <p:cNvSpPr>
            <a:spLocks noGrp="1"/>
          </p:cNvSpPr>
          <p:nvPr>
            <p:ph type="body" sz="quarter" idx="14" hasCustomPrompt="1"/>
          </p:nvPr>
        </p:nvSpPr>
        <p:spPr>
          <a:xfrm>
            <a:off x="4419599" y="1620785"/>
            <a:ext cx="2359152" cy="3886200"/>
          </a:xfrm>
          <a:prstGeom prst="rect">
            <a:avLst/>
          </a:prstGeom>
        </p:spPr>
        <p:txBody>
          <a:bodyPr lIns="0"/>
          <a:lstStyle>
            <a:lvl1pPr marL="171450" indent="-171450" fontAlgn="base">
              <a:spcBef>
                <a:spcPct val="0"/>
              </a:spcBef>
              <a:spcAft>
                <a:spcPct val="0"/>
              </a:spcAft>
              <a:buClr>
                <a:schemeClr val="accent2"/>
              </a:buClr>
              <a:buFont typeface="Arial" panose="020B0604020202020204" pitchFamily="34" charset="0"/>
              <a:buChar char="•"/>
              <a:defRPr sz="1050"/>
            </a:lvl1pPr>
            <a:lvl2pPr marL="609556" indent="0">
              <a:buNone/>
              <a:defRPr sz="1050"/>
            </a:lvl2pPr>
            <a:lvl3pPr marL="1219109" indent="0">
              <a:buNone/>
              <a:defRPr sz="1050"/>
            </a:lvl3pPr>
            <a:lvl4pPr marL="1828662" indent="0">
              <a:buNone/>
              <a:defRPr sz="1050"/>
            </a:lvl4pPr>
            <a:lvl5pPr marL="2438216" indent="0">
              <a:buNone/>
              <a:defRPr sz="1050"/>
            </a:lvl5pPr>
          </a:lstStyle>
          <a:p>
            <a:r>
              <a:rPr lang="en-GB" sz="1050"/>
              <a:t>Business need</a:t>
            </a:r>
          </a:p>
          <a:p>
            <a:endParaRPr lang="en-GB" sz="1050"/>
          </a:p>
          <a:p>
            <a:endParaRPr lang="en-GB" sz="1050"/>
          </a:p>
        </p:txBody>
      </p:sp>
      <p:sp>
        <p:nvSpPr>
          <p:cNvPr id="24" name="Text Placeholder 10">
            <a:extLst>
              <a:ext uri="{FF2B5EF4-FFF2-40B4-BE49-F238E27FC236}">
                <a16:creationId xmlns:a16="http://schemas.microsoft.com/office/drawing/2014/main" id="{D4E5F558-C254-4ED5-AFA1-A94DD29FC6BC}"/>
              </a:ext>
            </a:extLst>
          </p:cNvPr>
          <p:cNvSpPr>
            <a:spLocks noGrp="1"/>
          </p:cNvSpPr>
          <p:nvPr>
            <p:ph type="body" sz="quarter" idx="15" hasCustomPrompt="1"/>
          </p:nvPr>
        </p:nvSpPr>
        <p:spPr>
          <a:xfrm>
            <a:off x="6981825" y="1620785"/>
            <a:ext cx="2359152" cy="3886200"/>
          </a:xfrm>
          <a:prstGeom prst="rect">
            <a:avLst/>
          </a:prstGeom>
        </p:spPr>
        <p:txBody>
          <a:bodyPr lIns="0"/>
          <a:lstStyle>
            <a:lvl1pPr marL="171450" indent="-171450" fontAlgn="base">
              <a:spcBef>
                <a:spcPct val="0"/>
              </a:spcBef>
              <a:spcAft>
                <a:spcPct val="0"/>
              </a:spcAft>
              <a:buClr>
                <a:schemeClr val="accent2"/>
              </a:buClr>
              <a:buFont typeface="Arial" panose="020B0604020202020204" pitchFamily="34" charset="0"/>
              <a:buChar char="•"/>
              <a:defRPr kumimoji="1" lang="en-GB" sz="105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r>
              <a:rPr kumimoji="1" lang="en-US" sz="1050" b="0" i="0" u="none" strike="noStrike" kern="1200" cap="none" spc="0" normalizeH="0" baseline="0" noProof="0">
                <a:ln>
                  <a:noFill/>
                </a:ln>
                <a:solidFill>
                  <a:srgbClr val="404040"/>
                </a:solidFill>
                <a:effectLst/>
                <a:uLnTx/>
                <a:uFillTx/>
                <a:latin typeface="+mn-lt"/>
                <a:cs typeface="+mn-cs"/>
              </a:rPr>
              <a:t>Solution</a:t>
            </a:r>
            <a:endParaRPr lang="en-US" sz="1050"/>
          </a:p>
        </p:txBody>
      </p:sp>
      <p:sp>
        <p:nvSpPr>
          <p:cNvPr id="25" name="Text Placeholder 10">
            <a:extLst>
              <a:ext uri="{FF2B5EF4-FFF2-40B4-BE49-F238E27FC236}">
                <a16:creationId xmlns:a16="http://schemas.microsoft.com/office/drawing/2014/main" id="{08374D14-DD3C-44D3-95B4-C80AE5428D73}"/>
              </a:ext>
            </a:extLst>
          </p:cNvPr>
          <p:cNvSpPr>
            <a:spLocks noGrp="1"/>
          </p:cNvSpPr>
          <p:nvPr>
            <p:ph type="body" sz="quarter" idx="16" hasCustomPrompt="1"/>
          </p:nvPr>
        </p:nvSpPr>
        <p:spPr>
          <a:xfrm>
            <a:off x="9528048" y="1620785"/>
            <a:ext cx="2359152" cy="3886200"/>
          </a:xfrm>
          <a:prstGeom prst="rect">
            <a:avLst/>
          </a:prstGeom>
        </p:spPr>
        <p:txBody>
          <a:bodyPr lIns="0"/>
          <a:lstStyle>
            <a:lvl1pPr marL="166688" indent="-111125" fontAlgn="base">
              <a:spcBef>
                <a:spcPct val="0"/>
              </a:spcBef>
              <a:spcAft>
                <a:spcPts val="600"/>
              </a:spcAft>
              <a:buClr>
                <a:schemeClr val="accent2"/>
              </a:buClr>
              <a:buFont typeface="Arial" panose="020B0604020202020204" pitchFamily="34" charset="0"/>
              <a:buChar char="•"/>
              <a:defRPr kumimoji="1" lang="en-GB" sz="105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pPr marL="227013" lvl="0" indent="-171450" fontAlgn="base">
              <a:spcBef>
                <a:spcPct val="0"/>
              </a:spcBef>
              <a:spcAft>
                <a:spcPts val="600"/>
              </a:spcAft>
              <a:buClr>
                <a:schemeClr val="accent2"/>
              </a:buClr>
              <a:buFont typeface="Arial" panose="020B0604020202020204" pitchFamily="34" charset="0"/>
              <a:buChar char="•"/>
            </a:pPr>
            <a:r>
              <a:rPr lang="en-US" sz="1050">
                <a:solidFill>
                  <a:srgbClr val="444444"/>
                </a:solidFill>
                <a:ea typeface="Museo Sans For Dell" pitchFamily="2" charset="0"/>
              </a:rPr>
              <a:t>Outcomes</a:t>
            </a:r>
            <a:endParaRPr kumimoji="1" lang="en-US" sz="1050">
              <a:solidFill>
                <a:srgbClr val="444444"/>
              </a:solidFill>
              <a:ea typeface="Museo Sans For Dell" pitchFamily="2" charset="0"/>
            </a:endParaRPr>
          </a:p>
        </p:txBody>
      </p:sp>
    </p:spTree>
    <p:extLst>
      <p:ext uri="{BB962C8B-B14F-4D97-AF65-F5344CB8AC3E}">
        <p14:creationId xmlns:p14="http://schemas.microsoft.com/office/powerpoint/2010/main" val="1902487270"/>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C (White NTT DAT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3161A1-D9B6-FA18-DFA5-49A11A5BB759}"/>
              </a:ext>
            </a:extLst>
          </p:cNvPr>
          <p:cNvPicPr>
            <a:picLocks noChangeAspect="1"/>
          </p:cNvPicPr>
          <p:nvPr userDrawn="1"/>
        </p:nvPicPr>
        <p:blipFill>
          <a:blip r:embed="rId2"/>
          <a:stretch>
            <a:fillRect/>
          </a:stretch>
        </p:blipFill>
        <p:spPr>
          <a:xfrm>
            <a:off x="0" y="0"/>
            <a:ext cx="12192000" cy="5626608"/>
          </a:xfrm>
          <a:prstGeom prst="rect">
            <a:avLst/>
          </a:prstGeom>
        </p:spPr>
      </p:pic>
      <p:sp>
        <p:nvSpPr>
          <p:cNvPr id="14" name="正方形/長方形 13"/>
          <p:cNvSpPr/>
          <p:nvPr userDrawn="1"/>
        </p:nvSpPr>
        <p:spPr>
          <a:xfrm>
            <a:off x="0" y="4724400"/>
            <a:ext cx="12192119" cy="214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a:latin typeface="HGPGothicE" charset="-128"/>
              <a:ea typeface="HGPGothicE" charset="-128"/>
            </a:endParaRPr>
          </a:p>
        </p:txBody>
      </p:sp>
      <p:sp>
        <p:nvSpPr>
          <p:cNvPr id="27" name="Text Placeholder 2"/>
          <p:cNvSpPr>
            <a:spLocks noGrp="1"/>
          </p:cNvSpPr>
          <p:nvPr>
            <p:ph type="body" idx="17" hasCustomPrompt="1"/>
          </p:nvPr>
        </p:nvSpPr>
        <p:spPr>
          <a:xfrm>
            <a:off x="3575999" y="5839504"/>
            <a:ext cx="7092002" cy="1011600"/>
          </a:xfrm>
          <a:prstGeom prst="rect">
            <a:avLst/>
          </a:prstGeom>
          <a:effectLst/>
        </p:spPr>
        <p:txBody>
          <a:bodyPr rIns="274320" anchor="ctr">
            <a:normAutofit/>
          </a:bodyPr>
          <a:lstStyle>
            <a:lvl1pPr marL="0" marR="0" indent="0" algn="l" defTabSz="609555" rtl="0" eaLnBrk="1" fontAlgn="ctr" latinLnBrk="0" hangingPunct="1">
              <a:lnSpc>
                <a:spcPct val="100000"/>
              </a:lnSpc>
              <a:spcBef>
                <a:spcPts val="0"/>
              </a:spcBef>
              <a:spcAft>
                <a:spcPct val="0"/>
              </a:spcAft>
              <a:buClrTx/>
              <a:buSzTx/>
              <a:buFont typeface="Arial" pitchFamily="34" charset="0"/>
              <a:buNone/>
              <a:tabLst/>
              <a:defRPr sz="14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609555" rtl="0" eaLnBrk="1" fontAlgn="ctr" latinLnBrk="0" hangingPunct="1">
              <a:lnSpc>
                <a:spcPct val="100000"/>
              </a:lnSpc>
              <a:spcBef>
                <a:spcPts val="0"/>
              </a:spcBef>
              <a:spcAft>
                <a:spcPct val="0"/>
              </a:spcAft>
              <a:buClrTx/>
              <a:buSzTx/>
              <a:buFont typeface="Arial" pitchFamily="34" charset="0"/>
              <a:buNone/>
              <a:tabLst/>
              <a:defRPr/>
            </a:pPr>
            <a:r>
              <a:rPr lang="en-US" altLang="ja-JP"/>
              <a:t>&lt;MM/DD/YYYY&gt;</a:t>
            </a:r>
            <a:br>
              <a:rPr lang="en-US" altLang="ja-JP"/>
            </a:br>
            <a:r>
              <a:rPr lang="en-US" altLang="ja-JP"/>
              <a:t>&lt;NTT DATA, Inc.&gt;</a:t>
            </a:r>
            <a:br>
              <a:rPr lang="en-US" altLang="ja-JP"/>
            </a:br>
            <a:r>
              <a:rPr lang="en-US" altLang="ja-JP"/>
              <a:t>&lt;XXXXXXXXXXXX&gt;</a:t>
            </a:r>
          </a:p>
        </p:txBody>
      </p:sp>
      <p:sp>
        <p:nvSpPr>
          <p:cNvPr id="12" name="タイトル 1"/>
          <p:cNvSpPr>
            <a:spLocks noGrp="1"/>
          </p:cNvSpPr>
          <p:nvPr>
            <p:ph type="title" hasCustomPrompt="1"/>
          </p:nvPr>
        </p:nvSpPr>
        <p:spPr>
          <a:xfrm>
            <a:off x="3575999" y="4770296"/>
            <a:ext cx="7092002" cy="990000"/>
          </a:xfrm>
          <a:prstGeom prst="rect">
            <a:avLst/>
          </a:prstGeom>
          <a:effectLst/>
        </p:spPr>
        <p:txBody>
          <a:bodyPr rIns="274320" anchor="ctr">
            <a:normAutofit/>
          </a:bodyPr>
          <a:lstStyle>
            <a:lvl1pPr>
              <a:defRPr lang="en-US" altLang="ja-JP" sz="2000" spc="0" dirty="0" smtClean="0">
                <a:solidFill>
                  <a:srgbClr val="FFFFFF"/>
                </a:solidFill>
                <a:latin typeface="+mj-lt"/>
              </a:defRPr>
            </a:lvl1pPr>
          </a:lstStyle>
          <a:p>
            <a:pPr marL="0" lvl="0" indent="0" fontAlgn="ctr">
              <a:spcBef>
                <a:spcPts val="0"/>
              </a:spcBef>
              <a:buFont typeface="Arial" pitchFamily="34" charset="0"/>
              <a:buNone/>
            </a:pPr>
            <a:r>
              <a:rPr kumimoji="1" lang="en-US" altLang="ja-JP"/>
              <a:t>[Title]</a:t>
            </a:r>
          </a:p>
        </p:txBody>
      </p:sp>
      <p:pic>
        <p:nvPicPr>
          <p:cNvPr id="13" name="図 12">
            <a:extLst>
              <a:ext uri="{FF2B5EF4-FFF2-40B4-BE49-F238E27FC236}">
                <a16:creationId xmlns:a16="http://schemas.microsoft.com/office/drawing/2014/main" id="{5F996963-4A1F-8846-B376-4BC33022D19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06503" y="253134"/>
            <a:ext cx="2635200" cy="902800"/>
          </a:xfrm>
          <a:prstGeom prst="rect">
            <a:avLst/>
          </a:prstGeom>
        </p:spPr>
      </p:pic>
      <p:sp>
        <p:nvSpPr>
          <p:cNvPr id="17" name="TextBox 16">
            <a:extLst>
              <a:ext uri="{FF2B5EF4-FFF2-40B4-BE49-F238E27FC236}">
                <a16:creationId xmlns:a16="http://schemas.microsoft.com/office/drawing/2014/main" id="{773C8BAF-CD2F-48D5-AFFF-51A20BD31040}"/>
              </a:ext>
            </a:extLst>
          </p:cNvPr>
          <p:cNvSpPr txBox="1"/>
          <p:nvPr userDrawn="1"/>
        </p:nvSpPr>
        <p:spPr>
          <a:xfrm>
            <a:off x="9067800" y="6544699"/>
            <a:ext cx="2819400" cy="215444"/>
          </a:xfrm>
          <a:prstGeom prst="rect">
            <a:avLst/>
          </a:prstGeom>
          <a:noFill/>
        </p:spPr>
        <p:txBody>
          <a:bodyPr wrap="square" rtlCol="0">
            <a:spAutoFit/>
          </a:bodyPr>
          <a:lstStyle/>
          <a:p>
            <a:pPr algn="r"/>
            <a:r>
              <a:rPr kumimoji="1" lang="en-US" sz="800" kern="1200">
                <a:solidFill>
                  <a:schemeClr val="bg1"/>
                </a:solidFill>
                <a:latin typeface="+mn-lt"/>
                <a:ea typeface="+mn-ea"/>
                <a:cs typeface="+mn-cs"/>
              </a:rPr>
              <a:t>© 2023 NTT DATA Americas, Inc. All rights reserved.</a:t>
            </a:r>
            <a:endParaRPr lang="en-US"/>
          </a:p>
        </p:txBody>
      </p:sp>
      <p:pic>
        <p:nvPicPr>
          <p:cNvPr id="9" name="図 17">
            <a:extLst>
              <a:ext uri="{FF2B5EF4-FFF2-40B4-BE49-F238E27FC236}">
                <a16:creationId xmlns:a16="http://schemas.microsoft.com/office/drawing/2014/main" id="{F726A3C3-B8A5-43F5-948F-FCDA2DECB25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457200"/>
            <a:ext cx="3555998" cy="6400801"/>
          </a:xfrm>
          <a:prstGeom prst="rect">
            <a:avLst/>
          </a:prstGeom>
        </p:spPr>
      </p:pic>
    </p:spTree>
    <p:extLst>
      <p:ext uri="{BB962C8B-B14F-4D97-AF65-F5344CB8AC3E}">
        <p14:creationId xmlns:p14="http://schemas.microsoft.com/office/powerpoint/2010/main" val="917151844"/>
      </p:ext>
    </p:extLst>
  </p:cSld>
  <p:clrMapOvr>
    <a:masterClrMapping/>
  </p:clrMapOvr>
  <p:extLst>
    <p:ext uri="{DCECCB84-F9BA-43D5-87BE-67443E8EF086}">
      <p15:sldGuideLst xmlns:p15="http://schemas.microsoft.com/office/powerpoint/2012/main">
        <p15:guide id="1" pos="3840">
          <p15:clr>
            <a:srgbClr val="FBAE40"/>
          </p15:clr>
        </p15:guide>
        <p15:guide id="2" orient="horz" pos="297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D (Human Blue NTT DATA)">
    <p:spTree>
      <p:nvGrpSpPr>
        <p:cNvPr id="1" name=""/>
        <p:cNvGrpSpPr/>
        <p:nvPr/>
      </p:nvGrpSpPr>
      <p:grpSpPr>
        <a:xfrm>
          <a:off x="0" y="0"/>
          <a:ext cx="0" cy="0"/>
          <a:chOff x="0" y="0"/>
          <a:chExt cx="0" cy="0"/>
        </a:xfrm>
      </p:grpSpPr>
      <p:pic>
        <p:nvPicPr>
          <p:cNvPr id="16" name="図 21">
            <a:extLst>
              <a:ext uri="{FF2B5EF4-FFF2-40B4-BE49-F238E27FC236}">
                <a16:creationId xmlns:a16="http://schemas.microsoft.com/office/drawing/2014/main" id="{D613633F-7BD8-4411-96EE-EAB1597F464F}"/>
              </a:ext>
            </a:extLst>
          </p:cNvPr>
          <p:cNvPicPr>
            <a:picLocks noChangeAspect="1"/>
          </p:cNvPicPr>
          <p:nvPr userDrawn="1"/>
        </p:nvPicPr>
        <p:blipFill>
          <a:blip r:embed="rId2"/>
          <a:srcRect/>
          <a:stretch/>
        </p:blipFill>
        <p:spPr>
          <a:xfrm>
            <a:off x="4020" y="3160"/>
            <a:ext cx="12183842" cy="4721240"/>
          </a:xfrm>
          <a:prstGeom prst="rect">
            <a:avLst/>
          </a:prstGeom>
        </p:spPr>
      </p:pic>
      <p:sp>
        <p:nvSpPr>
          <p:cNvPr id="17" name="正方形/長方形 16"/>
          <p:cNvSpPr/>
          <p:nvPr userDrawn="1"/>
        </p:nvSpPr>
        <p:spPr>
          <a:xfrm>
            <a:off x="0" y="4724400"/>
            <a:ext cx="12192119" cy="214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a:latin typeface="HGPGothicE" charset="-128"/>
              <a:ea typeface="HGPGothicE" charset="-128"/>
            </a:endParaRPr>
          </a:p>
        </p:txBody>
      </p:sp>
      <p:pic>
        <p:nvPicPr>
          <p:cNvPr id="14" name="図 13">
            <a:extLst>
              <a:ext uri="{FF2B5EF4-FFF2-40B4-BE49-F238E27FC236}">
                <a16:creationId xmlns:a16="http://schemas.microsoft.com/office/drawing/2014/main" id="{C56301A5-B670-D145-90FB-73C1609B8F3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02144" y="254820"/>
            <a:ext cx="2635200" cy="902800"/>
          </a:xfrm>
          <a:prstGeom prst="rect">
            <a:avLst/>
          </a:prstGeom>
        </p:spPr>
      </p:pic>
      <p:sp>
        <p:nvSpPr>
          <p:cNvPr id="8" name="Text Placeholder 2">
            <a:extLst>
              <a:ext uri="{FF2B5EF4-FFF2-40B4-BE49-F238E27FC236}">
                <a16:creationId xmlns:a16="http://schemas.microsoft.com/office/drawing/2014/main" id="{85FEE76F-2258-4144-9F94-AF2261817D39}"/>
              </a:ext>
            </a:extLst>
          </p:cNvPr>
          <p:cNvSpPr>
            <a:spLocks noGrp="1"/>
          </p:cNvSpPr>
          <p:nvPr>
            <p:ph type="body" idx="17" hasCustomPrompt="1"/>
          </p:nvPr>
        </p:nvSpPr>
        <p:spPr>
          <a:xfrm>
            <a:off x="3575999" y="5839504"/>
            <a:ext cx="7092002" cy="1011600"/>
          </a:xfrm>
          <a:prstGeom prst="rect">
            <a:avLst/>
          </a:prstGeom>
          <a:effectLst/>
        </p:spPr>
        <p:txBody>
          <a:bodyPr rIns="274320" anchor="ctr">
            <a:normAutofit/>
          </a:bodyPr>
          <a:lstStyle>
            <a:lvl1pPr marL="0" marR="0" indent="0" algn="l" defTabSz="609555" rtl="0" eaLnBrk="1" fontAlgn="ctr" latinLnBrk="0" hangingPunct="1">
              <a:lnSpc>
                <a:spcPct val="100000"/>
              </a:lnSpc>
              <a:spcBef>
                <a:spcPts val="0"/>
              </a:spcBef>
              <a:spcAft>
                <a:spcPct val="0"/>
              </a:spcAft>
              <a:buClrTx/>
              <a:buSzTx/>
              <a:buFont typeface="Arial" pitchFamily="34" charset="0"/>
              <a:buNone/>
              <a:tabLst/>
              <a:defRPr sz="14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609555" rtl="0" eaLnBrk="1" fontAlgn="ctr" latinLnBrk="0" hangingPunct="1">
              <a:lnSpc>
                <a:spcPct val="100000"/>
              </a:lnSpc>
              <a:spcBef>
                <a:spcPts val="0"/>
              </a:spcBef>
              <a:spcAft>
                <a:spcPct val="0"/>
              </a:spcAft>
              <a:buClrTx/>
              <a:buSzTx/>
              <a:buFont typeface="Arial" pitchFamily="34" charset="0"/>
              <a:buNone/>
              <a:tabLst/>
              <a:defRPr/>
            </a:pPr>
            <a:r>
              <a:rPr lang="en-US" altLang="ja-JP"/>
              <a:t>&lt;MM/DD/YYYY&gt;</a:t>
            </a:r>
            <a:br>
              <a:rPr lang="en-US" altLang="ja-JP"/>
            </a:br>
            <a:r>
              <a:rPr lang="en-US" altLang="ja-JP"/>
              <a:t>&lt;NTT DATA, Inc.&gt;</a:t>
            </a:r>
            <a:br>
              <a:rPr lang="en-US" altLang="ja-JP"/>
            </a:br>
            <a:r>
              <a:rPr lang="en-US" altLang="ja-JP"/>
              <a:t>&lt;XXXXXXXXXXXX&gt;</a:t>
            </a:r>
          </a:p>
        </p:txBody>
      </p:sp>
      <p:sp>
        <p:nvSpPr>
          <p:cNvPr id="12" name="タイトル 1">
            <a:extLst>
              <a:ext uri="{FF2B5EF4-FFF2-40B4-BE49-F238E27FC236}">
                <a16:creationId xmlns:a16="http://schemas.microsoft.com/office/drawing/2014/main" id="{2E76A378-9C19-4F49-B868-7D70D581E95C}"/>
              </a:ext>
            </a:extLst>
          </p:cNvPr>
          <p:cNvSpPr>
            <a:spLocks noGrp="1"/>
          </p:cNvSpPr>
          <p:nvPr>
            <p:ph type="title" hasCustomPrompt="1"/>
          </p:nvPr>
        </p:nvSpPr>
        <p:spPr>
          <a:xfrm>
            <a:off x="3575999" y="4770296"/>
            <a:ext cx="7092002" cy="990000"/>
          </a:xfrm>
          <a:prstGeom prst="rect">
            <a:avLst/>
          </a:prstGeom>
          <a:effectLst/>
        </p:spPr>
        <p:txBody>
          <a:bodyPr rIns="274320" anchor="ctr">
            <a:normAutofit/>
          </a:bodyPr>
          <a:lstStyle>
            <a:lvl1pPr>
              <a:defRPr lang="en-US" altLang="ja-JP" sz="2000" spc="0" dirty="0" smtClean="0">
                <a:solidFill>
                  <a:srgbClr val="FFFFFF"/>
                </a:solidFill>
                <a:latin typeface="+mj-lt"/>
              </a:defRPr>
            </a:lvl1pPr>
          </a:lstStyle>
          <a:p>
            <a:pPr marL="0" lvl="0" indent="0" fontAlgn="ctr">
              <a:spcBef>
                <a:spcPts val="0"/>
              </a:spcBef>
              <a:buFont typeface="Arial" pitchFamily="34" charset="0"/>
              <a:buNone/>
            </a:pPr>
            <a:r>
              <a:rPr kumimoji="1" lang="en-US" altLang="ja-JP"/>
              <a:t>[Title]</a:t>
            </a:r>
          </a:p>
        </p:txBody>
      </p:sp>
      <p:sp>
        <p:nvSpPr>
          <p:cNvPr id="2" name="TextBox 1">
            <a:extLst>
              <a:ext uri="{FF2B5EF4-FFF2-40B4-BE49-F238E27FC236}">
                <a16:creationId xmlns:a16="http://schemas.microsoft.com/office/drawing/2014/main" id="{322BA0EB-7D02-4113-A1C3-72AC880B02B2}"/>
              </a:ext>
            </a:extLst>
          </p:cNvPr>
          <p:cNvSpPr txBox="1"/>
          <p:nvPr userDrawn="1"/>
        </p:nvSpPr>
        <p:spPr>
          <a:xfrm>
            <a:off x="9067800" y="6544699"/>
            <a:ext cx="2819400" cy="215444"/>
          </a:xfrm>
          <a:prstGeom prst="rect">
            <a:avLst/>
          </a:prstGeom>
          <a:noFill/>
        </p:spPr>
        <p:txBody>
          <a:bodyPr wrap="square" rtlCol="0">
            <a:spAutoFit/>
          </a:bodyPr>
          <a:lstStyle/>
          <a:p>
            <a:pPr algn="r"/>
            <a:r>
              <a:rPr kumimoji="1" lang="en-US" sz="800" kern="1200">
                <a:solidFill>
                  <a:schemeClr val="bg1"/>
                </a:solidFill>
                <a:latin typeface="+mn-lt"/>
                <a:ea typeface="+mn-ea"/>
                <a:cs typeface="+mn-cs"/>
              </a:rPr>
              <a:t>© 2022 NTT DATA Americas, Inc. All rights reserved.</a:t>
            </a:r>
            <a:endParaRPr lang="en-US"/>
          </a:p>
        </p:txBody>
      </p:sp>
      <p:pic>
        <p:nvPicPr>
          <p:cNvPr id="9" name="図 17">
            <a:extLst>
              <a:ext uri="{FF2B5EF4-FFF2-40B4-BE49-F238E27FC236}">
                <a16:creationId xmlns:a16="http://schemas.microsoft.com/office/drawing/2014/main" id="{8E846098-E9B2-47B1-B500-94687280962E}"/>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457200"/>
            <a:ext cx="3555998" cy="6400801"/>
          </a:xfrm>
          <a:prstGeom prst="rect">
            <a:avLst/>
          </a:prstGeom>
        </p:spPr>
      </p:pic>
    </p:spTree>
    <p:extLst>
      <p:ext uri="{BB962C8B-B14F-4D97-AF65-F5344CB8AC3E}">
        <p14:creationId xmlns:p14="http://schemas.microsoft.com/office/powerpoint/2010/main" val="3281258215"/>
      </p:ext>
    </p:extLst>
  </p:cSld>
  <p:clrMapOvr>
    <a:masterClrMapping/>
  </p:clrMapOvr>
  <p:extLst>
    <p:ext uri="{DCECCB84-F9BA-43D5-87BE-67443E8EF086}">
      <p15:sldGuideLst xmlns:p15="http://schemas.microsoft.com/office/powerpoint/2012/main">
        <p15:guide id="2" orient="horz" pos="2976">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4" Type="http://schemas.openxmlformats.org/officeDocument/2006/relationships/image" Target="../media/image8.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1.png"/><Relationship Id="rId5" Type="http://schemas.openxmlformats.org/officeDocument/2006/relationships/slideLayout" Target="../slideLayouts/slideLayout18.xml"/><Relationship Id="rId10"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heme" Target="../theme/theme6.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6400800"/>
            <a:ext cx="12192000" cy="45812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pic>
        <p:nvPicPr>
          <p:cNvPr id="20" name="図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5581651"/>
            <a:ext cx="709083" cy="1276350"/>
          </a:xfrm>
          <a:prstGeom prst="rect">
            <a:avLst/>
          </a:prstGeom>
        </p:spPr>
      </p:pic>
      <p:sp>
        <p:nvSpPr>
          <p:cNvPr id="16" name="Footer Placeholder 1">
            <a:extLst>
              <a:ext uri="{FF2B5EF4-FFF2-40B4-BE49-F238E27FC236}">
                <a16:creationId xmlns:a16="http://schemas.microsoft.com/office/drawing/2014/main" id="{F1B08FBC-0754-4A22-9FF6-E1EB2B13AEEE}"/>
              </a:ext>
            </a:extLst>
          </p:cNvPr>
          <p:cNvSpPr>
            <a:spLocks noGrp="1"/>
          </p:cNvSpPr>
          <p:nvPr>
            <p:ph type="ftr" sz="quarter" idx="3"/>
          </p:nvPr>
        </p:nvSpPr>
        <p:spPr>
          <a:xfrm>
            <a:off x="609600" y="6556248"/>
            <a:ext cx="2587752" cy="182880"/>
          </a:xfrm>
          <a:prstGeom prst="rect">
            <a:avLst/>
          </a:prstGeom>
        </p:spPr>
        <p:txBody>
          <a:bodyPr wrap="none" anchor="ctr"/>
          <a:lstStyle>
            <a:lvl1pPr>
              <a:defRPr sz="800">
                <a:solidFill>
                  <a:schemeClr val="bg1"/>
                </a:solidFill>
              </a:defRPr>
            </a:lvl1pPr>
          </a:lstStyle>
          <a:p>
            <a:pPr defTabSz="609555"/>
            <a:r>
              <a:rPr lang="en-US" dirty="0"/>
              <a:t>© 2023 NTT DATA Americas, Inc. All rights reserved.</a:t>
            </a:r>
          </a:p>
        </p:txBody>
      </p:sp>
      <p:sp>
        <p:nvSpPr>
          <p:cNvPr id="17" name="Slide Number Placeholder 2">
            <a:extLst>
              <a:ext uri="{FF2B5EF4-FFF2-40B4-BE49-F238E27FC236}">
                <a16:creationId xmlns:a16="http://schemas.microsoft.com/office/drawing/2014/main" id="{5F5690AF-F9D3-41D0-AF84-4591497DC2CB}"/>
              </a:ext>
            </a:extLst>
          </p:cNvPr>
          <p:cNvSpPr>
            <a:spLocks noGrp="1"/>
          </p:cNvSpPr>
          <p:nvPr>
            <p:ph type="sldNum" sz="quarter" idx="4"/>
          </p:nvPr>
        </p:nvSpPr>
        <p:spPr>
          <a:xfrm>
            <a:off x="5762244" y="6556248"/>
            <a:ext cx="667512" cy="182880"/>
          </a:xfrm>
          <a:prstGeom prst="rect">
            <a:avLst/>
          </a:prstGeom>
        </p:spPr>
        <p:txBody>
          <a:bodyPr anchor="ctr"/>
          <a:lstStyle>
            <a:lvl1pPr algn="ctr">
              <a:defRPr sz="800">
                <a:solidFill>
                  <a:schemeClr val="bg1"/>
                </a:solidFill>
              </a:defRPr>
            </a:lvl1pPr>
          </a:lstStyle>
          <a:p>
            <a:fld id="{92EA2340-BE12-4138-BE15-7C339B03EB4B}" type="slidenum">
              <a:rPr lang="en-US" smtClean="0"/>
              <a:pPr/>
              <a:t>‹#›</a:t>
            </a:fld>
            <a:endParaRPr lang="en-US"/>
          </a:p>
        </p:txBody>
      </p:sp>
      <p:sp>
        <p:nvSpPr>
          <p:cNvPr id="12" name="Freeform 5">
            <a:extLst>
              <a:ext uri="{FF2B5EF4-FFF2-40B4-BE49-F238E27FC236}">
                <a16:creationId xmlns:a16="http://schemas.microsoft.com/office/drawing/2014/main" id="{D743AACC-E6A3-4545-99FC-8515D810C3F5}"/>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04687312"/>
      </p:ext>
    </p:extLst>
  </p:cSld>
  <p:clrMap bg1="lt1" tx1="dk1" bg2="lt2" tx2="dk2" accent1="accent1" accent2="accent2" accent3="accent3" accent4="accent4" accent5="accent5" accent6="accent6" hlink="hlink" folHlink="folHlink"/>
  <p:sldLayoutIdLst>
    <p:sldLayoutId id="2147483705" r:id="rId1"/>
    <p:sldLayoutId id="2147483701" r:id="rId2"/>
  </p:sldLayoutIdLst>
  <p:hf hdr="0" dt="0"/>
  <p:txStyles>
    <p:titleStyle>
      <a:lvl1pPr algn="l" defTabSz="609555" rtl="0" eaLnBrk="1" fontAlgn="base" hangingPunct="1">
        <a:spcBef>
          <a:spcPct val="0"/>
        </a:spcBef>
        <a:spcAft>
          <a:spcPct val="0"/>
        </a:spcAft>
        <a:defRPr kumimoji="1" sz="2400" b="0" i="0" kern="1200" spc="200" baseline="0">
          <a:solidFill>
            <a:srgbClr val="404040"/>
          </a:solidFill>
          <a:latin typeface="HGPGothicE" charset="-128"/>
          <a:ea typeface="HGPGothicE" charset="-128"/>
          <a:cs typeface="HGPGothicE" charset="-128"/>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0"/>
            <a:ext cx="12192000"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a:solidFill>
                <a:schemeClr val="tx1"/>
              </a:solidFill>
              <a:latin typeface="HGPGothicE" charset="-128"/>
              <a:ea typeface="HGPGothicE" charset="-128"/>
            </a:endParaRPr>
          </a:p>
        </p:txBody>
      </p:sp>
      <p:sp>
        <p:nvSpPr>
          <p:cNvPr id="5" name="Slide Number Placeholder 2">
            <a:extLst>
              <a:ext uri="{FF2B5EF4-FFF2-40B4-BE49-F238E27FC236}">
                <a16:creationId xmlns:a16="http://schemas.microsoft.com/office/drawing/2014/main" id="{4DEE24DF-B91C-4576-BFF5-B02A5E213494}"/>
              </a:ext>
            </a:extLst>
          </p:cNvPr>
          <p:cNvSpPr>
            <a:spLocks noGrp="1"/>
          </p:cNvSpPr>
          <p:nvPr>
            <p:ph type="sldNum" sz="quarter" idx="4"/>
          </p:nvPr>
        </p:nvSpPr>
        <p:spPr>
          <a:xfrm>
            <a:off x="5762244" y="6556248"/>
            <a:ext cx="667512" cy="182880"/>
          </a:xfrm>
          <a:prstGeom prst="rect">
            <a:avLst/>
          </a:prstGeom>
        </p:spPr>
        <p:txBody>
          <a:bodyPr anchor="ctr"/>
          <a:lstStyle>
            <a:lvl1pPr algn="ctr">
              <a:defRPr sz="800">
                <a:solidFill>
                  <a:schemeClr val="accent2"/>
                </a:solidFill>
              </a:defRPr>
            </a:lvl1pPr>
          </a:lstStyle>
          <a:p>
            <a:fld id="{92EA2340-BE12-4138-BE15-7C339B03EB4B}" type="slidenum">
              <a:rPr lang="en-US" smtClean="0"/>
              <a:pPr/>
              <a:t>‹#›</a:t>
            </a:fld>
            <a:endParaRPr lang="en-US"/>
          </a:p>
        </p:txBody>
      </p:sp>
      <p:sp>
        <p:nvSpPr>
          <p:cNvPr id="8" name="Freeform 5">
            <a:extLst>
              <a:ext uri="{FF2B5EF4-FFF2-40B4-BE49-F238E27FC236}">
                <a16:creationId xmlns:a16="http://schemas.microsoft.com/office/drawing/2014/main" id="{8065F47C-01F7-42CF-BA47-6ACD89130B1B}"/>
              </a:ext>
            </a:extLst>
          </p:cNvPr>
          <p:cNvSpPr>
            <a:spLocks noEditPoints="1"/>
          </p:cNvSpPr>
          <p:nvPr userDrawn="1"/>
        </p:nvSpPr>
        <p:spPr bwMode="auto">
          <a:xfrm>
            <a:off x="10853738" y="152956"/>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51512103"/>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hf hdr="0" dt="0"/>
  <p:txStyles>
    <p:titleStyle>
      <a:lvl1pPr marL="225425" indent="115888" algn="l" defTabSz="609555" rtl="0" eaLnBrk="1" fontAlgn="base" hangingPunct="1">
        <a:spcBef>
          <a:spcPct val="0"/>
        </a:spcBef>
        <a:spcAft>
          <a:spcPct val="0"/>
        </a:spcAft>
        <a:tabLst/>
        <a:defRPr kumimoji="1" lang="en-US" sz="2400" b="0" i="0" kern="1200" spc="0" baseline="0" smtClean="0">
          <a:solidFill>
            <a:schemeClr val="tx1"/>
          </a:solidFill>
          <a:latin typeface="+mj-ea"/>
          <a:ea typeface="+mj-ea"/>
          <a:cs typeface="Arial"/>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032">
          <p15:clr>
            <a:srgbClr val="F26B43"/>
          </p15:clr>
        </p15:guide>
        <p15:guide id="3" orient="horz" pos="288">
          <p15:clr>
            <a:srgbClr val="F26B43"/>
          </p15:clr>
        </p15:guide>
        <p15:guide id="4" pos="7488">
          <p15:clr>
            <a:srgbClr val="F26B43"/>
          </p15:clr>
        </p15:guide>
        <p15:guide id="5" pos="19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0"/>
            <a:ext cx="12192000"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a:solidFill>
                <a:schemeClr val="tx1"/>
              </a:solidFill>
              <a:latin typeface="HGPGothicE" charset="-128"/>
              <a:ea typeface="HGPGothicE" charset="-128"/>
            </a:endParaRPr>
          </a:p>
        </p:txBody>
      </p:sp>
      <p:sp>
        <p:nvSpPr>
          <p:cNvPr id="5" name="Slide Number Placeholder 2">
            <a:extLst>
              <a:ext uri="{FF2B5EF4-FFF2-40B4-BE49-F238E27FC236}">
                <a16:creationId xmlns:a16="http://schemas.microsoft.com/office/drawing/2014/main" id="{4DEE24DF-B91C-4576-BFF5-B02A5E213494}"/>
              </a:ext>
            </a:extLst>
          </p:cNvPr>
          <p:cNvSpPr>
            <a:spLocks noGrp="1"/>
          </p:cNvSpPr>
          <p:nvPr>
            <p:ph type="sldNum" sz="quarter" idx="4"/>
          </p:nvPr>
        </p:nvSpPr>
        <p:spPr>
          <a:xfrm>
            <a:off x="5762244" y="6556248"/>
            <a:ext cx="667512" cy="182880"/>
          </a:xfrm>
          <a:prstGeom prst="rect">
            <a:avLst/>
          </a:prstGeom>
        </p:spPr>
        <p:txBody>
          <a:bodyPr anchor="ctr"/>
          <a:lstStyle>
            <a:lvl1pPr algn="ctr">
              <a:defRPr sz="800">
                <a:solidFill>
                  <a:schemeClr val="accent2"/>
                </a:solidFill>
              </a:defRPr>
            </a:lvl1pPr>
          </a:lstStyle>
          <a:p>
            <a:fld id="{92EA2340-BE12-4138-BE15-7C339B03EB4B}" type="slidenum">
              <a:rPr lang="en-US" smtClean="0"/>
              <a:pPr/>
              <a:t>‹#›</a:t>
            </a:fld>
            <a:endParaRPr lang="en-US"/>
          </a:p>
        </p:txBody>
      </p:sp>
      <p:sp>
        <p:nvSpPr>
          <p:cNvPr id="8" name="Freeform 5">
            <a:extLst>
              <a:ext uri="{FF2B5EF4-FFF2-40B4-BE49-F238E27FC236}">
                <a16:creationId xmlns:a16="http://schemas.microsoft.com/office/drawing/2014/main" id="{8065F47C-01F7-42CF-BA47-6ACD89130B1B}"/>
              </a:ext>
            </a:extLst>
          </p:cNvPr>
          <p:cNvSpPr>
            <a:spLocks noEditPoints="1"/>
          </p:cNvSpPr>
          <p:nvPr userDrawn="1"/>
        </p:nvSpPr>
        <p:spPr bwMode="auto">
          <a:xfrm>
            <a:off x="10853738" y="152956"/>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1842167"/>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hf hdr="0" dt="0"/>
  <p:txStyles>
    <p:titleStyle>
      <a:lvl1pPr marL="225425" indent="115888" algn="l" defTabSz="609555" rtl="0" eaLnBrk="1" fontAlgn="base" hangingPunct="1">
        <a:spcBef>
          <a:spcPct val="0"/>
        </a:spcBef>
        <a:spcAft>
          <a:spcPct val="0"/>
        </a:spcAft>
        <a:tabLst/>
        <a:defRPr kumimoji="1" lang="en-US" sz="2400" b="0" i="0" kern="1200" spc="0" baseline="0" smtClean="0">
          <a:solidFill>
            <a:schemeClr val="tx1"/>
          </a:solidFill>
          <a:latin typeface="+mj-ea"/>
          <a:ea typeface="+mj-ea"/>
          <a:cs typeface="Arial"/>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032">
          <p15:clr>
            <a:srgbClr val="F26B43"/>
          </p15:clr>
        </p15:guide>
        <p15:guide id="3" orient="horz" pos="288">
          <p15:clr>
            <a:srgbClr val="F26B43"/>
          </p15:clr>
        </p15:guide>
        <p15:guide id="4" pos="7488">
          <p15:clr>
            <a:srgbClr val="F26B43"/>
          </p15:clr>
        </p15:guide>
        <p15:guide id="5" pos="192">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6400800"/>
            <a:ext cx="12192000" cy="45812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a:solidFill>
                <a:schemeClr val="tx1"/>
              </a:solidFill>
              <a:latin typeface="HGPGothicE" charset="-128"/>
              <a:ea typeface="HGPGothicE" charset="-128"/>
            </a:endParaRPr>
          </a:p>
        </p:txBody>
      </p:sp>
      <p:pic>
        <p:nvPicPr>
          <p:cNvPr id="20" name="図 1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 y="5581651"/>
            <a:ext cx="709083" cy="1276350"/>
          </a:xfrm>
          <a:prstGeom prst="rect">
            <a:avLst/>
          </a:prstGeom>
        </p:spPr>
      </p:pic>
      <p:sp>
        <p:nvSpPr>
          <p:cNvPr id="16" name="Footer Placeholder 1">
            <a:extLst>
              <a:ext uri="{FF2B5EF4-FFF2-40B4-BE49-F238E27FC236}">
                <a16:creationId xmlns:a16="http://schemas.microsoft.com/office/drawing/2014/main" id="{F1B08FBC-0754-4A22-9FF6-E1EB2B13AEEE}"/>
              </a:ext>
            </a:extLst>
          </p:cNvPr>
          <p:cNvSpPr>
            <a:spLocks noGrp="1"/>
          </p:cNvSpPr>
          <p:nvPr>
            <p:ph type="ftr" sz="quarter" idx="3"/>
          </p:nvPr>
        </p:nvSpPr>
        <p:spPr>
          <a:xfrm>
            <a:off x="609600" y="6556248"/>
            <a:ext cx="2587752" cy="182880"/>
          </a:xfrm>
          <a:prstGeom prst="rect">
            <a:avLst/>
          </a:prstGeom>
        </p:spPr>
        <p:txBody>
          <a:bodyPr wrap="none" anchor="ctr"/>
          <a:lstStyle>
            <a:lvl1pPr>
              <a:defRPr sz="800">
                <a:solidFill>
                  <a:schemeClr val="bg1"/>
                </a:solidFill>
              </a:defRPr>
            </a:lvl1pPr>
          </a:lstStyle>
          <a:p>
            <a:pPr defTabSz="609555"/>
            <a:r>
              <a:rPr lang="en-US"/>
              <a:t>© 2022 NTT DATA Americas, Inc. All rights reserved.</a:t>
            </a:r>
          </a:p>
        </p:txBody>
      </p:sp>
      <p:sp>
        <p:nvSpPr>
          <p:cNvPr id="17" name="Slide Number Placeholder 2">
            <a:extLst>
              <a:ext uri="{FF2B5EF4-FFF2-40B4-BE49-F238E27FC236}">
                <a16:creationId xmlns:a16="http://schemas.microsoft.com/office/drawing/2014/main" id="{5F5690AF-F9D3-41D0-AF84-4591497DC2CB}"/>
              </a:ext>
            </a:extLst>
          </p:cNvPr>
          <p:cNvSpPr>
            <a:spLocks noGrp="1"/>
          </p:cNvSpPr>
          <p:nvPr>
            <p:ph type="sldNum" sz="quarter" idx="4"/>
          </p:nvPr>
        </p:nvSpPr>
        <p:spPr>
          <a:xfrm>
            <a:off x="5762244" y="6556248"/>
            <a:ext cx="667512" cy="182880"/>
          </a:xfrm>
          <a:prstGeom prst="rect">
            <a:avLst/>
          </a:prstGeom>
        </p:spPr>
        <p:txBody>
          <a:bodyPr anchor="ctr"/>
          <a:lstStyle>
            <a:lvl1pPr algn="ctr">
              <a:defRPr sz="800">
                <a:solidFill>
                  <a:schemeClr val="bg1"/>
                </a:solidFill>
              </a:defRPr>
            </a:lvl1pPr>
          </a:lstStyle>
          <a:p>
            <a:fld id="{92EA2340-BE12-4138-BE15-7C339B03EB4B}" type="slidenum">
              <a:rPr lang="en-US" smtClean="0"/>
              <a:pPr/>
              <a:t>‹#›</a:t>
            </a:fld>
            <a:endParaRPr lang="en-US"/>
          </a:p>
        </p:txBody>
      </p:sp>
      <p:sp>
        <p:nvSpPr>
          <p:cNvPr id="12" name="Freeform 5">
            <a:extLst>
              <a:ext uri="{FF2B5EF4-FFF2-40B4-BE49-F238E27FC236}">
                <a16:creationId xmlns:a16="http://schemas.microsoft.com/office/drawing/2014/main" id="{D743AACC-E6A3-4545-99FC-8515D810C3F5}"/>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34538927"/>
      </p:ext>
    </p:extLst>
  </p:cSld>
  <p:clrMap bg1="lt1" tx1="dk1" bg2="lt2" tx2="dk2" accent1="accent1" accent2="accent2" accent3="accent3" accent4="accent4" accent5="accent5" accent6="accent6" hlink="hlink" folHlink="folHlink"/>
  <p:sldLayoutIdLst>
    <p:sldLayoutId id="2147483919" r:id="rId1"/>
    <p:sldLayoutId id="2147483920" r:id="rId2"/>
  </p:sldLayoutIdLst>
  <p:hf hdr="0" dt="0"/>
  <p:txStyles>
    <p:titleStyle>
      <a:lvl1pPr algn="l" defTabSz="609555" rtl="0" eaLnBrk="1" fontAlgn="base" hangingPunct="1">
        <a:spcBef>
          <a:spcPct val="0"/>
        </a:spcBef>
        <a:spcAft>
          <a:spcPct val="0"/>
        </a:spcAft>
        <a:defRPr kumimoji="1" sz="2400" b="0" i="0" kern="1200" spc="200" baseline="0">
          <a:solidFill>
            <a:srgbClr val="404040"/>
          </a:solidFill>
          <a:latin typeface="HGPGothicE" charset="-128"/>
          <a:ea typeface="HGPGothicE" charset="-128"/>
          <a:cs typeface="HGPGothicE" charset="-128"/>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0"/>
            <a:ext cx="12192000"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sp>
        <p:nvSpPr>
          <p:cNvPr id="5" name="Slide Number Placeholder 2">
            <a:extLst>
              <a:ext uri="{FF2B5EF4-FFF2-40B4-BE49-F238E27FC236}">
                <a16:creationId xmlns:a16="http://schemas.microsoft.com/office/drawing/2014/main" id="{4DEE24DF-B91C-4576-BFF5-B02A5E213494}"/>
              </a:ext>
            </a:extLst>
          </p:cNvPr>
          <p:cNvSpPr>
            <a:spLocks noGrp="1"/>
          </p:cNvSpPr>
          <p:nvPr>
            <p:ph type="sldNum" sz="quarter" idx="4"/>
          </p:nvPr>
        </p:nvSpPr>
        <p:spPr>
          <a:xfrm>
            <a:off x="5762244" y="6556248"/>
            <a:ext cx="667512" cy="182880"/>
          </a:xfrm>
          <a:prstGeom prst="rect">
            <a:avLst/>
          </a:prstGeom>
        </p:spPr>
        <p:txBody>
          <a:bodyPr anchor="ctr"/>
          <a:lstStyle>
            <a:lvl1pPr algn="ctr">
              <a:defRPr sz="800">
                <a:solidFill>
                  <a:schemeClr val="accent2"/>
                </a:solidFill>
              </a:defRPr>
            </a:lvl1pPr>
          </a:lstStyle>
          <a:p>
            <a:fld id="{92EA2340-BE12-4138-BE15-7C339B03EB4B}" type="slidenum">
              <a:rPr lang="en-US" smtClean="0"/>
              <a:pPr/>
              <a:t>‹#›</a:t>
            </a:fld>
            <a:endParaRPr lang="en-US"/>
          </a:p>
        </p:txBody>
      </p:sp>
      <p:sp>
        <p:nvSpPr>
          <p:cNvPr id="8" name="Freeform 5">
            <a:extLst>
              <a:ext uri="{FF2B5EF4-FFF2-40B4-BE49-F238E27FC236}">
                <a16:creationId xmlns:a16="http://schemas.microsoft.com/office/drawing/2014/main" id="{8065F47C-01F7-42CF-BA47-6ACD89130B1B}"/>
              </a:ext>
            </a:extLst>
          </p:cNvPr>
          <p:cNvSpPr>
            <a:spLocks noEditPoints="1"/>
          </p:cNvSpPr>
          <p:nvPr userDrawn="1"/>
        </p:nvSpPr>
        <p:spPr bwMode="auto">
          <a:xfrm>
            <a:off x="10853738" y="152956"/>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26984825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74" r:id="rId11"/>
  </p:sldLayoutIdLst>
  <p:hf hdr="0" dt="0"/>
  <p:txStyles>
    <p:titleStyle>
      <a:lvl1pPr marL="225425" indent="115888" algn="l" defTabSz="609555" rtl="0" eaLnBrk="1" fontAlgn="base" hangingPunct="1">
        <a:spcBef>
          <a:spcPct val="0"/>
        </a:spcBef>
        <a:spcAft>
          <a:spcPct val="0"/>
        </a:spcAft>
        <a:tabLst/>
        <a:defRPr kumimoji="1" lang="en-US" sz="2400" b="0" i="0" kern="1200" spc="0" baseline="0" smtClean="0">
          <a:solidFill>
            <a:schemeClr val="tx1"/>
          </a:solidFill>
          <a:latin typeface="+mj-ea"/>
          <a:ea typeface="+mj-ea"/>
          <a:cs typeface="Arial"/>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032" userDrawn="1">
          <p15:clr>
            <a:srgbClr val="F26B43"/>
          </p15:clr>
        </p15:guide>
        <p15:guide id="3" orient="horz" pos="288" userDrawn="1">
          <p15:clr>
            <a:srgbClr val="F26B43"/>
          </p15:clr>
        </p15:guide>
        <p15:guide id="4" pos="7488" userDrawn="1">
          <p15:clr>
            <a:srgbClr val="F26B43"/>
          </p15:clr>
        </p15:guide>
        <p15:guide id="5" pos="19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6400800"/>
            <a:ext cx="12192000" cy="45812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pic>
        <p:nvPicPr>
          <p:cNvPr id="20" name="図 19"/>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 y="5486400"/>
            <a:ext cx="762000" cy="1371601"/>
          </a:xfrm>
          <a:prstGeom prst="rect">
            <a:avLst/>
          </a:prstGeom>
        </p:spPr>
      </p:pic>
      <p:sp>
        <p:nvSpPr>
          <p:cNvPr id="16" name="Footer Placeholder 1">
            <a:extLst>
              <a:ext uri="{FF2B5EF4-FFF2-40B4-BE49-F238E27FC236}">
                <a16:creationId xmlns:a16="http://schemas.microsoft.com/office/drawing/2014/main" id="{F1B08FBC-0754-4A22-9FF6-E1EB2B13AEEE}"/>
              </a:ext>
            </a:extLst>
          </p:cNvPr>
          <p:cNvSpPr>
            <a:spLocks noGrp="1"/>
          </p:cNvSpPr>
          <p:nvPr>
            <p:ph type="ftr" sz="quarter" idx="3"/>
          </p:nvPr>
        </p:nvSpPr>
        <p:spPr>
          <a:xfrm>
            <a:off x="609600" y="6556248"/>
            <a:ext cx="2651760" cy="182880"/>
          </a:xfrm>
          <a:prstGeom prst="rect">
            <a:avLst/>
          </a:prstGeom>
        </p:spPr>
        <p:txBody>
          <a:bodyPr anchor="ctr"/>
          <a:lstStyle>
            <a:lvl1pPr>
              <a:defRPr sz="800">
                <a:solidFill>
                  <a:schemeClr val="bg1"/>
                </a:solidFill>
              </a:defRPr>
            </a:lvl1pPr>
          </a:lstStyle>
          <a:p>
            <a:pPr defTabSz="609555"/>
            <a:r>
              <a:rPr lang="en-US" dirty="0"/>
              <a:t>© 2023 NTT DATA Americas, Inc. All rights reserved.</a:t>
            </a:r>
          </a:p>
        </p:txBody>
      </p:sp>
      <p:sp>
        <p:nvSpPr>
          <p:cNvPr id="17" name="Slide Number Placeholder 2">
            <a:extLst>
              <a:ext uri="{FF2B5EF4-FFF2-40B4-BE49-F238E27FC236}">
                <a16:creationId xmlns:a16="http://schemas.microsoft.com/office/drawing/2014/main" id="{5F5690AF-F9D3-41D0-AF84-4591497DC2CB}"/>
              </a:ext>
            </a:extLst>
          </p:cNvPr>
          <p:cNvSpPr>
            <a:spLocks noGrp="1"/>
          </p:cNvSpPr>
          <p:nvPr>
            <p:ph type="sldNum" sz="quarter" idx="4"/>
          </p:nvPr>
        </p:nvSpPr>
        <p:spPr>
          <a:xfrm>
            <a:off x="5762244" y="6556248"/>
            <a:ext cx="667512" cy="182880"/>
          </a:xfrm>
          <a:prstGeom prst="rect">
            <a:avLst/>
          </a:prstGeom>
        </p:spPr>
        <p:txBody>
          <a:bodyPr anchor="ctr"/>
          <a:lstStyle>
            <a:lvl1pPr algn="ctr">
              <a:defRPr sz="800">
                <a:solidFill>
                  <a:schemeClr val="bg1"/>
                </a:solidFill>
              </a:defRPr>
            </a:lvl1pPr>
          </a:lstStyle>
          <a:p>
            <a:fld id="{92EA2340-BE12-4138-BE15-7C339B03EB4B}" type="slidenum">
              <a:rPr lang="en-US" smtClean="0"/>
              <a:pPr/>
              <a:t>‹#›</a:t>
            </a:fld>
            <a:endParaRPr lang="en-US"/>
          </a:p>
        </p:txBody>
      </p:sp>
      <p:sp>
        <p:nvSpPr>
          <p:cNvPr id="8" name="Freeform 5">
            <a:extLst>
              <a:ext uri="{FF2B5EF4-FFF2-40B4-BE49-F238E27FC236}">
                <a16:creationId xmlns:a16="http://schemas.microsoft.com/office/drawing/2014/main" id="{118DC6EA-A69D-4D67-A8FB-5DEACE8BC13D}"/>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26306023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Lst>
  <p:hf hdr="0" dt="0"/>
  <p:txStyles>
    <p:titleStyle>
      <a:lvl1pPr algn="l" defTabSz="609555" rtl="0" eaLnBrk="1" fontAlgn="base" hangingPunct="1">
        <a:spcBef>
          <a:spcPct val="0"/>
        </a:spcBef>
        <a:spcAft>
          <a:spcPct val="0"/>
        </a:spcAft>
        <a:defRPr kumimoji="1" sz="2400" b="0" i="0" kern="1200" spc="200" baseline="0">
          <a:solidFill>
            <a:srgbClr val="404040"/>
          </a:solidFill>
          <a:latin typeface="HGPGothicE" charset="-128"/>
          <a:ea typeface="HGPGothicE" charset="-128"/>
          <a:cs typeface="HGPGothicE" charset="-128"/>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6400800"/>
            <a:ext cx="12192000" cy="45812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pic>
        <p:nvPicPr>
          <p:cNvPr id="20" name="図 1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 y="5486400"/>
            <a:ext cx="762000" cy="1371601"/>
          </a:xfrm>
          <a:prstGeom prst="rect">
            <a:avLst/>
          </a:prstGeom>
        </p:spPr>
      </p:pic>
      <p:sp>
        <p:nvSpPr>
          <p:cNvPr id="16" name="Footer Placeholder 1">
            <a:extLst>
              <a:ext uri="{FF2B5EF4-FFF2-40B4-BE49-F238E27FC236}">
                <a16:creationId xmlns:a16="http://schemas.microsoft.com/office/drawing/2014/main" id="{F1B08FBC-0754-4A22-9FF6-E1EB2B13AEEE}"/>
              </a:ext>
            </a:extLst>
          </p:cNvPr>
          <p:cNvSpPr>
            <a:spLocks noGrp="1"/>
          </p:cNvSpPr>
          <p:nvPr>
            <p:ph type="ftr" sz="quarter" idx="3"/>
          </p:nvPr>
        </p:nvSpPr>
        <p:spPr>
          <a:xfrm>
            <a:off x="609600" y="6556248"/>
            <a:ext cx="2651760" cy="182880"/>
          </a:xfrm>
          <a:prstGeom prst="rect">
            <a:avLst/>
          </a:prstGeom>
        </p:spPr>
        <p:txBody>
          <a:bodyPr anchor="ctr"/>
          <a:lstStyle>
            <a:lvl1pPr>
              <a:defRPr sz="800">
                <a:solidFill>
                  <a:schemeClr val="bg1"/>
                </a:solidFill>
              </a:defRPr>
            </a:lvl1pPr>
          </a:lstStyle>
          <a:p>
            <a:pPr defTabSz="609555"/>
            <a:r>
              <a:rPr lang="en-US" dirty="0"/>
              <a:t>© 2023 NTT DATA Americas, Inc. All rights reserved.</a:t>
            </a:r>
          </a:p>
        </p:txBody>
      </p:sp>
      <p:sp>
        <p:nvSpPr>
          <p:cNvPr id="17" name="Slide Number Placeholder 2">
            <a:extLst>
              <a:ext uri="{FF2B5EF4-FFF2-40B4-BE49-F238E27FC236}">
                <a16:creationId xmlns:a16="http://schemas.microsoft.com/office/drawing/2014/main" id="{5F5690AF-F9D3-41D0-AF84-4591497DC2CB}"/>
              </a:ext>
            </a:extLst>
          </p:cNvPr>
          <p:cNvSpPr>
            <a:spLocks noGrp="1"/>
          </p:cNvSpPr>
          <p:nvPr>
            <p:ph type="sldNum" sz="quarter" idx="4"/>
          </p:nvPr>
        </p:nvSpPr>
        <p:spPr>
          <a:xfrm>
            <a:off x="5762244" y="6556248"/>
            <a:ext cx="667512" cy="182880"/>
          </a:xfrm>
          <a:prstGeom prst="rect">
            <a:avLst/>
          </a:prstGeom>
        </p:spPr>
        <p:txBody>
          <a:bodyPr anchor="ctr"/>
          <a:lstStyle>
            <a:lvl1pPr algn="ctr">
              <a:defRPr sz="800">
                <a:solidFill>
                  <a:schemeClr val="bg1"/>
                </a:solidFill>
              </a:defRPr>
            </a:lvl1pPr>
          </a:lstStyle>
          <a:p>
            <a:fld id="{92EA2340-BE12-4138-BE15-7C339B03EB4B}" type="slidenum">
              <a:rPr lang="en-US" smtClean="0"/>
              <a:pPr/>
              <a:t>‹#›</a:t>
            </a:fld>
            <a:endParaRPr lang="en-US"/>
          </a:p>
        </p:txBody>
      </p:sp>
      <p:sp>
        <p:nvSpPr>
          <p:cNvPr id="8" name="Freeform 5">
            <a:extLst>
              <a:ext uri="{FF2B5EF4-FFF2-40B4-BE49-F238E27FC236}">
                <a16:creationId xmlns:a16="http://schemas.microsoft.com/office/drawing/2014/main" id="{8670C703-6CA0-47CC-9863-75BA63A43367}"/>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05587707"/>
      </p:ext>
    </p:extLst>
  </p:cSld>
  <p:clrMap bg1="lt1" tx1="dk1" bg2="lt2" tx2="dk2" accent1="accent1" accent2="accent2" accent3="accent3" accent4="accent4" accent5="accent5" accent6="accent6" hlink="hlink" folHlink="folHlink"/>
  <p:sldLayoutIdLst>
    <p:sldLayoutId id="2147483808"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76" r:id="rId12"/>
  </p:sldLayoutIdLst>
  <p:hf hdr="0" dt="0"/>
  <p:txStyles>
    <p:titleStyle>
      <a:lvl1pPr algn="l" defTabSz="609555" rtl="0" eaLnBrk="1" fontAlgn="base" hangingPunct="1">
        <a:spcBef>
          <a:spcPct val="0"/>
        </a:spcBef>
        <a:spcAft>
          <a:spcPct val="0"/>
        </a:spcAft>
        <a:defRPr kumimoji="1" sz="2400" b="0" i="0" kern="1200" spc="200" baseline="0">
          <a:solidFill>
            <a:srgbClr val="404040"/>
          </a:solidFill>
          <a:latin typeface="HGPGothicE" charset="-128"/>
          <a:ea typeface="HGPGothicE" charset="-128"/>
          <a:cs typeface="HGPGothicE" charset="-128"/>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6400800"/>
            <a:ext cx="12192000" cy="4581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pic>
        <p:nvPicPr>
          <p:cNvPr id="20" name="図 1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 y="5486402"/>
            <a:ext cx="761999" cy="1371599"/>
          </a:xfrm>
          <a:prstGeom prst="rect">
            <a:avLst/>
          </a:prstGeom>
        </p:spPr>
      </p:pic>
      <p:sp>
        <p:nvSpPr>
          <p:cNvPr id="16" name="Footer Placeholder 1">
            <a:extLst>
              <a:ext uri="{FF2B5EF4-FFF2-40B4-BE49-F238E27FC236}">
                <a16:creationId xmlns:a16="http://schemas.microsoft.com/office/drawing/2014/main" id="{F1B08FBC-0754-4A22-9FF6-E1EB2B13AEEE}"/>
              </a:ext>
            </a:extLst>
          </p:cNvPr>
          <p:cNvSpPr>
            <a:spLocks noGrp="1"/>
          </p:cNvSpPr>
          <p:nvPr>
            <p:ph type="ftr" sz="quarter" idx="3"/>
          </p:nvPr>
        </p:nvSpPr>
        <p:spPr>
          <a:xfrm>
            <a:off x="609600" y="6556248"/>
            <a:ext cx="2651760" cy="182880"/>
          </a:xfrm>
          <a:prstGeom prst="rect">
            <a:avLst/>
          </a:prstGeom>
        </p:spPr>
        <p:txBody>
          <a:bodyPr anchor="ctr"/>
          <a:lstStyle>
            <a:lvl1pPr>
              <a:defRPr sz="800">
                <a:solidFill>
                  <a:schemeClr val="bg1"/>
                </a:solidFill>
              </a:defRPr>
            </a:lvl1pPr>
          </a:lstStyle>
          <a:p>
            <a:pPr defTabSz="609555"/>
            <a:r>
              <a:rPr lang="en-US" dirty="0"/>
              <a:t>© 2023 NTT DATA Americas, Inc. All rights reserved.</a:t>
            </a:r>
          </a:p>
        </p:txBody>
      </p:sp>
      <p:sp>
        <p:nvSpPr>
          <p:cNvPr id="17" name="Slide Number Placeholder 2">
            <a:extLst>
              <a:ext uri="{FF2B5EF4-FFF2-40B4-BE49-F238E27FC236}">
                <a16:creationId xmlns:a16="http://schemas.microsoft.com/office/drawing/2014/main" id="{5F5690AF-F9D3-41D0-AF84-4591497DC2CB}"/>
              </a:ext>
            </a:extLst>
          </p:cNvPr>
          <p:cNvSpPr>
            <a:spLocks noGrp="1"/>
          </p:cNvSpPr>
          <p:nvPr>
            <p:ph type="sldNum" sz="quarter" idx="4"/>
          </p:nvPr>
        </p:nvSpPr>
        <p:spPr>
          <a:xfrm>
            <a:off x="5769864" y="6556248"/>
            <a:ext cx="667512" cy="182880"/>
          </a:xfrm>
          <a:prstGeom prst="rect">
            <a:avLst/>
          </a:prstGeom>
        </p:spPr>
        <p:txBody>
          <a:bodyPr anchor="ctr"/>
          <a:lstStyle>
            <a:lvl1pPr algn="ctr">
              <a:defRPr sz="800">
                <a:solidFill>
                  <a:schemeClr val="bg1"/>
                </a:solidFill>
              </a:defRPr>
            </a:lvl1pPr>
          </a:lstStyle>
          <a:p>
            <a:fld id="{92EA2340-BE12-4138-BE15-7C339B03EB4B}" type="slidenum">
              <a:rPr lang="en-US" smtClean="0"/>
              <a:pPr/>
              <a:t>‹#›</a:t>
            </a:fld>
            <a:endParaRPr lang="en-US"/>
          </a:p>
        </p:txBody>
      </p:sp>
      <p:sp>
        <p:nvSpPr>
          <p:cNvPr id="8" name="Freeform 5">
            <a:extLst>
              <a:ext uri="{FF2B5EF4-FFF2-40B4-BE49-F238E27FC236}">
                <a16:creationId xmlns:a16="http://schemas.microsoft.com/office/drawing/2014/main" id="{81747B91-575E-43FE-838A-7834E85DAF5C}"/>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15846114"/>
      </p:ext>
    </p:extLst>
  </p:cSld>
  <p:clrMap bg1="lt1" tx1="dk1" bg2="lt2" tx2="dk2" accent1="accent1" accent2="accent2" accent3="accent3" accent4="accent4" accent5="accent5" accent6="accent6" hlink="hlink" folHlink="folHlink"/>
  <p:sldLayoutIdLst>
    <p:sldLayoutId id="2147483778"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875" r:id="rId12"/>
  </p:sldLayoutIdLst>
  <p:hf hdr="0" dt="0"/>
  <p:txStyles>
    <p:titleStyle>
      <a:lvl1pPr algn="l" defTabSz="609555" rtl="0" eaLnBrk="1" fontAlgn="base" hangingPunct="1">
        <a:spcBef>
          <a:spcPct val="0"/>
        </a:spcBef>
        <a:spcAft>
          <a:spcPct val="0"/>
        </a:spcAft>
        <a:defRPr kumimoji="1" sz="2400" b="0" i="0" kern="1200" spc="200" baseline="0">
          <a:solidFill>
            <a:srgbClr val="404040"/>
          </a:solidFill>
          <a:latin typeface="HGPGothicE" charset="-128"/>
          <a:ea typeface="HGPGothicE" charset="-128"/>
          <a:cs typeface="HGPGothicE" charset="-128"/>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0"/>
            <a:ext cx="12192000" cy="457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sp>
        <p:nvSpPr>
          <p:cNvPr id="5" name="Slide Number Placeholder 2">
            <a:extLst>
              <a:ext uri="{FF2B5EF4-FFF2-40B4-BE49-F238E27FC236}">
                <a16:creationId xmlns:a16="http://schemas.microsoft.com/office/drawing/2014/main" id="{A0E8E794-BE56-4FEE-B70C-A1443CE9BB15}"/>
              </a:ext>
            </a:extLst>
          </p:cNvPr>
          <p:cNvSpPr>
            <a:spLocks noGrp="1"/>
          </p:cNvSpPr>
          <p:nvPr>
            <p:ph type="sldNum" sz="quarter" idx="4"/>
          </p:nvPr>
        </p:nvSpPr>
        <p:spPr>
          <a:xfrm>
            <a:off x="5762244" y="6556248"/>
            <a:ext cx="667512" cy="182880"/>
          </a:xfrm>
          <a:prstGeom prst="rect">
            <a:avLst/>
          </a:prstGeom>
        </p:spPr>
        <p:txBody>
          <a:bodyPr anchor="ctr"/>
          <a:lstStyle>
            <a:lvl1pPr algn="ctr">
              <a:defRPr sz="800">
                <a:solidFill>
                  <a:schemeClr val="tx1"/>
                </a:solidFill>
              </a:defRPr>
            </a:lvl1pPr>
          </a:lstStyle>
          <a:p>
            <a:fld id="{92EA2340-BE12-4138-BE15-7C339B03EB4B}" type="slidenum">
              <a:rPr lang="en-US" smtClean="0"/>
              <a:pPr/>
              <a:t>‹#›</a:t>
            </a:fld>
            <a:endParaRPr lang="en-US"/>
          </a:p>
        </p:txBody>
      </p:sp>
      <p:sp>
        <p:nvSpPr>
          <p:cNvPr id="6" name="Freeform 5">
            <a:extLst>
              <a:ext uri="{FF2B5EF4-FFF2-40B4-BE49-F238E27FC236}">
                <a16:creationId xmlns:a16="http://schemas.microsoft.com/office/drawing/2014/main" id="{F37A2302-E131-483F-9D96-B80667361E8A}"/>
              </a:ext>
            </a:extLst>
          </p:cNvPr>
          <p:cNvSpPr>
            <a:spLocks noEditPoints="1"/>
          </p:cNvSpPr>
          <p:nvPr userDrawn="1"/>
        </p:nvSpPr>
        <p:spPr bwMode="auto">
          <a:xfrm>
            <a:off x="10853738" y="152956"/>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68212625"/>
      </p:ext>
    </p:extLst>
  </p:cSld>
  <p:clrMap bg1="lt1" tx1="dk1" bg2="lt2" tx2="dk2" accent1="accent1" accent2="accent2" accent3="accent3" accent4="accent4" accent5="accent5" accent6="accent6" hlink="hlink" folHlink="folHlink"/>
  <p:sldLayoutIdLst>
    <p:sldLayoutId id="2147483756"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877" r:id="rId10"/>
  </p:sldLayoutIdLst>
  <p:hf hdr="0" dt="0"/>
  <p:txStyles>
    <p:titleStyle>
      <a:lvl1pPr marL="225425" indent="115888" algn="l" defTabSz="609555" rtl="0" eaLnBrk="1" fontAlgn="base" hangingPunct="1">
        <a:spcBef>
          <a:spcPct val="0"/>
        </a:spcBef>
        <a:spcAft>
          <a:spcPct val="0"/>
        </a:spcAft>
        <a:tabLst/>
        <a:defRPr kumimoji="1" lang="en-US" sz="2400" b="0" i="0" kern="1200" spc="0" baseline="0" smtClean="0">
          <a:solidFill>
            <a:schemeClr val="tx1"/>
          </a:solidFill>
          <a:latin typeface="+mj-ea"/>
          <a:ea typeface="+mj-ea"/>
          <a:cs typeface="Arial"/>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orient="horz" pos="4032"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17">
            <a:extLst>
              <a:ext uri="{FF2B5EF4-FFF2-40B4-BE49-F238E27FC236}">
                <a16:creationId xmlns:a16="http://schemas.microsoft.com/office/drawing/2014/main" id="{41D58A3C-E02C-4C9E-81B4-EF78C42B93DA}"/>
              </a:ext>
            </a:extLst>
          </p:cNvPr>
          <p:cNvSpPr/>
          <p:nvPr userDrawn="1"/>
        </p:nvSpPr>
        <p:spPr>
          <a:xfrm>
            <a:off x="0" y="0"/>
            <a:ext cx="12192000" cy="457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sp>
        <p:nvSpPr>
          <p:cNvPr id="4" name="Slide Number Placeholder 2">
            <a:extLst>
              <a:ext uri="{FF2B5EF4-FFF2-40B4-BE49-F238E27FC236}">
                <a16:creationId xmlns:a16="http://schemas.microsoft.com/office/drawing/2014/main" id="{B2F0E52C-F694-4FD9-8441-2BDF61A4280D}"/>
              </a:ext>
            </a:extLst>
          </p:cNvPr>
          <p:cNvSpPr>
            <a:spLocks noGrp="1"/>
          </p:cNvSpPr>
          <p:nvPr>
            <p:ph type="sldNum" sz="quarter" idx="4"/>
          </p:nvPr>
        </p:nvSpPr>
        <p:spPr>
          <a:xfrm>
            <a:off x="5762244" y="6556248"/>
            <a:ext cx="667512" cy="182880"/>
          </a:xfrm>
          <a:prstGeom prst="rect">
            <a:avLst/>
          </a:prstGeom>
        </p:spPr>
        <p:txBody>
          <a:bodyPr anchor="ctr"/>
          <a:lstStyle>
            <a:lvl1pPr algn="ctr">
              <a:defRPr sz="800">
                <a:solidFill>
                  <a:schemeClr val="tx1"/>
                </a:solidFill>
              </a:defRPr>
            </a:lvl1pPr>
          </a:lstStyle>
          <a:p>
            <a:fld id="{92EA2340-BE12-4138-BE15-7C339B03EB4B}" type="slidenum">
              <a:rPr lang="en-US" smtClean="0"/>
              <a:pPr/>
              <a:t>‹#›</a:t>
            </a:fld>
            <a:endParaRPr lang="en-US"/>
          </a:p>
        </p:txBody>
      </p:sp>
      <p:sp>
        <p:nvSpPr>
          <p:cNvPr id="7" name="Freeform 5">
            <a:extLst>
              <a:ext uri="{FF2B5EF4-FFF2-40B4-BE49-F238E27FC236}">
                <a16:creationId xmlns:a16="http://schemas.microsoft.com/office/drawing/2014/main" id="{8D2FB1D3-F8C4-4CE8-9D91-71CE28020DC7}"/>
              </a:ext>
            </a:extLst>
          </p:cNvPr>
          <p:cNvSpPr>
            <a:spLocks noEditPoints="1"/>
          </p:cNvSpPr>
          <p:nvPr userDrawn="1"/>
        </p:nvSpPr>
        <p:spPr bwMode="auto">
          <a:xfrm>
            <a:off x="10853738" y="152956"/>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56205506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72" r:id="rId3"/>
  </p:sldLayoutIdLst>
  <p:hf hdr="0" dt="0"/>
  <p:txStyles>
    <p:titleStyle>
      <a:lvl1pPr marL="225425" indent="115888" algn="l" defTabSz="609555" rtl="0" eaLnBrk="1" fontAlgn="base" hangingPunct="1">
        <a:spcBef>
          <a:spcPct val="0"/>
        </a:spcBef>
        <a:spcAft>
          <a:spcPct val="0"/>
        </a:spcAft>
        <a:tabLst/>
        <a:defRPr kumimoji="1" lang="en-US" sz="2400" b="0" i="0" kern="1200" spc="0" baseline="0" smtClean="0">
          <a:solidFill>
            <a:schemeClr val="tx1"/>
          </a:solidFill>
          <a:latin typeface="+mj-ea"/>
          <a:ea typeface="+mj-ea"/>
          <a:cs typeface="Arial"/>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5A0AD46F-27B4-4E2A-9436-A8D40D1924C7}"/>
              </a:ext>
            </a:extLst>
          </p:cNvPr>
          <p:cNvSpPr>
            <a:spLocks noGrp="1"/>
          </p:cNvSpPr>
          <p:nvPr>
            <p:ph type="sldNum" sz="quarter" idx="4"/>
          </p:nvPr>
        </p:nvSpPr>
        <p:spPr>
          <a:xfrm>
            <a:off x="5762244" y="6556248"/>
            <a:ext cx="667512" cy="182880"/>
          </a:xfrm>
          <a:prstGeom prst="rect">
            <a:avLst/>
          </a:prstGeom>
        </p:spPr>
        <p:txBody>
          <a:bodyPr anchor="ctr"/>
          <a:lstStyle>
            <a:lvl1pPr algn="ctr">
              <a:defRPr sz="800">
                <a:solidFill>
                  <a:schemeClr val="accent2"/>
                </a:solidFill>
              </a:defRPr>
            </a:lvl1pPr>
          </a:lstStyle>
          <a:p>
            <a:fld id="{92EA2340-BE12-4138-BE15-7C339B03EB4B}" type="slidenum">
              <a:rPr lang="en-US" smtClean="0"/>
              <a:pPr/>
              <a:t>‹#›</a:t>
            </a:fld>
            <a:endParaRPr lang="en-US"/>
          </a:p>
        </p:txBody>
      </p:sp>
    </p:spTree>
    <p:extLst>
      <p:ext uri="{BB962C8B-B14F-4D97-AF65-F5344CB8AC3E}">
        <p14:creationId xmlns:p14="http://schemas.microsoft.com/office/powerpoint/2010/main" val="3343793871"/>
      </p:ext>
    </p:extLst>
  </p:cSld>
  <p:clrMap bg1="lt1" tx1="dk1" bg2="lt2" tx2="dk2" accent1="accent1" accent2="accent2" accent3="accent3" accent4="accent4" accent5="accent5" accent6="accent6" hlink="hlink" folHlink="folHlink"/>
  <p:sldLayoutIdLst>
    <p:sldLayoutId id="2147483870" r:id="rId1"/>
    <p:sldLayoutId id="2147483873" r:id="rId2"/>
  </p:sldLayoutIdLst>
  <p:hf hdr="0" dt="0"/>
  <p:txStyles>
    <p:titleStyle>
      <a:lvl1pPr marL="225425" indent="115888" algn="l" defTabSz="609555" rtl="0" eaLnBrk="1" fontAlgn="base" hangingPunct="1">
        <a:spcBef>
          <a:spcPct val="0"/>
        </a:spcBef>
        <a:spcAft>
          <a:spcPct val="0"/>
        </a:spcAft>
        <a:tabLst/>
        <a:defRPr kumimoji="1" lang="en-US" sz="2400" b="0" i="0" kern="1200" spc="0" baseline="0" smtClean="0">
          <a:solidFill>
            <a:schemeClr val="tx1"/>
          </a:solidFill>
          <a:latin typeface="+mj-ea"/>
          <a:ea typeface="+mj-ea"/>
          <a:cs typeface="Arial"/>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0"/>
            <a:ext cx="12192000"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a:solidFill>
                <a:schemeClr val="tx1"/>
              </a:solidFill>
              <a:latin typeface="HGPGothicE" charset="-128"/>
              <a:ea typeface="HGPGothicE" charset="-128"/>
            </a:endParaRPr>
          </a:p>
        </p:txBody>
      </p:sp>
      <p:sp>
        <p:nvSpPr>
          <p:cNvPr id="5" name="Slide Number Placeholder 2">
            <a:extLst>
              <a:ext uri="{FF2B5EF4-FFF2-40B4-BE49-F238E27FC236}">
                <a16:creationId xmlns:a16="http://schemas.microsoft.com/office/drawing/2014/main" id="{4DEE24DF-B91C-4576-BFF5-B02A5E213494}"/>
              </a:ext>
            </a:extLst>
          </p:cNvPr>
          <p:cNvSpPr>
            <a:spLocks noGrp="1"/>
          </p:cNvSpPr>
          <p:nvPr>
            <p:ph type="sldNum" sz="quarter" idx="4"/>
          </p:nvPr>
        </p:nvSpPr>
        <p:spPr>
          <a:xfrm>
            <a:off x="5762244" y="6556248"/>
            <a:ext cx="667512" cy="182880"/>
          </a:xfrm>
          <a:prstGeom prst="rect">
            <a:avLst/>
          </a:prstGeom>
        </p:spPr>
        <p:txBody>
          <a:bodyPr anchor="ctr"/>
          <a:lstStyle>
            <a:lvl1pPr algn="ctr">
              <a:defRPr sz="800">
                <a:solidFill>
                  <a:schemeClr val="accent2"/>
                </a:solidFill>
              </a:defRPr>
            </a:lvl1pPr>
          </a:lstStyle>
          <a:p>
            <a:fld id="{92EA2340-BE12-4138-BE15-7C339B03EB4B}" type="slidenum">
              <a:rPr lang="en-US" smtClean="0"/>
              <a:pPr/>
              <a:t>‹#›</a:t>
            </a:fld>
            <a:endParaRPr lang="en-US"/>
          </a:p>
        </p:txBody>
      </p:sp>
      <p:sp>
        <p:nvSpPr>
          <p:cNvPr id="8" name="Freeform 5">
            <a:extLst>
              <a:ext uri="{FF2B5EF4-FFF2-40B4-BE49-F238E27FC236}">
                <a16:creationId xmlns:a16="http://schemas.microsoft.com/office/drawing/2014/main" id="{8065F47C-01F7-42CF-BA47-6ACD89130B1B}"/>
              </a:ext>
            </a:extLst>
          </p:cNvPr>
          <p:cNvSpPr>
            <a:spLocks noEditPoints="1"/>
          </p:cNvSpPr>
          <p:nvPr userDrawn="1"/>
        </p:nvSpPr>
        <p:spPr bwMode="auto">
          <a:xfrm>
            <a:off x="10853738" y="152956"/>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71461765"/>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hf hdr="0" dt="0"/>
  <p:txStyles>
    <p:titleStyle>
      <a:lvl1pPr marL="225425" indent="115888" algn="l" defTabSz="609555" rtl="0" eaLnBrk="1" fontAlgn="base" hangingPunct="1">
        <a:spcBef>
          <a:spcPct val="0"/>
        </a:spcBef>
        <a:spcAft>
          <a:spcPct val="0"/>
        </a:spcAft>
        <a:tabLst/>
        <a:defRPr kumimoji="1" lang="en-US" sz="2400" b="0" i="0" kern="1200" spc="0" baseline="0" smtClean="0">
          <a:solidFill>
            <a:schemeClr val="tx1"/>
          </a:solidFill>
          <a:latin typeface="+mj-ea"/>
          <a:ea typeface="+mj-ea"/>
          <a:cs typeface="Arial"/>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032">
          <p15:clr>
            <a:srgbClr val="F26B43"/>
          </p15:clr>
        </p15:guide>
        <p15:guide id="3" orient="horz" pos="288">
          <p15:clr>
            <a:srgbClr val="F26B43"/>
          </p15:clr>
        </p15:guide>
        <p15:guide id="4" pos="7488">
          <p15:clr>
            <a:srgbClr val="F26B43"/>
          </p15:clr>
        </p15:guide>
        <p15:guide id="5" pos="19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6.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9.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8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8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87.xml"/><Relationship Id="rId6" Type="http://schemas.openxmlformats.org/officeDocument/2006/relationships/image" Target="../media/image23.png"/><Relationship Id="rId5" Type="http://schemas.openxmlformats.org/officeDocument/2006/relationships/image" Target="../media/image22.jpe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7.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F1069F-F5EF-4F32-8CCA-32D75704ACDB}"/>
              </a:ext>
            </a:extLst>
          </p:cNvPr>
          <p:cNvSpPr>
            <a:spLocks noGrp="1"/>
          </p:cNvSpPr>
          <p:nvPr>
            <p:ph type="body" idx="17"/>
          </p:nvPr>
        </p:nvSpPr>
        <p:spPr/>
        <p:txBody>
          <a:bodyPr/>
          <a:lstStyle/>
          <a:p>
            <a:r>
              <a:rPr lang="en-US" dirty="0"/>
              <a:t>April 2023</a:t>
            </a:r>
          </a:p>
        </p:txBody>
      </p:sp>
      <p:sp>
        <p:nvSpPr>
          <p:cNvPr id="2" name="Title 1">
            <a:extLst>
              <a:ext uri="{FF2B5EF4-FFF2-40B4-BE49-F238E27FC236}">
                <a16:creationId xmlns:a16="http://schemas.microsoft.com/office/drawing/2014/main" id="{D3183B81-F330-4450-B0B7-CCBC75E4E9A0}"/>
              </a:ext>
            </a:extLst>
          </p:cNvPr>
          <p:cNvSpPr>
            <a:spLocks noGrp="1"/>
          </p:cNvSpPr>
          <p:nvPr>
            <p:ph type="title"/>
          </p:nvPr>
        </p:nvSpPr>
        <p:spPr/>
        <p:txBody>
          <a:bodyPr>
            <a:normAutofit/>
          </a:bodyPr>
          <a:lstStyle/>
          <a:p>
            <a:r>
              <a:rPr lang="en-CA" sz="2800" b="1" dirty="0"/>
              <a:t>Roadmap to Windows 365</a:t>
            </a:r>
            <a:br>
              <a:rPr lang="en-IN" dirty="0"/>
            </a:br>
            <a:r>
              <a:rPr lang="en-IN" dirty="0"/>
              <a:t>Digital Workplace Services</a:t>
            </a:r>
            <a:endParaRPr lang="en-US" dirty="0"/>
          </a:p>
        </p:txBody>
      </p:sp>
    </p:spTree>
    <p:extLst>
      <p:ext uri="{BB962C8B-B14F-4D97-AF65-F5344CB8AC3E}">
        <p14:creationId xmlns:p14="http://schemas.microsoft.com/office/powerpoint/2010/main" val="2383110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AC41B5-EE6F-4BFC-B22B-B076BEDE7173}"/>
              </a:ext>
            </a:extLst>
          </p:cNvPr>
          <p:cNvSpPr>
            <a:spLocks noGrp="1"/>
          </p:cNvSpPr>
          <p:nvPr>
            <p:ph idx="1"/>
          </p:nvPr>
        </p:nvSpPr>
        <p:spPr>
          <a:xfrm>
            <a:off x="457200" y="3645024"/>
            <a:ext cx="3447368" cy="2755776"/>
          </a:xfrm>
        </p:spPr>
        <p:txBody>
          <a:bodyPr/>
          <a:lstStyle/>
          <a:p>
            <a:pPr marL="0" indent="0">
              <a:lnSpc>
                <a:spcPct val="90000"/>
              </a:lnSpc>
              <a:spcBef>
                <a:spcPts val="600"/>
              </a:spcBef>
              <a:spcAft>
                <a:spcPts val="600"/>
              </a:spcAft>
              <a:buNone/>
            </a:pPr>
            <a:r>
              <a:rPr lang="en-US" sz="1200" dirty="0">
                <a:solidFill>
                  <a:schemeClr val="tx2"/>
                </a:solidFill>
                <a:latin typeface="+mj-lt"/>
              </a:rPr>
              <a:t>Windows 365</a:t>
            </a:r>
          </a:p>
          <a:p>
            <a:pPr>
              <a:lnSpc>
                <a:spcPct val="90000"/>
              </a:lnSpc>
              <a:spcBef>
                <a:spcPts val="600"/>
              </a:spcBef>
              <a:spcAft>
                <a:spcPts val="600"/>
              </a:spcAft>
            </a:pPr>
            <a:r>
              <a:rPr lang="en-US" sz="1200" dirty="0"/>
              <a:t>Personalized Windows 365 Cloud PCs available across devices</a:t>
            </a:r>
          </a:p>
          <a:p>
            <a:pPr>
              <a:lnSpc>
                <a:spcPct val="90000"/>
              </a:lnSpc>
              <a:spcBef>
                <a:spcPts val="600"/>
              </a:spcBef>
              <a:spcAft>
                <a:spcPts val="600"/>
              </a:spcAft>
            </a:pPr>
            <a:r>
              <a:rPr lang="en-US" sz="1200" dirty="0"/>
              <a:t>Simple and turn-key to buy and deploy</a:t>
            </a:r>
          </a:p>
          <a:p>
            <a:pPr>
              <a:lnSpc>
                <a:spcPct val="90000"/>
              </a:lnSpc>
              <a:spcBef>
                <a:spcPts val="600"/>
              </a:spcBef>
              <a:spcAft>
                <a:spcPts val="600"/>
              </a:spcAft>
            </a:pPr>
            <a:r>
              <a:rPr lang="en-US" sz="1200" dirty="0"/>
              <a:t>Predictable per user, per month pricing</a:t>
            </a:r>
          </a:p>
          <a:p>
            <a:pPr>
              <a:lnSpc>
                <a:spcPct val="90000"/>
              </a:lnSpc>
              <a:spcBef>
                <a:spcPts val="600"/>
              </a:spcBef>
              <a:spcAft>
                <a:spcPts val="600"/>
              </a:spcAft>
            </a:pPr>
            <a:r>
              <a:rPr lang="en-US" sz="1200" dirty="0"/>
              <a:t>Easily scalable compute and storage </a:t>
            </a:r>
          </a:p>
          <a:p>
            <a:pPr>
              <a:lnSpc>
                <a:spcPct val="90000"/>
              </a:lnSpc>
              <a:spcBef>
                <a:spcPts val="600"/>
              </a:spcBef>
              <a:spcAft>
                <a:spcPts val="600"/>
              </a:spcAft>
            </a:pPr>
            <a:r>
              <a:rPr lang="en-US" sz="1200" dirty="0"/>
              <a:t>No VDI experience or skills required</a:t>
            </a:r>
          </a:p>
          <a:p>
            <a:endParaRPr lang="en-US" sz="1200" dirty="0"/>
          </a:p>
        </p:txBody>
      </p:sp>
      <p:sp>
        <p:nvSpPr>
          <p:cNvPr id="3" name="Title 2">
            <a:extLst>
              <a:ext uri="{FF2B5EF4-FFF2-40B4-BE49-F238E27FC236}">
                <a16:creationId xmlns:a16="http://schemas.microsoft.com/office/drawing/2014/main" id="{D46348B7-267F-40FF-B9D0-AA43A57E18F7}"/>
              </a:ext>
            </a:extLst>
          </p:cNvPr>
          <p:cNvSpPr>
            <a:spLocks noGrp="1"/>
          </p:cNvSpPr>
          <p:nvPr>
            <p:ph type="title"/>
          </p:nvPr>
        </p:nvSpPr>
        <p:spPr/>
        <p:txBody>
          <a:bodyPr/>
          <a:lstStyle/>
          <a:p>
            <a:r>
              <a:rPr lang="en-CA" dirty="0"/>
              <a:t>Selecting the right solution(s)</a:t>
            </a:r>
            <a:endParaRPr lang="en-US" dirty="0"/>
          </a:p>
        </p:txBody>
      </p:sp>
      <p:sp>
        <p:nvSpPr>
          <p:cNvPr id="4" name="Footer Placeholder 3">
            <a:extLst>
              <a:ext uri="{FF2B5EF4-FFF2-40B4-BE49-F238E27FC236}">
                <a16:creationId xmlns:a16="http://schemas.microsoft.com/office/drawing/2014/main" id="{201FC1D4-AE4D-434B-AC56-BCA9650AE738}"/>
              </a:ext>
            </a:extLst>
          </p:cNvPr>
          <p:cNvSpPr>
            <a:spLocks noGrp="1"/>
          </p:cNvSpPr>
          <p:nvPr>
            <p:ph type="ftr" sz="quarter" idx="10"/>
          </p:nvPr>
        </p:nvSpPr>
        <p:spPr/>
        <p:txBody>
          <a:bodyPr/>
          <a:lstStyle/>
          <a:p>
            <a:pPr defTabSz="609555"/>
            <a:r>
              <a:rPr lang="en-US" dirty="0"/>
              <a:t>© 2023 NTT DATA Americas, Inc. All rights reserved.</a:t>
            </a:r>
          </a:p>
        </p:txBody>
      </p:sp>
      <p:sp>
        <p:nvSpPr>
          <p:cNvPr id="5" name="Slide Number Placeholder 4">
            <a:extLst>
              <a:ext uri="{FF2B5EF4-FFF2-40B4-BE49-F238E27FC236}">
                <a16:creationId xmlns:a16="http://schemas.microsoft.com/office/drawing/2014/main" id="{C9762F11-610F-45E8-AA89-FBD47D2CA031}"/>
              </a:ext>
            </a:extLst>
          </p:cNvPr>
          <p:cNvSpPr>
            <a:spLocks noGrp="1"/>
          </p:cNvSpPr>
          <p:nvPr>
            <p:ph type="sldNum" sz="quarter" idx="13"/>
          </p:nvPr>
        </p:nvSpPr>
        <p:spPr/>
        <p:txBody>
          <a:bodyPr/>
          <a:lstStyle/>
          <a:p>
            <a:pPr algn="ctr"/>
            <a:fld id="{92EA2340-BE12-4138-BE15-7C339B03EB4B}" type="slidenum">
              <a:rPr lang="en-US" smtClean="0"/>
              <a:pPr algn="ctr"/>
              <a:t>10</a:t>
            </a:fld>
            <a:endParaRPr lang="en-US"/>
          </a:p>
        </p:txBody>
      </p:sp>
      <p:sp>
        <p:nvSpPr>
          <p:cNvPr id="6" name="Content Placeholder 5">
            <a:extLst>
              <a:ext uri="{FF2B5EF4-FFF2-40B4-BE49-F238E27FC236}">
                <a16:creationId xmlns:a16="http://schemas.microsoft.com/office/drawing/2014/main" id="{91F78ACD-1828-4065-894E-783EFC65E56B}"/>
              </a:ext>
            </a:extLst>
          </p:cNvPr>
          <p:cNvSpPr>
            <a:spLocks noGrp="1"/>
          </p:cNvSpPr>
          <p:nvPr>
            <p:ph idx="14"/>
          </p:nvPr>
        </p:nvSpPr>
        <p:spPr>
          <a:xfrm>
            <a:off x="4372313" y="3645024"/>
            <a:ext cx="3447368" cy="2755776"/>
          </a:xfrm>
        </p:spPr>
        <p:txBody>
          <a:bodyPr/>
          <a:lstStyle/>
          <a:p>
            <a:pPr marL="0" indent="0">
              <a:lnSpc>
                <a:spcPct val="90000"/>
              </a:lnSpc>
              <a:spcBef>
                <a:spcPts val="600"/>
              </a:spcBef>
              <a:spcAft>
                <a:spcPts val="600"/>
              </a:spcAft>
              <a:buNone/>
            </a:pPr>
            <a:r>
              <a:rPr lang="en-US" sz="1200" dirty="0">
                <a:solidFill>
                  <a:schemeClr val="tx2"/>
                </a:solidFill>
                <a:latin typeface="+mj-lt"/>
              </a:rPr>
              <a:t>Azure Virtual Desktop</a:t>
            </a:r>
          </a:p>
          <a:p>
            <a:pPr>
              <a:lnSpc>
                <a:spcPct val="90000"/>
              </a:lnSpc>
              <a:spcBef>
                <a:spcPts val="600"/>
              </a:spcBef>
              <a:spcAft>
                <a:spcPts val="600"/>
              </a:spcAft>
            </a:pPr>
            <a:r>
              <a:rPr lang="en-US" sz="1200" dirty="0"/>
              <a:t>Flexibility and control</a:t>
            </a:r>
          </a:p>
          <a:p>
            <a:pPr>
              <a:lnSpc>
                <a:spcPct val="90000"/>
              </a:lnSpc>
              <a:spcBef>
                <a:spcPts val="600"/>
              </a:spcBef>
              <a:spcAft>
                <a:spcPts val="600"/>
              </a:spcAft>
            </a:pPr>
            <a:r>
              <a:rPr lang="en-US" sz="1200" dirty="0"/>
              <a:t>Multi-session Windows VMs</a:t>
            </a:r>
          </a:p>
          <a:p>
            <a:pPr>
              <a:lnSpc>
                <a:spcPct val="90000"/>
              </a:lnSpc>
              <a:spcBef>
                <a:spcPts val="600"/>
              </a:spcBef>
              <a:spcAft>
                <a:spcPts val="600"/>
              </a:spcAft>
            </a:pPr>
            <a:r>
              <a:rPr lang="en-US" sz="1200" dirty="0"/>
              <a:t>Data residency and geo requirements</a:t>
            </a:r>
          </a:p>
          <a:p>
            <a:pPr>
              <a:lnSpc>
                <a:spcPct val="90000"/>
              </a:lnSpc>
              <a:spcBef>
                <a:spcPts val="600"/>
              </a:spcBef>
              <a:spcAft>
                <a:spcPts val="600"/>
              </a:spcAft>
            </a:pPr>
            <a:r>
              <a:rPr lang="en-US" sz="1200" dirty="0"/>
              <a:t>Remote app streaming</a:t>
            </a:r>
          </a:p>
          <a:p>
            <a:pPr>
              <a:lnSpc>
                <a:spcPct val="90000"/>
              </a:lnSpc>
              <a:spcBef>
                <a:spcPts val="600"/>
              </a:spcBef>
              <a:spcAft>
                <a:spcPts val="600"/>
              </a:spcAft>
            </a:pPr>
            <a:r>
              <a:rPr lang="en-US" sz="1200" dirty="0"/>
              <a:t>Specialized GPU and HPC workloads</a:t>
            </a:r>
          </a:p>
          <a:p>
            <a:pPr>
              <a:lnSpc>
                <a:spcPct val="90000"/>
              </a:lnSpc>
              <a:spcBef>
                <a:spcPts val="600"/>
              </a:spcBef>
              <a:spcAft>
                <a:spcPts val="600"/>
              </a:spcAft>
            </a:pPr>
            <a:r>
              <a:rPr lang="en-US" sz="1200" dirty="0"/>
              <a:t>Scalable compute and storage to optimize for cost and experience</a:t>
            </a:r>
          </a:p>
          <a:p>
            <a:endParaRPr lang="en-US" sz="1200" dirty="0"/>
          </a:p>
        </p:txBody>
      </p:sp>
      <p:sp>
        <p:nvSpPr>
          <p:cNvPr id="7" name="Content Placeholder 6">
            <a:extLst>
              <a:ext uri="{FF2B5EF4-FFF2-40B4-BE49-F238E27FC236}">
                <a16:creationId xmlns:a16="http://schemas.microsoft.com/office/drawing/2014/main" id="{264D8438-DFC9-4E60-8504-867D44BA1A94}"/>
              </a:ext>
            </a:extLst>
          </p:cNvPr>
          <p:cNvSpPr>
            <a:spLocks noGrp="1"/>
          </p:cNvSpPr>
          <p:nvPr>
            <p:ph idx="15"/>
          </p:nvPr>
        </p:nvSpPr>
        <p:spPr>
          <a:xfrm>
            <a:off x="8194335" y="3645024"/>
            <a:ext cx="3447368" cy="2755776"/>
          </a:xfrm>
        </p:spPr>
        <p:txBody>
          <a:bodyPr/>
          <a:lstStyle/>
          <a:p>
            <a:pPr marL="0" indent="0">
              <a:lnSpc>
                <a:spcPct val="90000"/>
              </a:lnSpc>
              <a:spcBef>
                <a:spcPts val="600"/>
              </a:spcBef>
              <a:spcAft>
                <a:spcPts val="600"/>
              </a:spcAft>
              <a:buNone/>
            </a:pPr>
            <a:r>
              <a:rPr lang="en-US" sz="1200" dirty="0">
                <a:solidFill>
                  <a:schemeClr val="tx2"/>
                </a:solidFill>
                <a:latin typeface="+mj-lt"/>
              </a:rPr>
              <a:t>Azure Virtual Desktop with Citrix and VMware VDI </a:t>
            </a:r>
          </a:p>
          <a:p>
            <a:pPr>
              <a:lnSpc>
                <a:spcPct val="90000"/>
              </a:lnSpc>
              <a:spcBef>
                <a:spcPts val="600"/>
              </a:spcBef>
              <a:spcAft>
                <a:spcPts val="600"/>
              </a:spcAft>
            </a:pPr>
            <a:r>
              <a:rPr lang="en-US" sz="1200" dirty="0"/>
              <a:t>Optimize existing investments and skills in Citrix and VMware VDI </a:t>
            </a:r>
          </a:p>
          <a:p>
            <a:pPr>
              <a:lnSpc>
                <a:spcPct val="90000"/>
              </a:lnSpc>
              <a:spcBef>
                <a:spcPts val="600"/>
              </a:spcBef>
              <a:spcAft>
                <a:spcPts val="600"/>
              </a:spcAft>
            </a:pPr>
            <a:r>
              <a:rPr lang="en-US" sz="1200" dirty="0"/>
              <a:t>Create a multi-cloud or hybrid architecture with a single control pane</a:t>
            </a:r>
          </a:p>
          <a:p>
            <a:endParaRPr lang="en-US" sz="1200" dirty="0"/>
          </a:p>
        </p:txBody>
      </p:sp>
      <p:pic>
        <p:nvPicPr>
          <p:cNvPr id="8" name="Picture Placeholder 8">
            <a:extLst>
              <a:ext uri="{FF2B5EF4-FFF2-40B4-BE49-F238E27FC236}">
                <a16:creationId xmlns:a16="http://schemas.microsoft.com/office/drawing/2014/main" id="{B8C7702B-C9A4-D324-810D-0D4525E6794B}"/>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t="12115" b="12115"/>
          <a:stretch/>
        </p:blipFill>
        <p:spPr>
          <a:xfrm>
            <a:off x="457199" y="1482874"/>
            <a:ext cx="3447368" cy="2045998"/>
          </a:xfrm>
          <a:prstGeom prst="roundRect">
            <a:avLst>
              <a:gd name="adj" fmla="val 5801"/>
            </a:avLst>
          </a:prstGeom>
          <a:solidFill>
            <a:srgbClr val="FFFFFF">
              <a:shade val="85000"/>
            </a:srgbClr>
          </a:solidFill>
          <a:ln>
            <a:noFill/>
          </a:ln>
          <a:effectLst/>
        </p:spPr>
      </p:pic>
      <p:pic>
        <p:nvPicPr>
          <p:cNvPr id="9" name="Picture Placeholder 9">
            <a:extLst>
              <a:ext uri="{FF2B5EF4-FFF2-40B4-BE49-F238E27FC236}">
                <a16:creationId xmlns:a16="http://schemas.microsoft.com/office/drawing/2014/main" id="{F55AC412-D030-122E-D83F-130BED8ED6B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7380" b="7380"/>
          <a:stretch/>
        </p:blipFill>
        <p:spPr>
          <a:xfrm>
            <a:off x="4372312" y="1482874"/>
            <a:ext cx="3447368" cy="2045998"/>
          </a:xfrm>
          <a:prstGeom prst="roundRect">
            <a:avLst>
              <a:gd name="adj" fmla="val 4404"/>
            </a:avLst>
          </a:prstGeom>
          <a:solidFill>
            <a:srgbClr val="FFFFFF">
              <a:shade val="85000"/>
            </a:srgbClr>
          </a:solidFill>
          <a:ln>
            <a:noFill/>
          </a:ln>
          <a:effectLst/>
        </p:spPr>
      </p:pic>
      <p:pic>
        <p:nvPicPr>
          <p:cNvPr id="10" name="Picture Placeholder 10">
            <a:extLst>
              <a:ext uri="{FF2B5EF4-FFF2-40B4-BE49-F238E27FC236}">
                <a16:creationId xmlns:a16="http://schemas.microsoft.com/office/drawing/2014/main" id="{E5C0B277-2DBB-6F6A-6827-415582177E8D}"/>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7347" b="7347"/>
          <a:stretch/>
        </p:blipFill>
        <p:spPr>
          <a:xfrm>
            <a:off x="8194334" y="1482874"/>
            <a:ext cx="3447368" cy="2045998"/>
          </a:xfrm>
          <a:prstGeom prst="roundRect">
            <a:avLst>
              <a:gd name="adj" fmla="val 4404"/>
            </a:avLst>
          </a:prstGeom>
          <a:solidFill>
            <a:srgbClr val="FFFFFF">
              <a:shade val="85000"/>
            </a:srgbClr>
          </a:solidFill>
          <a:ln>
            <a:noFill/>
          </a:ln>
          <a:effectLst/>
        </p:spPr>
      </p:pic>
    </p:spTree>
    <p:extLst>
      <p:ext uri="{BB962C8B-B14F-4D97-AF65-F5344CB8AC3E}">
        <p14:creationId xmlns:p14="http://schemas.microsoft.com/office/powerpoint/2010/main" val="3379628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35C64A-1234-658E-84C2-8A74CAA22CF6}"/>
              </a:ext>
            </a:extLst>
          </p:cNvPr>
          <p:cNvSpPr>
            <a:spLocks noGrp="1"/>
          </p:cNvSpPr>
          <p:nvPr>
            <p:ph type="ftr" sz="quarter" idx="10"/>
          </p:nvPr>
        </p:nvSpPr>
        <p:spPr>
          <a:xfrm>
            <a:off x="228600" y="6556248"/>
            <a:ext cx="2627040" cy="182880"/>
          </a:xfrm>
        </p:spPr>
        <p: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1" lang="en-US" sz="800" b="0" i="0" u="none" strike="noStrike" kern="1200" cap="none" spc="0" normalizeH="0" baseline="0" noProof="0" dirty="0">
                <a:ln>
                  <a:noFill/>
                </a:ln>
                <a:solidFill>
                  <a:srgbClr val="6785C1"/>
                </a:solidFill>
                <a:effectLst/>
                <a:uLnTx/>
                <a:uFillTx/>
                <a:latin typeface="Arial"/>
                <a:cs typeface="+mn-cs"/>
              </a:rPr>
              <a:t>© 2023 NTT DATA Americas, Inc. All rights reserved.</a:t>
            </a:r>
          </a:p>
        </p:txBody>
      </p:sp>
      <p:sp>
        <p:nvSpPr>
          <p:cNvPr id="4" name="Slide Number Placeholder 3">
            <a:extLst>
              <a:ext uri="{FF2B5EF4-FFF2-40B4-BE49-F238E27FC236}">
                <a16:creationId xmlns:a16="http://schemas.microsoft.com/office/drawing/2014/main" id="{DF443E26-C3F0-2260-E4BC-9530491E383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2EA2340-BE12-4138-BE15-7C339B03EB4B}" type="slidenum">
              <a:rPr kumimoji="1" lang="en-US" sz="800" b="0" i="0" u="none" strike="noStrike" kern="1200" cap="none" spc="0" normalizeH="0" baseline="0" noProof="0" smtClean="0">
                <a:ln>
                  <a:noFill/>
                </a:ln>
                <a:solidFill>
                  <a:srgbClr val="6785C1"/>
                </a:solidFill>
                <a:effectLst/>
                <a:uLnTx/>
                <a:uFillTx/>
                <a:latin typeface="Arial"/>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1" lang="en-US" sz="800" b="0" i="0" u="none" strike="noStrike" kern="1200" cap="none" spc="0" normalizeH="0" baseline="0" noProof="0">
              <a:ln>
                <a:noFill/>
              </a:ln>
              <a:solidFill>
                <a:srgbClr val="6785C1"/>
              </a:solidFill>
              <a:effectLst/>
              <a:uLnTx/>
              <a:uFillTx/>
              <a:latin typeface="Arial"/>
              <a:cs typeface="+mn-cs"/>
            </a:endParaRPr>
          </a:p>
        </p:txBody>
      </p:sp>
      <p:sp>
        <p:nvSpPr>
          <p:cNvPr id="5" name="Title 4">
            <a:extLst>
              <a:ext uri="{FF2B5EF4-FFF2-40B4-BE49-F238E27FC236}">
                <a16:creationId xmlns:a16="http://schemas.microsoft.com/office/drawing/2014/main" id="{62E6432E-DD6A-AC7B-6E31-DAE330EEF7F0}"/>
              </a:ext>
            </a:extLst>
          </p:cNvPr>
          <p:cNvSpPr>
            <a:spLocks noGrp="1"/>
          </p:cNvSpPr>
          <p:nvPr>
            <p:ph type="title"/>
          </p:nvPr>
        </p:nvSpPr>
        <p:spPr/>
        <p:txBody>
          <a:bodyPr/>
          <a:lstStyle/>
          <a:p>
            <a:r>
              <a:rPr lang="en-CA" dirty="0"/>
              <a:t>The right technology for all your needs</a:t>
            </a:r>
            <a:endParaRPr lang="en-IN" dirty="0"/>
          </a:p>
        </p:txBody>
      </p:sp>
      <p:cxnSp>
        <p:nvCxnSpPr>
          <p:cNvPr id="11" name="Straight Connector 10">
            <a:extLst>
              <a:ext uri="{FF2B5EF4-FFF2-40B4-BE49-F238E27FC236}">
                <a16:creationId xmlns:a16="http://schemas.microsoft.com/office/drawing/2014/main" id="{A375353D-05D8-2883-72AB-DE8B6B75EA52}"/>
              </a:ext>
            </a:extLst>
          </p:cNvPr>
          <p:cNvCxnSpPr>
            <a:cxnSpLocks/>
          </p:cNvCxnSpPr>
          <p:nvPr/>
        </p:nvCxnSpPr>
        <p:spPr>
          <a:xfrm>
            <a:off x="6096000" y="1416743"/>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D2A57D8-6771-4256-AAAF-B154A560A959}"/>
              </a:ext>
            </a:extLst>
          </p:cNvPr>
          <p:cNvSpPr/>
          <p:nvPr/>
        </p:nvSpPr>
        <p:spPr>
          <a:xfrm>
            <a:off x="7311977" y="3022008"/>
            <a:ext cx="4298115" cy="593666"/>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CA" sz="1400" b="0" i="0" u="none" strike="noStrike" kern="1200" cap="none" spc="0" normalizeH="0" baseline="0" noProof="0" dirty="0">
                <a:ln>
                  <a:noFill/>
                </a:ln>
                <a:solidFill>
                  <a:srgbClr val="FFFFFF"/>
                </a:solidFill>
                <a:effectLst/>
                <a:uLnTx/>
                <a:uFillTx/>
                <a:latin typeface="Arial"/>
                <a:cs typeface="+mn-cs"/>
              </a:rPr>
              <a:t>Windows 10, Windows 11, or Windows Server multi-session desktops</a:t>
            </a:r>
          </a:p>
        </p:txBody>
      </p:sp>
      <p:sp>
        <p:nvSpPr>
          <p:cNvPr id="13" name="Rectangle 12">
            <a:extLst>
              <a:ext uri="{FF2B5EF4-FFF2-40B4-BE49-F238E27FC236}">
                <a16:creationId xmlns:a16="http://schemas.microsoft.com/office/drawing/2014/main" id="{97733FA3-9543-1C3B-2418-9C797FB48D09}"/>
              </a:ext>
            </a:extLst>
          </p:cNvPr>
          <p:cNvSpPr/>
          <p:nvPr/>
        </p:nvSpPr>
        <p:spPr>
          <a:xfrm>
            <a:off x="7311977" y="3901456"/>
            <a:ext cx="4298115" cy="593666"/>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400" b="0" i="0" u="none" strike="noStrike" kern="1200" cap="none" spc="0" normalizeH="0" baseline="0" noProof="0" dirty="0">
                <a:ln>
                  <a:noFill/>
                </a:ln>
                <a:solidFill>
                  <a:srgbClr val="FFFFFF"/>
                </a:solidFill>
                <a:effectLst/>
                <a:uLnTx/>
                <a:uFillTx/>
                <a:latin typeface="Arial"/>
                <a:cs typeface="+mn-cs"/>
              </a:rPr>
              <a:t>Flexible consumption-based pricing</a:t>
            </a:r>
          </a:p>
        </p:txBody>
      </p:sp>
      <p:sp>
        <p:nvSpPr>
          <p:cNvPr id="14" name="Rectangle 13">
            <a:extLst>
              <a:ext uri="{FF2B5EF4-FFF2-40B4-BE49-F238E27FC236}">
                <a16:creationId xmlns:a16="http://schemas.microsoft.com/office/drawing/2014/main" id="{2D964672-527D-DBCB-5FBF-D2B8C5C660A6}"/>
              </a:ext>
            </a:extLst>
          </p:cNvPr>
          <p:cNvSpPr/>
          <p:nvPr/>
        </p:nvSpPr>
        <p:spPr>
          <a:xfrm>
            <a:off x="7311977" y="4743084"/>
            <a:ext cx="4298115" cy="593666"/>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CA" sz="1400" b="0" i="0" u="none" strike="noStrike" kern="1200" cap="none" spc="0" normalizeH="0" baseline="0" noProof="0" dirty="0">
                <a:ln>
                  <a:noFill/>
                </a:ln>
                <a:solidFill>
                  <a:srgbClr val="FFFFFF"/>
                </a:solidFill>
                <a:effectLst/>
                <a:uLnTx/>
                <a:uFillTx/>
                <a:latin typeface="Arial"/>
                <a:cs typeface="+mn-cs"/>
              </a:rPr>
              <a:t>Full control over configuration and management</a:t>
            </a:r>
          </a:p>
        </p:txBody>
      </p:sp>
      <p:sp>
        <p:nvSpPr>
          <p:cNvPr id="15" name="Rectangle 14">
            <a:extLst>
              <a:ext uri="{FF2B5EF4-FFF2-40B4-BE49-F238E27FC236}">
                <a16:creationId xmlns:a16="http://schemas.microsoft.com/office/drawing/2014/main" id="{DD1455F9-3621-62EF-4C5A-AFAAF2C57D81}"/>
              </a:ext>
            </a:extLst>
          </p:cNvPr>
          <p:cNvSpPr/>
          <p:nvPr/>
        </p:nvSpPr>
        <p:spPr>
          <a:xfrm>
            <a:off x="7311977" y="5572635"/>
            <a:ext cx="4298115" cy="593666"/>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400" b="0" i="0" u="none" strike="noStrike" kern="1200" cap="none" spc="0" normalizeH="0" baseline="0" noProof="0" dirty="0">
                <a:ln>
                  <a:noFill/>
                </a:ln>
                <a:solidFill>
                  <a:srgbClr val="FFFFFF"/>
                </a:solidFill>
                <a:effectLst/>
                <a:uLnTx/>
                <a:uFillTx/>
                <a:latin typeface="Arial"/>
                <a:cs typeface="+mn-cs"/>
              </a:rPr>
              <a:t>Remote app streaming, Citrix and VMware support</a:t>
            </a:r>
          </a:p>
        </p:txBody>
      </p:sp>
      <p:sp>
        <p:nvSpPr>
          <p:cNvPr id="20" name="Rectangle 19">
            <a:extLst>
              <a:ext uri="{FF2B5EF4-FFF2-40B4-BE49-F238E27FC236}">
                <a16:creationId xmlns:a16="http://schemas.microsoft.com/office/drawing/2014/main" id="{50305651-FCC9-3DA7-B930-B83902E33431}"/>
              </a:ext>
            </a:extLst>
          </p:cNvPr>
          <p:cNvSpPr/>
          <p:nvPr/>
        </p:nvSpPr>
        <p:spPr>
          <a:xfrm>
            <a:off x="6615796" y="3022008"/>
            <a:ext cx="696182" cy="59366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IN" sz="1400" b="0" i="0" u="none" strike="noStrike" kern="1200" cap="none" spc="0" normalizeH="0" baseline="0" noProof="0">
              <a:ln>
                <a:noFill/>
              </a:ln>
              <a:solidFill>
                <a:srgbClr val="FFFFFF"/>
              </a:solidFill>
              <a:effectLst/>
              <a:uLnTx/>
              <a:uFillTx/>
              <a:latin typeface="Arial"/>
              <a:cs typeface="+mn-cs"/>
            </a:endParaRPr>
          </a:p>
        </p:txBody>
      </p:sp>
      <p:sp>
        <p:nvSpPr>
          <p:cNvPr id="21" name="Rectangle 20">
            <a:extLst>
              <a:ext uri="{FF2B5EF4-FFF2-40B4-BE49-F238E27FC236}">
                <a16:creationId xmlns:a16="http://schemas.microsoft.com/office/drawing/2014/main" id="{504E5BFC-EF3D-0A79-A72B-95D979547348}"/>
              </a:ext>
            </a:extLst>
          </p:cNvPr>
          <p:cNvSpPr/>
          <p:nvPr/>
        </p:nvSpPr>
        <p:spPr>
          <a:xfrm>
            <a:off x="6615796" y="3901456"/>
            <a:ext cx="696182" cy="59366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IN" sz="1400" b="0" i="0" u="none" strike="noStrike" kern="1200" cap="none" spc="0" normalizeH="0" baseline="0" noProof="0">
              <a:ln>
                <a:noFill/>
              </a:ln>
              <a:solidFill>
                <a:srgbClr val="FFFFFF"/>
              </a:solidFill>
              <a:effectLst/>
              <a:uLnTx/>
              <a:uFillTx/>
              <a:latin typeface="Arial"/>
              <a:cs typeface="+mn-cs"/>
            </a:endParaRPr>
          </a:p>
        </p:txBody>
      </p:sp>
      <p:sp>
        <p:nvSpPr>
          <p:cNvPr id="22" name="Rectangle 21">
            <a:extLst>
              <a:ext uri="{FF2B5EF4-FFF2-40B4-BE49-F238E27FC236}">
                <a16:creationId xmlns:a16="http://schemas.microsoft.com/office/drawing/2014/main" id="{88902A35-D43D-3620-DDAD-31FADA780D77}"/>
              </a:ext>
            </a:extLst>
          </p:cNvPr>
          <p:cNvSpPr/>
          <p:nvPr/>
        </p:nvSpPr>
        <p:spPr>
          <a:xfrm>
            <a:off x="6615796" y="4743084"/>
            <a:ext cx="696182" cy="59366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IN" sz="1400" b="0" i="0" u="none" strike="noStrike" kern="1200" cap="none" spc="0" normalizeH="0" baseline="0" noProof="0">
              <a:ln>
                <a:noFill/>
              </a:ln>
              <a:solidFill>
                <a:srgbClr val="FFFFFF"/>
              </a:solidFill>
              <a:effectLst/>
              <a:uLnTx/>
              <a:uFillTx/>
              <a:latin typeface="Arial"/>
              <a:cs typeface="+mn-cs"/>
            </a:endParaRPr>
          </a:p>
        </p:txBody>
      </p:sp>
      <p:sp>
        <p:nvSpPr>
          <p:cNvPr id="23" name="Rectangle 22">
            <a:extLst>
              <a:ext uri="{FF2B5EF4-FFF2-40B4-BE49-F238E27FC236}">
                <a16:creationId xmlns:a16="http://schemas.microsoft.com/office/drawing/2014/main" id="{4F135AFF-C0EE-5AD3-CD04-708571F03961}"/>
              </a:ext>
            </a:extLst>
          </p:cNvPr>
          <p:cNvSpPr/>
          <p:nvPr/>
        </p:nvSpPr>
        <p:spPr>
          <a:xfrm>
            <a:off x="6615796" y="5572635"/>
            <a:ext cx="696182" cy="59366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IN" sz="1400" b="0" i="0" u="none" strike="noStrike" kern="1200" cap="none" spc="0" normalizeH="0" baseline="0" noProof="0">
              <a:ln>
                <a:noFill/>
              </a:ln>
              <a:solidFill>
                <a:srgbClr val="FFFFFF"/>
              </a:solidFill>
              <a:effectLst/>
              <a:uLnTx/>
              <a:uFillTx/>
              <a:latin typeface="Arial"/>
              <a:cs typeface="+mn-cs"/>
            </a:endParaRPr>
          </a:p>
        </p:txBody>
      </p:sp>
      <p:grpSp>
        <p:nvGrpSpPr>
          <p:cNvPr id="24" name="Group 23">
            <a:extLst>
              <a:ext uri="{FF2B5EF4-FFF2-40B4-BE49-F238E27FC236}">
                <a16:creationId xmlns:a16="http://schemas.microsoft.com/office/drawing/2014/main" id="{0995AC76-60B0-5A12-E488-7D3B00628EBA}"/>
              </a:ext>
            </a:extLst>
          </p:cNvPr>
          <p:cNvGrpSpPr>
            <a:grpSpLocks noChangeAspect="1"/>
          </p:cNvGrpSpPr>
          <p:nvPr/>
        </p:nvGrpSpPr>
        <p:grpSpPr>
          <a:xfrm>
            <a:off x="6733819" y="4030635"/>
            <a:ext cx="460135" cy="324000"/>
            <a:chOff x="1936750" y="2424113"/>
            <a:chExt cx="804863" cy="566737"/>
          </a:xfrm>
          <a:solidFill>
            <a:schemeClr val="bg1"/>
          </a:solidFill>
        </p:grpSpPr>
        <p:sp>
          <p:nvSpPr>
            <p:cNvPr id="68" name="Rectangle 67">
              <a:extLst>
                <a:ext uri="{FF2B5EF4-FFF2-40B4-BE49-F238E27FC236}">
                  <a16:creationId xmlns:a16="http://schemas.microsoft.com/office/drawing/2014/main" id="{E3AFE68A-CE2D-65D1-64A6-105579C20D81}"/>
                </a:ext>
              </a:extLst>
            </p:cNvPr>
            <p:cNvSpPr>
              <a:spLocks noChangeArrowheads="1"/>
            </p:cNvSpPr>
            <p:nvPr/>
          </p:nvSpPr>
          <p:spPr bwMode="auto">
            <a:xfrm>
              <a:off x="1985963" y="2935288"/>
              <a:ext cx="755650" cy="555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69" name="Freeform 19">
              <a:extLst>
                <a:ext uri="{FF2B5EF4-FFF2-40B4-BE49-F238E27FC236}">
                  <a16:creationId xmlns:a16="http://schemas.microsoft.com/office/drawing/2014/main" id="{767F0EDB-D083-8418-4ABA-FC07E4D2BA7B}"/>
                </a:ext>
              </a:extLst>
            </p:cNvPr>
            <p:cNvSpPr>
              <a:spLocks/>
            </p:cNvSpPr>
            <p:nvPr/>
          </p:nvSpPr>
          <p:spPr bwMode="auto">
            <a:xfrm>
              <a:off x="2417763" y="2533650"/>
              <a:ext cx="217488" cy="217487"/>
            </a:xfrm>
            <a:custGeom>
              <a:avLst/>
              <a:gdLst>
                <a:gd name="T0" fmla="*/ 24 w 137"/>
                <a:gd name="T1" fmla="*/ 137 h 137"/>
                <a:gd name="T2" fmla="*/ 0 w 137"/>
                <a:gd name="T3" fmla="*/ 111 h 137"/>
                <a:gd name="T4" fmla="*/ 111 w 137"/>
                <a:gd name="T5" fmla="*/ 0 h 137"/>
                <a:gd name="T6" fmla="*/ 137 w 137"/>
                <a:gd name="T7" fmla="*/ 26 h 137"/>
                <a:gd name="T8" fmla="*/ 24 w 137"/>
                <a:gd name="T9" fmla="*/ 137 h 137"/>
              </a:gdLst>
              <a:ahLst/>
              <a:cxnLst>
                <a:cxn ang="0">
                  <a:pos x="T0" y="T1"/>
                </a:cxn>
                <a:cxn ang="0">
                  <a:pos x="T2" y="T3"/>
                </a:cxn>
                <a:cxn ang="0">
                  <a:pos x="T4" y="T5"/>
                </a:cxn>
                <a:cxn ang="0">
                  <a:pos x="T6" y="T7"/>
                </a:cxn>
                <a:cxn ang="0">
                  <a:pos x="T8" y="T9"/>
                </a:cxn>
              </a:cxnLst>
              <a:rect l="0" t="0" r="r" b="b"/>
              <a:pathLst>
                <a:path w="137" h="137">
                  <a:moveTo>
                    <a:pt x="24" y="137"/>
                  </a:moveTo>
                  <a:lnTo>
                    <a:pt x="0" y="111"/>
                  </a:lnTo>
                  <a:lnTo>
                    <a:pt x="111" y="0"/>
                  </a:lnTo>
                  <a:lnTo>
                    <a:pt x="137" y="26"/>
                  </a:lnTo>
                  <a:lnTo>
                    <a:pt x="24"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70" name="Freeform 20">
              <a:extLst>
                <a:ext uri="{FF2B5EF4-FFF2-40B4-BE49-F238E27FC236}">
                  <a16:creationId xmlns:a16="http://schemas.microsoft.com/office/drawing/2014/main" id="{F17344C6-BEFD-D181-32B4-4D944295C5C2}"/>
                </a:ext>
              </a:extLst>
            </p:cNvPr>
            <p:cNvSpPr>
              <a:spLocks/>
            </p:cNvSpPr>
            <p:nvPr/>
          </p:nvSpPr>
          <p:spPr bwMode="auto">
            <a:xfrm>
              <a:off x="2244725" y="2589213"/>
              <a:ext cx="153988" cy="161925"/>
            </a:xfrm>
            <a:custGeom>
              <a:avLst/>
              <a:gdLst>
                <a:gd name="T0" fmla="*/ 71 w 97"/>
                <a:gd name="T1" fmla="*/ 102 h 102"/>
                <a:gd name="T2" fmla="*/ 0 w 97"/>
                <a:gd name="T3" fmla="*/ 24 h 102"/>
                <a:gd name="T4" fmla="*/ 26 w 97"/>
                <a:gd name="T5" fmla="*/ 0 h 102"/>
                <a:gd name="T6" fmla="*/ 97 w 97"/>
                <a:gd name="T7" fmla="*/ 78 h 102"/>
                <a:gd name="T8" fmla="*/ 71 w 97"/>
                <a:gd name="T9" fmla="*/ 102 h 102"/>
              </a:gdLst>
              <a:ahLst/>
              <a:cxnLst>
                <a:cxn ang="0">
                  <a:pos x="T0" y="T1"/>
                </a:cxn>
                <a:cxn ang="0">
                  <a:pos x="T2" y="T3"/>
                </a:cxn>
                <a:cxn ang="0">
                  <a:pos x="T4" y="T5"/>
                </a:cxn>
                <a:cxn ang="0">
                  <a:pos x="T6" y="T7"/>
                </a:cxn>
                <a:cxn ang="0">
                  <a:pos x="T8" y="T9"/>
                </a:cxn>
              </a:cxnLst>
              <a:rect l="0" t="0" r="r" b="b"/>
              <a:pathLst>
                <a:path w="97" h="102">
                  <a:moveTo>
                    <a:pt x="71" y="102"/>
                  </a:moveTo>
                  <a:lnTo>
                    <a:pt x="0" y="24"/>
                  </a:lnTo>
                  <a:lnTo>
                    <a:pt x="26" y="0"/>
                  </a:lnTo>
                  <a:lnTo>
                    <a:pt x="97" y="78"/>
                  </a:lnTo>
                  <a:lnTo>
                    <a:pt x="71"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71" name="Freeform 21">
              <a:extLst>
                <a:ext uri="{FF2B5EF4-FFF2-40B4-BE49-F238E27FC236}">
                  <a16:creationId xmlns:a16="http://schemas.microsoft.com/office/drawing/2014/main" id="{62564986-D16F-18B7-8096-F66ECF1011E2}"/>
                </a:ext>
              </a:extLst>
            </p:cNvPr>
            <p:cNvSpPr>
              <a:spLocks/>
            </p:cNvSpPr>
            <p:nvPr/>
          </p:nvSpPr>
          <p:spPr bwMode="auto">
            <a:xfrm>
              <a:off x="2041525" y="2581275"/>
              <a:ext cx="142875" cy="128587"/>
            </a:xfrm>
            <a:custGeom>
              <a:avLst/>
              <a:gdLst>
                <a:gd name="T0" fmla="*/ 24 w 90"/>
                <a:gd name="T1" fmla="*/ 81 h 81"/>
                <a:gd name="T2" fmla="*/ 0 w 90"/>
                <a:gd name="T3" fmla="*/ 55 h 81"/>
                <a:gd name="T4" fmla="*/ 67 w 90"/>
                <a:gd name="T5" fmla="*/ 0 h 81"/>
                <a:gd name="T6" fmla="*/ 90 w 90"/>
                <a:gd name="T7" fmla="*/ 26 h 81"/>
                <a:gd name="T8" fmla="*/ 24 w 90"/>
                <a:gd name="T9" fmla="*/ 81 h 81"/>
              </a:gdLst>
              <a:ahLst/>
              <a:cxnLst>
                <a:cxn ang="0">
                  <a:pos x="T0" y="T1"/>
                </a:cxn>
                <a:cxn ang="0">
                  <a:pos x="T2" y="T3"/>
                </a:cxn>
                <a:cxn ang="0">
                  <a:pos x="T4" y="T5"/>
                </a:cxn>
                <a:cxn ang="0">
                  <a:pos x="T6" y="T7"/>
                </a:cxn>
                <a:cxn ang="0">
                  <a:pos x="T8" y="T9"/>
                </a:cxn>
              </a:cxnLst>
              <a:rect l="0" t="0" r="r" b="b"/>
              <a:pathLst>
                <a:path w="90" h="81">
                  <a:moveTo>
                    <a:pt x="24" y="81"/>
                  </a:moveTo>
                  <a:lnTo>
                    <a:pt x="0" y="55"/>
                  </a:lnTo>
                  <a:lnTo>
                    <a:pt x="67" y="0"/>
                  </a:lnTo>
                  <a:lnTo>
                    <a:pt x="90" y="26"/>
                  </a:lnTo>
                  <a:lnTo>
                    <a:pt x="24"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72" name="Freeform 77">
              <a:extLst>
                <a:ext uri="{FF2B5EF4-FFF2-40B4-BE49-F238E27FC236}">
                  <a16:creationId xmlns:a16="http://schemas.microsoft.com/office/drawing/2014/main" id="{754A211F-8C17-05F1-4151-61AA4F41884A}"/>
                </a:ext>
              </a:extLst>
            </p:cNvPr>
            <p:cNvSpPr>
              <a:spLocks noEditPoints="1"/>
            </p:cNvSpPr>
            <p:nvPr/>
          </p:nvSpPr>
          <p:spPr bwMode="auto">
            <a:xfrm>
              <a:off x="1936750" y="2616200"/>
              <a:ext cx="180975" cy="179387"/>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15 h 48"/>
                <a:gd name="T12" fmla="*/ 15 w 48"/>
                <a:gd name="T13" fmla="*/ 24 h 48"/>
                <a:gd name="T14" fmla="*/ 24 w 48"/>
                <a:gd name="T15" fmla="*/ 33 h 48"/>
                <a:gd name="T16" fmla="*/ 33 w 48"/>
                <a:gd name="T17" fmla="*/ 24 h 48"/>
                <a:gd name="T18" fmla="*/ 24 w 48"/>
                <a:gd name="T19"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1"/>
                    <a:pt x="11" y="0"/>
                    <a:pt x="24" y="0"/>
                  </a:cubicBezTo>
                  <a:cubicBezTo>
                    <a:pt x="38" y="0"/>
                    <a:pt x="48" y="11"/>
                    <a:pt x="48" y="24"/>
                  </a:cubicBezTo>
                  <a:cubicBezTo>
                    <a:pt x="48" y="37"/>
                    <a:pt x="38" y="48"/>
                    <a:pt x="24" y="48"/>
                  </a:cubicBezTo>
                  <a:close/>
                  <a:moveTo>
                    <a:pt x="24" y="15"/>
                  </a:moveTo>
                  <a:cubicBezTo>
                    <a:pt x="19" y="15"/>
                    <a:pt x="15" y="19"/>
                    <a:pt x="15" y="24"/>
                  </a:cubicBezTo>
                  <a:cubicBezTo>
                    <a:pt x="15" y="29"/>
                    <a:pt x="19" y="33"/>
                    <a:pt x="24" y="33"/>
                  </a:cubicBezTo>
                  <a:cubicBezTo>
                    <a:pt x="29" y="33"/>
                    <a:pt x="33" y="29"/>
                    <a:pt x="33" y="24"/>
                  </a:cubicBezTo>
                  <a:cubicBezTo>
                    <a:pt x="33" y="19"/>
                    <a:pt x="29" y="15"/>
                    <a:pt x="2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73" name="Freeform 78">
              <a:extLst>
                <a:ext uri="{FF2B5EF4-FFF2-40B4-BE49-F238E27FC236}">
                  <a16:creationId xmlns:a16="http://schemas.microsoft.com/office/drawing/2014/main" id="{1FBBE623-AF43-2E0D-96E3-0CAEF83A7D49}"/>
                </a:ext>
              </a:extLst>
            </p:cNvPr>
            <p:cNvSpPr>
              <a:spLocks noEditPoints="1"/>
            </p:cNvSpPr>
            <p:nvPr/>
          </p:nvSpPr>
          <p:spPr bwMode="auto">
            <a:xfrm>
              <a:off x="2316163" y="2701925"/>
              <a:ext cx="180975" cy="180975"/>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15 h 48"/>
                <a:gd name="T12" fmla="*/ 15 w 48"/>
                <a:gd name="T13" fmla="*/ 24 h 48"/>
                <a:gd name="T14" fmla="*/ 24 w 48"/>
                <a:gd name="T15" fmla="*/ 33 h 48"/>
                <a:gd name="T16" fmla="*/ 33 w 48"/>
                <a:gd name="T17" fmla="*/ 24 h 48"/>
                <a:gd name="T18" fmla="*/ 24 w 48"/>
                <a:gd name="T19"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1"/>
                    <a:pt x="11" y="0"/>
                    <a:pt x="24" y="0"/>
                  </a:cubicBezTo>
                  <a:cubicBezTo>
                    <a:pt x="37" y="0"/>
                    <a:pt x="48" y="11"/>
                    <a:pt x="48" y="24"/>
                  </a:cubicBezTo>
                  <a:cubicBezTo>
                    <a:pt x="48" y="37"/>
                    <a:pt x="37" y="48"/>
                    <a:pt x="24" y="48"/>
                  </a:cubicBezTo>
                  <a:close/>
                  <a:moveTo>
                    <a:pt x="24" y="15"/>
                  </a:moveTo>
                  <a:cubicBezTo>
                    <a:pt x="19" y="15"/>
                    <a:pt x="15" y="19"/>
                    <a:pt x="15" y="24"/>
                  </a:cubicBezTo>
                  <a:cubicBezTo>
                    <a:pt x="15" y="29"/>
                    <a:pt x="19" y="33"/>
                    <a:pt x="24" y="33"/>
                  </a:cubicBezTo>
                  <a:cubicBezTo>
                    <a:pt x="29" y="33"/>
                    <a:pt x="33" y="29"/>
                    <a:pt x="33" y="24"/>
                  </a:cubicBezTo>
                  <a:cubicBezTo>
                    <a:pt x="33" y="19"/>
                    <a:pt x="29" y="15"/>
                    <a:pt x="2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74" name="Freeform 79">
              <a:extLst>
                <a:ext uri="{FF2B5EF4-FFF2-40B4-BE49-F238E27FC236}">
                  <a16:creationId xmlns:a16="http://schemas.microsoft.com/office/drawing/2014/main" id="{94FCA741-C94D-003A-7F22-B5F721F4CCD9}"/>
                </a:ext>
              </a:extLst>
            </p:cNvPr>
            <p:cNvSpPr>
              <a:spLocks noEditPoints="1"/>
            </p:cNvSpPr>
            <p:nvPr/>
          </p:nvSpPr>
          <p:spPr bwMode="auto">
            <a:xfrm>
              <a:off x="2128838" y="2468563"/>
              <a:ext cx="179388" cy="180975"/>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15 h 48"/>
                <a:gd name="T12" fmla="*/ 15 w 48"/>
                <a:gd name="T13" fmla="*/ 24 h 48"/>
                <a:gd name="T14" fmla="*/ 24 w 48"/>
                <a:gd name="T15" fmla="*/ 33 h 48"/>
                <a:gd name="T16" fmla="*/ 33 w 48"/>
                <a:gd name="T17" fmla="*/ 24 h 48"/>
                <a:gd name="T18" fmla="*/ 24 w 48"/>
                <a:gd name="T19"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0"/>
                    <a:pt x="11" y="0"/>
                    <a:pt x="24" y="0"/>
                  </a:cubicBezTo>
                  <a:cubicBezTo>
                    <a:pt x="37" y="0"/>
                    <a:pt x="48" y="10"/>
                    <a:pt x="48" y="24"/>
                  </a:cubicBezTo>
                  <a:cubicBezTo>
                    <a:pt x="48" y="37"/>
                    <a:pt x="37" y="48"/>
                    <a:pt x="24" y="48"/>
                  </a:cubicBezTo>
                  <a:close/>
                  <a:moveTo>
                    <a:pt x="24" y="15"/>
                  </a:moveTo>
                  <a:cubicBezTo>
                    <a:pt x="19" y="15"/>
                    <a:pt x="15" y="19"/>
                    <a:pt x="15" y="24"/>
                  </a:cubicBezTo>
                  <a:cubicBezTo>
                    <a:pt x="15" y="29"/>
                    <a:pt x="19" y="33"/>
                    <a:pt x="24" y="33"/>
                  </a:cubicBezTo>
                  <a:cubicBezTo>
                    <a:pt x="29" y="33"/>
                    <a:pt x="33" y="29"/>
                    <a:pt x="33" y="24"/>
                  </a:cubicBezTo>
                  <a:cubicBezTo>
                    <a:pt x="33" y="19"/>
                    <a:pt x="29" y="15"/>
                    <a:pt x="2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75" name="Freeform 80">
              <a:extLst>
                <a:ext uri="{FF2B5EF4-FFF2-40B4-BE49-F238E27FC236}">
                  <a16:creationId xmlns:a16="http://schemas.microsoft.com/office/drawing/2014/main" id="{E601C667-2AF7-9821-4E1B-9DF4651FD85A}"/>
                </a:ext>
              </a:extLst>
            </p:cNvPr>
            <p:cNvSpPr>
              <a:spLocks noEditPoints="1"/>
            </p:cNvSpPr>
            <p:nvPr/>
          </p:nvSpPr>
          <p:spPr bwMode="auto">
            <a:xfrm>
              <a:off x="2557463" y="2424113"/>
              <a:ext cx="179388" cy="180975"/>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15 h 48"/>
                <a:gd name="T12" fmla="*/ 15 w 48"/>
                <a:gd name="T13" fmla="*/ 24 h 48"/>
                <a:gd name="T14" fmla="*/ 24 w 48"/>
                <a:gd name="T15" fmla="*/ 33 h 48"/>
                <a:gd name="T16" fmla="*/ 33 w 48"/>
                <a:gd name="T17" fmla="*/ 24 h 48"/>
                <a:gd name="T18" fmla="*/ 24 w 48"/>
                <a:gd name="T19"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8"/>
                    <a:pt x="0" y="24"/>
                  </a:cubicBezTo>
                  <a:cubicBezTo>
                    <a:pt x="0" y="11"/>
                    <a:pt x="11" y="0"/>
                    <a:pt x="24" y="0"/>
                  </a:cubicBezTo>
                  <a:cubicBezTo>
                    <a:pt x="38" y="0"/>
                    <a:pt x="48" y="11"/>
                    <a:pt x="48" y="24"/>
                  </a:cubicBezTo>
                  <a:cubicBezTo>
                    <a:pt x="48" y="38"/>
                    <a:pt x="38" y="48"/>
                    <a:pt x="24" y="48"/>
                  </a:cubicBezTo>
                  <a:close/>
                  <a:moveTo>
                    <a:pt x="24" y="15"/>
                  </a:moveTo>
                  <a:cubicBezTo>
                    <a:pt x="19" y="15"/>
                    <a:pt x="15" y="19"/>
                    <a:pt x="15" y="24"/>
                  </a:cubicBezTo>
                  <a:cubicBezTo>
                    <a:pt x="15" y="29"/>
                    <a:pt x="19" y="33"/>
                    <a:pt x="24" y="33"/>
                  </a:cubicBezTo>
                  <a:cubicBezTo>
                    <a:pt x="29" y="33"/>
                    <a:pt x="33" y="29"/>
                    <a:pt x="33" y="24"/>
                  </a:cubicBezTo>
                  <a:cubicBezTo>
                    <a:pt x="33" y="19"/>
                    <a:pt x="29" y="15"/>
                    <a:pt x="2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grpSp>
      <p:sp>
        <p:nvSpPr>
          <p:cNvPr id="28" name="Freeform 6">
            <a:extLst>
              <a:ext uri="{FF2B5EF4-FFF2-40B4-BE49-F238E27FC236}">
                <a16:creationId xmlns:a16="http://schemas.microsoft.com/office/drawing/2014/main" id="{2F1F2AF0-6BEF-0445-46C1-9583D037C873}"/>
              </a:ext>
            </a:extLst>
          </p:cNvPr>
          <p:cNvSpPr>
            <a:spLocks noChangeAspect="1" noEditPoints="1"/>
          </p:cNvSpPr>
          <p:nvPr/>
        </p:nvSpPr>
        <p:spPr bwMode="auto">
          <a:xfrm>
            <a:off x="6761954" y="4842528"/>
            <a:ext cx="392166" cy="360000"/>
          </a:xfrm>
          <a:custGeom>
            <a:avLst/>
            <a:gdLst>
              <a:gd name="T0" fmla="*/ 209 w 242"/>
              <a:gd name="T1" fmla="*/ 0 h 222"/>
              <a:gd name="T2" fmla="*/ 33 w 242"/>
              <a:gd name="T3" fmla="*/ 0 h 222"/>
              <a:gd name="T4" fmla="*/ 0 w 242"/>
              <a:gd name="T5" fmla="*/ 32 h 222"/>
              <a:gd name="T6" fmla="*/ 0 w 242"/>
              <a:gd name="T7" fmla="*/ 149 h 222"/>
              <a:gd name="T8" fmla="*/ 33 w 242"/>
              <a:gd name="T9" fmla="*/ 181 h 222"/>
              <a:gd name="T10" fmla="*/ 87 w 242"/>
              <a:gd name="T11" fmla="*/ 181 h 222"/>
              <a:gd name="T12" fmla="*/ 87 w 242"/>
              <a:gd name="T13" fmla="*/ 200 h 222"/>
              <a:gd name="T14" fmla="*/ 82 w 242"/>
              <a:gd name="T15" fmla="*/ 200 h 222"/>
              <a:gd name="T16" fmla="*/ 71 w 242"/>
              <a:gd name="T17" fmla="*/ 211 h 222"/>
              <a:gd name="T18" fmla="*/ 82 w 242"/>
              <a:gd name="T19" fmla="*/ 222 h 222"/>
              <a:gd name="T20" fmla="*/ 160 w 242"/>
              <a:gd name="T21" fmla="*/ 222 h 222"/>
              <a:gd name="T22" fmla="*/ 171 w 242"/>
              <a:gd name="T23" fmla="*/ 211 h 222"/>
              <a:gd name="T24" fmla="*/ 160 w 242"/>
              <a:gd name="T25" fmla="*/ 200 h 222"/>
              <a:gd name="T26" fmla="*/ 155 w 242"/>
              <a:gd name="T27" fmla="*/ 200 h 222"/>
              <a:gd name="T28" fmla="*/ 155 w 242"/>
              <a:gd name="T29" fmla="*/ 181 h 222"/>
              <a:gd name="T30" fmla="*/ 209 w 242"/>
              <a:gd name="T31" fmla="*/ 181 h 222"/>
              <a:gd name="T32" fmla="*/ 242 w 242"/>
              <a:gd name="T33" fmla="*/ 149 h 222"/>
              <a:gd name="T34" fmla="*/ 242 w 242"/>
              <a:gd name="T35" fmla="*/ 32 h 222"/>
              <a:gd name="T36" fmla="*/ 209 w 242"/>
              <a:gd name="T37" fmla="*/ 0 h 222"/>
              <a:gd name="T38" fmla="*/ 33 w 242"/>
              <a:gd name="T39" fmla="*/ 23 h 222"/>
              <a:gd name="T40" fmla="*/ 209 w 242"/>
              <a:gd name="T41" fmla="*/ 23 h 222"/>
              <a:gd name="T42" fmla="*/ 218 w 242"/>
              <a:gd name="T43" fmla="*/ 32 h 222"/>
              <a:gd name="T44" fmla="*/ 218 w 242"/>
              <a:gd name="T45" fmla="*/ 83 h 222"/>
              <a:gd name="T46" fmla="*/ 154 w 242"/>
              <a:gd name="T47" fmla="*/ 83 h 222"/>
              <a:gd name="T48" fmla="*/ 148 w 242"/>
              <a:gd name="T49" fmla="*/ 87 h 222"/>
              <a:gd name="T50" fmla="*/ 133 w 242"/>
              <a:gd name="T51" fmla="*/ 115 h 222"/>
              <a:gd name="T52" fmla="*/ 112 w 242"/>
              <a:gd name="T53" fmla="*/ 44 h 222"/>
              <a:gd name="T54" fmla="*/ 105 w 242"/>
              <a:gd name="T55" fmla="*/ 39 h 222"/>
              <a:gd name="T56" fmla="*/ 98 w 242"/>
              <a:gd name="T57" fmla="*/ 44 h 222"/>
              <a:gd name="T58" fmla="*/ 83 w 242"/>
              <a:gd name="T59" fmla="*/ 83 h 222"/>
              <a:gd name="T60" fmla="*/ 24 w 242"/>
              <a:gd name="T61" fmla="*/ 83 h 222"/>
              <a:gd name="T62" fmla="*/ 24 w 242"/>
              <a:gd name="T63" fmla="*/ 32 h 222"/>
              <a:gd name="T64" fmla="*/ 33 w 242"/>
              <a:gd name="T65" fmla="*/ 23 h 222"/>
              <a:gd name="T66" fmla="*/ 209 w 242"/>
              <a:gd name="T67" fmla="*/ 158 h 222"/>
              <a:gd name="T68" fmla="*/ 33 w 242"/>
              <a:gd name="T69" fmla="*/ 158 h 222"/>
              <a:gd name="T70" fmla="*/ 24 w 242"/>
              <a:gd name="T71" fmla="*/ 149 h 222"/>
              <a:gd name="T72" fmla="*/ 24 w 242"/>
              <a:gd name="T73" fmla="*/ 98 h 222"/>
              <a:gd name="T74" fmla="*/ 88 w 242"/>
              <a:gd name="T75" fmla="*/ 98 h 222"/>
              <a:gd name="T76" fmla="*/ 95 w 242"/>
              <a:gd name="T77" fmla="*/ 93 h 222"/>
              <a:gd name="T78" fmla="*/ 104 w 242"/>
              <a:gd name="T79" fmla="*/ 70 h 222"/>
              <a:gd name="T80" fmla="*/ 124 w 242"/>
              <a:gd name="T81" fmla="*/ 137 h 222"/>
              <a:gd name="T82" fmla="*/ 130 w 242"/>
              <a:gd name="T83" fmla="*/ 143 h 222"/>
              <a:gd name="T84" fmla="*/ 131 w 242"/>
              <a:gd name="T85" fmla="*/ 143 h 222"/>
              <a:gd name="T86" fmla="*/ 138 w 242"/>
              <a:gd name="T87" fmla="*/ 139 h 222"/>
              <a:gd name="T88" fmla="*/ 159 w 242"/>
              <a:gd name="T89" fmla="*/ 98 h 222"/>
              <a:gd name="T90" fmla="*/ 218 w 242"/>
              <a:gd name="T91" fmla="*/ 98 h 222"/>
              <a:gd name="T92" fmla="*/ 218 w 242"/>
              <a:gd name="T93" fmla="*/ 149 h 222"/>
              <a:gd name="T94" fmla="*/ 209 w 242"/>
              <a:gd name="T95" fmla="*/ 15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2" h="222">
                <a:moveTo>
                  <a:pt x="209" y="0"/>
                </a:moveTo>
                <a:cubicBezTo>
                  <a:pt x="33" y="0"/>
                  <a:pt x="33" y="0"/>
                  <a:pt x="33" y="0"/>
                </a:cubicBezTo>
                <a:cubicBezTo>
                  <a:pt x="15" y="0"/>
                  <a:pt x="0" y="14"/>
                  <a:pt x="0" y="32"/>
                </a:cubicBezTo>
                <a:cubicBezTo>
                  <a:pt x="0" y="149"/>
                  <a:pt x="0" y="149"/>
                  <a:pt x="0" y="149"/>
                </a:cubicBezTo>
                <a:cubicBezTo>
                  <a:pt x="0" y="167"/>
                  <a:pt x="15" y="181"/>
                  <a:pt x="33" y="181"/>
                </a:cubicBezTo>
                <a:cubicBezTo>
                  <a:pt x="87" y="181"/>
                  <a:pt x="87" y="181"/>
                  <a:pt x="87" y="181"/>
                </a:cubicBezTo>
                <a:cubicBezTo>
                  <a:pt x="87" y="200"/>
                  <a:pt x="87" y="200"/>
                  <a:pt x="87" y="200"/>
                </a:cubicBezTo>
                <a:cubicBezTo>
                  <a:pt x="82" y="200"/>
                  <a:pt x="82" y="200"/>
                  <a:pt x="82" y="200"/>
                </a:cubicBezTo>
                <a:cubicBezTo>
                  <a:pt x="76" y="200"/>
                  <a:pt x="71" y="205"/>
                  <a:pt x="71" y="211"/>
                </a:cubicBezTo>
                <a:cubicBezTo>
                  <a:pt x="71" y="217"/>
                  <a:pt x="76" y="222"/>
                  <a:pt x="82" y="222"/>
                </a:cubicBezTo>
                <a:cubicBezTo>
                  <a:pt x="160" y="222"/>
                  <a:pt x="160" y="222"/>
                  <a:pt x="160" y="222"/>
                </a:cubicBezTo>
                <a:cubicBezTo>
                  <a:pt x="166" y="222"/>
                  <a:pt x="171" y="217"/>
                  <a:pt x="171" y="211"/>
                </a:cubicBezTo>
                <a:cubicBezTo>
                  <a:pt x="171" y="205"/>
                  <a:pt x="166" y="200"/>
                  <a:pt x="160" y="200"/>
                </a:cubicBezTo>
                <a:cubicBezTo>
                  <a:pt x="155" y="200"/>
                  <a:pt x="155" y="200"/>
                  <a:pt x="155" y="200"/>
                </a:cubicBezTo>
                <a:cubicBezTo>
                  <a:pt x="155" y="181"/>
                  <a:pt x="155" y="181"/>
                  <a:pt x="155" y="181"/>
                </a:cubicBezTo>
                <a:cubicBezTo>
                  <a:pt x="209" y="181"/>
                  <a:pt x="209" y="181"/>
                  <a:pt x="209" y="181"/>
                </a:cubicBezTo>
                <a:cubicBezTo>
                  <a:pt x="227" y="181"/>
                  <a:pt x="242" y="167"/>
                  <a:pt x="242" y="149"/>
                </a:cubicBezTo>
                <a:cubicBezTo>
                  <a:pt x="242" y="32"/>
                  <a:pt x="242" y="32"/>
                  <a:pt x="242" y="32"/>
                </a:cubicBezTo>
                <a:cubicBezTo>
                  <a:pt x="242" y="14"/>
                  <a:pt x="227" y="0"/>
                  <a:pt x="209" y="0"/>
                </a:cubicBezTo>
                <a:close/>
                <a:moveTo>
                  <a:pt x="33" y="23"/>
                </a:moveTo>
                <a:cubicBezTo>
                  <a:pt x="209" y="23"/>
                  <a:pt x="209" y="23"/>
                  <a:pt x="209" y="23"/>
                </a:cubicBezTo>
                <a:cubicBezTo>
                  <a:pt x="214" y="23"/>
                  <a:pt x="218" y="27"/>
                  <a:pt x="218" y="32"/>
                </a:cubicBezTo>
                <a:cubicBezTo>
                  <a:pt x="218" y="83"/>
                  <a:pt x="218" y="83"/>
                  <a:pt x="218" y="83"/>
                </a:cubicBezTo>
                <a:cubicBezTo>
                  <a:pt x="154" y="83"/>
                  <a:pt x="154" y="83"/>
                  <a:pt x="154" y="83"/>
                </a:cubicBezTo>
                <a:cubicBezTo>
                  <a:pt x="152" y="83"/>
                  <a:pt x="149" y="84"/>
                  <a:pt x="148" y="87"/>
                </a:cubicBezTo>
                <a:cubicBezTo>
                  <a:pt x="133" y="115"/>
                  <a:pt x="133" y="115"/>
                  <a:pt x="133" y="115"/>
                </a:cubicBezTo>
                <a:cubicBezTo>
                  <a:pt x="112" y="44"/>
                  <a:pt x="112" y="44"/>
                  <a:pt x="112" y="44"/>
                </a:cubicBezTo>
                <a:cubicBezTo>
                  <a:pt x="111" y="41"/>
                  <a:pt x="109" y="39"/>
                  <a:pt x="105" y="39"/>
                </a:cubicBezTo>
                <a:cubicBezTo>
                  <a:pt x="102" y="39"/>
                  <a:pt x="99" y="41"/>
                  <a:pt x="98" y="44"/>
                </a:cubicBezTo>
                <a:cubicBezTo>
                  <a:pt x="83" y="83"/>
                  <a:pt x="83" y="83"/>
                  <a:pt x="83" y="83"/>
                </a:cubicBezTo>
                <a:cubicBezTo>
                  <a:pt x="24" y="83"/>
                  <a:pt x="24" y="83"/>
                  <a:pt x="24" y="83"/>
                </a:cubicBezTo>
                <a:cubicBezTo>
                  <a:pt x="24" y="32"/>
                  <a:pt x="24" y="32"/>
                  <a:pt x="24" y="32"/>
                </a:cubicBezTo>
                <a:cubicBezTo>
                  <a:pt x="24" y="27"/>
                  <a:pt x="28" y="23"/>
                  <a:pt x="33" y="23"/>
                </a:cubicBezTo>
                <a:close/>
                <a:moveTo>
                  <a:pt x="209" y="158"/>
                </a:moveTo>
                <a:cubicBezTo>
                  <a:pt x="33" y="158"/>
                  <a:pt x="33" y="158"/>
                  <a:pt x="33" y="158"/>
                </a:cubicBezTo>
                <a:cubicBezTo>
                  <a:pt x="28" y="158"/>
                  <a:pt x="24" y="154"/>
                  <a:pt x="24" y="149"/>
                </a:cubicBezTo>
                <a:cubicBezTo>
                  <a:pt x="24" y="98"/>
                  <a:pt x="24" y="98"/>
                  <a:pt x="24" y="98"/>
                </a:cubicBezTo>
                <a:cubicBezTo>
                  <a:pt x="88" y="98"/>
                  <a:pt x="88" y="98"/>
                  <a:pt x="88" y="98"/>
                </a:cubicBezTo>
                <a:cubicBezTo>
                  <a:pt x="91" y="98"/>
                  <a:pt x="94" y="96"/>
                  <a:pt x="95" y="93"/>
                </a:cubicBezTo>
                <a:cubicBezTo>
                  <a:pt x="104" y="70"/>
                  <a:pt x="104" y="70"/>
                  <a:pt x="104" y="70"/>
                </a:cubicBezTo>
                <a:cubicBezTo>
                  <a:pt x="124" y="137"/>
                  <a:pt x="124" y="137"/>
                  <a:pt x="124" y="137"/>
                </a:cubicBezTo>
                <a:cubicBezTo>
                  <a:pt x="125" y="140"/>
                  <a:pt x="127" y="143"/>
                  <a:pt x="130" y="143"/>
                </a:cubicBezTo>
                <a:cubicBezTo>
                  <a:pt x="131" y="143"/>
                  <a:pt x="131" y="143"/>
                  <a:pt x="131" y="143"/>
                </a:cubicBezTo>
                <a:cubicBezTo>
                  <a:pt x="134" y="143"/>
                  <a:pt x="137" y="141"/>
                  <a:pt x="138" y="139"/>
                </a:cubicBezTo>
                <a:cubicBezTo>
                  <a:pt x="159" y="98"/>
                  <a:pt x="159" y="98"/>
                  <a:pt x="159" y="98"/>
                </a:cubicBezTo>
                <a:cubicBezTo>
                  <a:pt x="218" y="98"/>
                  <a:pt x="218" y="98"/>
                  <a:pt x="218" y="98"/>
                </a:cubicBezTo>
                <a:cubicBezTo>
                  <a:pt x="218" y="149"/>
                  <a:pt x="218" y="149"/>
                  <a:pt x="218" y="149"/>
                </a:cubicBezTo>
                <a:cubicBezTo>
                  <a:pt x="218" y="154"/>
                  <a:pt x="214" y="158"/>
                  <a:pt x="209" y="15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29" name="Freeform 201">
            <a:extLst>
              <a:ext uri="{FF2B5EF4-FFF2-40B4-BE49-F238E27FC236}">
                <a16:creationId xmlns:a16="http://schemas.microsoft.com/office/drawing/2014/main" id="{89409D14-74C2-936D-A736-4386F9C7B0F7}"/>
              </a:ext>
            </a:extLst>
          </p:cNvPr>
          <p:cNvSpPr>
            <a:spLocks noChangeAspect="1"/>
          </p:cNvSpPr>
          <p:nvPr/>
        </p:nvSpPr>
        <p:spPr bwMode="auto">
          <a:xfrm>
            <a:off x="6813239" y="3138841"/>
            <a:ext cx="361072" cy="360000"/>
          </a:xfrm>
          <a:custGeom>
            <a:avLst/>
            <a:gdLst>
              <a:gd name="T0" fmla="*/ 275 w 303"/>
              <a:gd name="T1" fmla="*/ 195 h 303"/>
              <a:gd name="T2" fmla="*/ 260 w 303"/>
              <a:gd name="T3" fmla="*/ 189 h 303"/>
              <a:gd name="T4" fmla="*/ 303 w 303"/>
              <a:gd name="T5" fmla="*/ 129 h 303"/>
              <a:gd name="T6" fmla="*/ 243 w 303"/>
              <a:gd name="T7" fmla="*/ 85 h 303"/>
              <a:gd name="T8" fmla="*/ 258 w 303"/>
              <a:gd name="T9" fmla="*/ 74 h 303"/>
              <a:gd name="T10" fmla="*/ 250 w 303"/>
              <a:gd name="T11" fmla="*/ 24 h 303"/>
              <a:gd name="T12" fmla="*/ 200 w 303"/>
              <a:gd name="T13" fmla="*/ 32 h 303"/>
              <a:gd name="T14" fmla="*/ 194 w 303"/>
              <a:gd name="T15" fmla="*/ 50 h 303"/>
              <a:gd name="T16" fmla="*/ 125 w 303"/>
              <a:gd name="T17" fmla="*/ 0 h 303"/>
              <a:gd name="T18" fmla="*/ 78 w 303"/>
              <a:gd name="T19" fmla="*/ 66 h 303"/>
              <a:gd name="T20" fmla="*/ 64 w 303"/>
              <a:gd name="T21" fmla="*/ 43 h 303"/>
              <a:gd name="T22" fmla="*/ 14 w 303"/>
              <a:gd name="T23" fmla="*/ 51 h 303"/>
              <a:gd name="T24" fmla="*/ 22 w 303"/>
              <a:gd name="T25" fmla="*/ 101 h 303"/>
              <a:gd name="T26" fmla="*/ 48 w 303"/>
              <a:gd name="T27" fmla="*/ 107 h 303"/>
              <a:gd name="T28" fmla="*/ 0 w 303"/>
              <a:gd name="T29" fmla="*/ 174 h 303"/>
              <a:gd name="T30" fmla="*/ 67 w 303"/>
              <a:gd name="T31" fmla="*/ 222 h 303"/>
              <a:gd name="T32" fmla="*/ 72 w 303"/>
              <a:gd name="T33" fmla="*/ 211 h 303"/>
              <a:gd name="T34" fmla="*/ 121 w 303"/>
              <a:gd name="T35" fmla="*/ 203 h 303"/>
              <a:gd name="T36" fmla="*/ 129 w 303"/>
              <a:gd name="T37" fmla="*/ 252 h 303"/>
              <a:gd name="T38" fmla="*/ 120 w 303"/>
              <a:gd name="T39" fmla="*/ 261 h 303"/>
              <a:gd name="T40" fmla="*/ 178 w 303"/>
              <a:gd name="T41" fmla="*/ 303 h 303"/>
              <a:gd name="T42" fmla="*/ 223 w 303"/>
              <a:gd name="T43" fmla="*/ 240 h 303"/>
              <a:gd name="T44" fmla="*/ 234 w 303"/>
              <a:gd name="T45" fmla="*/ 253 h 303"/>
              <a:gd name="T46" fmla="*/ 283 w 303"/>
              <a:gd name="T47" fmla="*/ 245 h 303"/>
              <a:gd name="T48" fmla="*/ 275 w 303"/>
              <a:gd name="T49" fmla="*/ 19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3" h="303">
                <a:moveTo>
                  <a:pt x="275" y="195"/>
                </a:moveTo>
                <a:cubicBezTo>
                  <a:pt x="270" y="192"/>
                  <a:pt x="265" y="190"/>
                  <a:pt x="260" y="189"/>
                </a:cubicBezTo>
                <a:cubicBezTo>
                  <a:pt x="303" y="129"/>
                  <a:pt x="303" y="129"/>
                  <a:pt x="303" y="129"/>
                </a:cubicBezTo>
                <a:cubicBezTo>
                  <a:pt x="243" y="85"/>
                  <a:pt x="243" y="85"/>
                  <a:pt x="243" y="85"/>
                </a:cubicBezTo>
                <a:cubicBezTo>
                  <a:pt x="249" y="83"/>
                  <a:pt x="254" y="79"/>
                  <a:pt x="258" y="74"/>
                </a:cubicBezTo>
                <a:cubicBezTo>
                  <a:pt x="269" y="58"/>
                  <a:pt x="266" y="36"/>
                  <a:pt x="250" y="24"/>
                </a:cubicBezTo>
                <a:cubicBezTo>
                  <a:pt x="234" y="13"/>
                  <a:pt x="212" y="17"/>
                  <a:pt x="200" y="32"/>
                </a:cubicBezTo>
                <a:cubicBezTo>
                  <a:pt x="196" y="38"/>
                  <a:pt x="194" y="44"/>
                  <a:pt x="194" y="50"/>
                </a:cubicBezTo>
                <a:cubicBezTo>
                  <a:pt x="125" y="0"/>
                  <a:pt x="125" y="0"/>
                  <a:pt x="125" y="0"/>
                </a:cubicBezTo>
                <a:cubicBezTo>
                  <a:pt x="78" y="66"/>
                  <a:pt x="78" y="66"/>
                  <a:pt x="78" y="66"/>
                </a:cubicBezTo>
                <a:cubicBezTo>
                  <a:pt x="76" y="57"/>
                  <a:pt x="71" y="49"/>
                  <a:pt x="64" y="43"/>
                </a:cubicBezTo>
                <a:cubicBezTo>
                  <a:pt x="48" y="32"/>
                  <a:pt x="26" y="35"/>
                  <a:pt x="14" y="51"/>
                </a:cubicBezTo>
                <a:cubicBezTo>
                  <a:pt x="3" y="67"/>
                  <a:pt x="6" y="89"/>
                  <a:pt x="22" y="101"/>
                </a:cubicBezTo>
                <a:cubicBezTo>
                  <a:pt x="30" y="106"/>
                  <a:pt x="39" y="108"/>
                  <a:pt x="48" y="107"/>
                </a:cubicBezTo>
                <a:cubicBezTo>
                  <a:pt x="0" y="174"/>
                  <a:pt x="0" y="174"/>
                  <a:pt x="0" y="174"/>
                </a:cubicBezTo>
                <a:cubicBezTo>
                  <a:pt x="67" y="222"/>
                  <a:pt x="67" y="222"/>
                  <a:pt x="67" y="222"/>
                </a:cubicBezTo>
                <a:cubicBezTo>
                  <a:pt x="68" y="218"/>
                  <a:pt x="69" y="214"/>
                  <a:pt x="72" y="211"/>
                </a:cubicBezTo>
                <a:cubicBezTo>
                  <a:pt x="83" y="195"/>
                  <a:pt x="105" y="191"/>
                  <a:pt x="121" y="203"/>
                </a:cubicBezTo>
                <a:cubicBezTo>
                  <a:pt x="137" y="214"/>
                  <a:pt x="141" y="236"/>
                  <a:pt x="129" y="252"/>
                </a:cubicBezTo>
                <a:cubicBezTo>
                  <a:pt x="127" y="256"/>
                  <a:pt x="124" y="259"/>
                  <a:pt x="120" y="261"/>
                </a:cubicBezTo>
                <a:cubicBezTo>
                  <a:pt x="178" y="303"/>
                  <a:pt x="178" y="303"/>
                  <a:pt x="178" y="303"/>
                </a:cubicBezTo>
                <a:cubicBezTo>
                  <a:pt x="223" y="240"/>
                  <a:pt x="223" y="240"/>
                  <a:pt x="223" y="240"/>
                </a:cubicBezTo>
                <a:cubicBezTo>
                  <a:pt x="225" y="245"/>
                  <a:pt x="229" y="250"/>
                  <a:pt x="234" y="253"/>
                </a:cubicBezTo>
                <a:cubicBezTo>
                  <a:pt x="249" y="264"/>
                  <a:pt x="272" y="261"/>
                  <a:pt x="283" y="245"/>
                </a:cubicBezTo>
                <a:cubicBezTo>
                  <a:pt x="294" y="229"/>
                  <a:pt x="291" y="207"/>
                  <a:pt x="275" y="195"/>
                </a:cubicBez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grpSp>
        <p:nvGrpSpPr>
          <p:cNvPr id="30" name="Group 29">
            <a:extLst>
              <a:ext uri="{FF2B5EF4-FFF2-40B4-BE49-F238E27FC236}">
                <a16:creationId xmlns:a16="http://schemas.microsoft.com/office/drawing/2014/main" id="{21E637EB-B9F7-AD8B-C476-DD4F88D66D86}"/>
              </a:ext>
            </a:extLst>
          </p:cNvPr>
          <p:cNvGrpSpPr>
            <a:grpSpLocks noChangeAspect="1"/>
          </p:cNvGrpSpPr>
          <p:nvPr/>
        </p:nvGrpSpPr>
        <p:grpSpPr>
          <a:xfrm>
            <a:off x="6756878" y="5707468"/>
            <a:ext cx="411749" cy="324000"/>
            <a:chOff x="11303000" y="1089025"/>
            <a:chExt cx="677863" cy="533401"/>
          </a:xfrm>
          <a:solidFill>
            <a:schemeClr val="bg1"/>
          </a:solidFill>
        </p:grpSpPr>
        <p:sp>
          <p:nvSpPr>
            <p:cNvPr id="47" name="Freeform 254">
              <a:extLst>
                <a:ext uri="{FF2B5EF4-FFF2-40B4-BE49-F238E27FC236}">
                  <a16:creationId xmlns:a16="http://schemas.microsoft.com/office/drawing/2014/main" id="{02FAC7F8-3180-70F5-3658-6AB8363C73AA}"/>
                </a:ext>
              </a:extLst>
            </p:cNvPr>
            <p:cNvSpPr>
              <a:spLocks/>
            </p:cNvSpPr>
            <p:nvPr/>
          </p:nvSpPr>
          <p:spPr bwMode="auto">
            <a:xfrm>
              <a:off x="11445875" y="1360488"/>
              <a:ext cx="392112" cy="261938"/>
            </a:xfrm>
            <a:custGeom>
              <a:avLst/>
              <a:gdLst>
                <a:gd name="T0" fmla="*/ 189 w 223"/>
                <a:gd name="T1" fmla="*/ 27 h 149"/>
                <a:gd name="T2" fmla="*/ 144 w 223"/>
                <a:gd name="T3" fmla="*/ 3 h 149"/>
                <a:gd name="T4" fmla="*/ 121 w 223"/>
                <a:gd name="T5" fmla="*/ 2 h 149"/>
                <a:gd name="T6" fmla="*/ 57 w 223"/>
                <a:gd name="T7" fmla="*/ 11 h 149"/>
                <a:gd name="T8" fmla="*/ 33 w 223"/>
                <a:gd name="T9" fmla="*/ 32 h 149"/>
                <a:gd name="T10" fmla="*/ 20 w 223"/>
                <a:gd name="T11" fmla="*/ 59 h 149"/>
                <a:gd name="T12" fmla="*/ 2 w 223"/>
                <a:gd name="T13" fmla="*/ 111 h 149"/>
                <a:gd name="T14" fmla="*/ 2 w 223"/>
                <a:gd name="T15" fmla="*/ 131 h 149"/>
                <a:gd name="T16" fmla="*/ 21 w 223"/>
                <a:gd name="T17" fmla="*/ 149 h 149"/>
                <a:gd name="T18" fmla="*/ 32 w 223"/>
                <a:gd name="T19" fmla="*/ 149 h 149"/>
                <a:gd name="T20" fmla="*/ 84 w 223"/>
                <a:gd name="T21" fmla="*/ 149 h 149"/>
                <a:gd name="T22" fmla="*/ 197 w 223"/>
                <a:gd name="T23" fmla="*/ 149 h 149"/>
                <a:gd name="T24" fmla="*/ 215 w 223"/>
                <a:gd name="T25" fmla="*/ 144 h 149"/>
                <a:gd name="T26" fmla="*/ 223 w 223"/>
                <a:gd name="T27" fmla="*/ 123 h 149"/>
                <a:gd name="T28" fmla="*/ 218 w 223"/>
                <a:gd name="T29" fmla="*/ 104 h 149"/>
                <a:gd name="T30" fmla="*/ 189 w 223"/>
                <a:gd name="T31" fmla="*/ 2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3" h="149">
                  <a:moveTo>
                    <a:pt x="189" y="27"/>
                  </a:moveTo>
                  <a:cubicBezTo>
                    <a:pt x="177" y="12"/>
                    <a:pt x="160" y="5"/>
                    <a:pt x="144" y="3"/>
                  </a:cubicBezTo>
                  <a:cubicBezTo>
                    <a:pt x="136" y="2"/>
                    <a:pt x="128" y="2"/>
                    <a:pt x="121" y="2"/>
                  </a:cubicBezTo>
                  <a:cubicBezTo>
                    <a:pt x="99" y="2"/>
                    <a:pt x="77" y="0"/>
                    <a:pt x="57" y="11"/>
                  </a:cubicBezTo>
                  <a:cubicBezTo>
                    <a:pt x="48" y="16"/>
                    <a:pt x="38" y="22"/>
                    <a:pt x="33" y="32"/>
                  </a:cubicBezTo>
                  <a:cubicBezTo>
                    <a:pt x="28" y="41"/>
                    <a:pt x="24" y="50"/>
                    <a:pt x="20" y="59"/>
                  </a:cubicBezTo>
                  <a:cubicBezTo>
                    <a:pt x="17" y="69"/>
                    <a:pt x="3" y="108"/>
                    <a:pt x="2" y="111"/>
                  </a:cubicBezTo>
                  <a:cubicBezTo>
                    <a:pt x="0" y="118"/>
                    <a:pt x="0" y="125"/>
                    <a:pt x="2" y="131"/>
                  </a:cubicBezTo>
                  <a:cubicBezTo>
                    <a:pt x="5" y="140"/>
                    <a:pt x="11" y="149"/>
                    <a:pt x="21" y="149"/>
                  </a:cubicBezTo>
                  <a:cubicBezTo>
                    <a:pt x="25" y="149"/>
                    <a:pt x="28" y="149"/>
                    <a:pt x="32" y="149"/>
                  </a:cubicBezTo>
                  <a:cubicBezTo>
                    <a:pt x="49" y="149"/>
                    <a:pt x="67" y="149"/>
                    <a:pt x="84" y="149"/>
                  </a:cubicBezTo>
                  <a:cubicBezTo>
                    <a:pt x="122" y="149"/>
                    <a:pt x="160" y="149"/>
                    <a:pt x="197" y="149"/>
                  </a:cubicBezTo>
                  <a:cubicBezTo>
                    <a:pt x="204" y="149"/>
                    <a:pt x="210" y="149"/>
                    <a:pt x="215" y="144"/>
                  </a:cubicBezTo>
                  <a:cubicBezTo>
                    <a:pt x="221" y="138"/>
                    <a:pt x="223" y="131"/>
                    <a:pt x="223" y="123"/>
                  </a:cubicBezTo>
                  <a:cubicBezTo>
                    <a:pt x="223" y="116"/>
                    <a:pt x="221" y="110"/>
                    <a:pt x="218" y="104"/>
                  </a:cubicBezTo>
                  <a:cubicBezTo>
                    <a:pt x="209" y="83"/>
                    <a:pt x="199" y="46"/>
                    <a:pt x="189" y="27"/>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48" name="Freeform 255">
              <a:extLst>
                <a:ext uri="{FF2B5EF4-FFF2-40B4-BE49-F238E27FC236}">
                  <a16:creationId xmlns:a16="http://schemas.microsoft.com/office/drawing/2014/main" id="{63EC2BBD-6890-488D-4397-7065E6B86C2E}"/>
                </a:ext>
              </a:extLst>
            </p:cNvPr>
            <p:cNvSpPr>
              <a:spLocks/>
            </p:cNvSpPr>
            <p:nvPr/>
          </p:nvSpPr>
          <p:spPr bwMode="auto">
            <a:xfrm>
              <a:off x="11303000" y="1306513"/>
              <a:ext cx="250825" cy="188913"/>
            </a:xfrm>
            <a:custGeom>
              <a:avLst/>
              <a:gdLst>
                <a:gd name="T0" fmla="*/ 78 w 143"/>
                <a:gd name="T1" fmla="*/ 106 h 107"/>
                <a:gd name="T2" fmla="*/ 101 w 143"/>
                <a:gd name="T3" fmla="*/ 54 h 107"/>
                <a:gd name="T4" fmla="*/ 131 w 143"/>
                <a:gd name="T5" fmla="*/ 27 h 107"/>
                <a:gd name="T6" fmla="*/ 143 w 143"/>
                <a:gd name="T7" fmla="*/ 22 h 107"/>
                <a:gd name="T8" fmla="*/ 112 w 143"/>
                <a:gd name="T9" fmla="*/ 2 h 107"/>
                <a:gd name="T10" fmla="*/ 85 w 143"/>
                <a:gd name="T11" fmla="*/ 1 h 107"/>
                <a:gd name="T12" fmla="*/ 60 w 143"/>
                <a:gd name="T13" fmla="*/ 2 h 107"/>
                <a:gd name="T14" fmla="*/ 25 w 143"/>
                <a:gd name="T15" fmla="*/ 21 h 107"/>
                <a:gd name="T16" fmla="*/ 13 w 143"/>
                <a:gd name="T17" fmla="*/ 48 h 107"/>
                <a:gd name="T18" fmla="*/ 3 w 143"/>
                <a:gd name="T19" fmla="*/ 78 h 107"/>
                <a:gd name="T20" fmla="*/ 18 w 143"/>
                <a:gd name="T21" fmla="*/ 107 h 107"/>
                <a:gd name="T22" fmla="*/ 36 w 143"/>
                <a:gd name="T23" fmla="*/ 107 h 107"/>
                <a:gd name="T24" fmla="*/ 76 w 143"/>
                <a:gd name="T25" fmla="*/ 107 h 107"/>
                <a:gd name="T26" fmla="*/ 78 w 143"/>
                <a:gd name="T27" fmla="*/ 10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107">
                  <a:moveTo>
                    <a:pt x="78" y="106"/>
                  </a:moveTo>
                  <a:cubicBezTo>
                    <a:pt x="101" y="54"/>
                    <a:pt x="101" y="54"/>
                    <a:pt x="101" y="54"/>
                  </a:cubicBezTo>
                  <a:cubicBezTo>
                    <a:pt x="108" y="40"/>
                    <a:pt x="121" y="32"/>
                    <a:pt x="131" y="27"/>
                  </a:cubicBezTo>
                  <a:cubicBezTo>
                    <a:pt x="135" y="25"/>
                    <a:pt x="139" y="23"/>
                    <a:pt x="143" y="22"/>
                  </a:cubicBezTo>
                  <a:cubicBezTo>
                    <a:pt x="134" y="12"/>
                    <a:pt x="124" y="5"/>
                    <a:pt x="112" y="2"/>
                  </a:cubicBezTo>
                  <a:cubicBezTo>
                    <a:pt x="103" y="0"/>
                    <a:pt x="94" y="1"/>
                    <a:pt x="85" y="1"/>
                  </a:cubicBezTo>
                  <a:cubicBezTo>
                    <a:pt x="77" y="1"/>
                    <a:pt x="68" y="0"/>
                    <a:pt x="60" y="2"/>
                  </a:cubicBezTo>
                  <a:cubicBezTo>
                    <a:pt x="49" y="3"/>
                    <a:pt x="31" y="10"/>
                    <a:pt x="25" y="21"/>
                  </a:cubicBezTo>
                  <a:cubicBezTo>
                    <a:pt x="21" y="30"/>
                    <a:pt x="17" y="39"/>
                    <a:pt x="13" y="48"/>
                  </a:cubicBezTo>
                  <a:cubicBezTo>
                    <a:pt x="10" y="54"/>
                    <a:pt x="5" y="71"/>
                    <a:pt x="3" y="78"/>
                  </a:cubicBezTo>
                  <a:cubicBezTo>
                    <a:pt x="0" y="88"/>
                    <a:pt x="6" y="107"/>
                    <a:pt x="18" y="107"/>
                  </a:cubicBezTo>
                  <a:cubicBezTo>
                    <a:pt x="24" y="107"/>
                    <a:pt x="30" y="107"/>
                    <a:pt x="36" y="107"/>
                  </a:cubicBezTo>
                  <a:cubicBezTo>
                    <a:pt x="50" y="107"/>
                    <a:pt x="62" y="107"/>
                    <a:pt x="76" y="107"/>
                  </a:cubicBezTo>
                  <a:cubicBezTo>
                    <a:pt x="77" y="107"/>
                    <a:pt x="77" y="107"/>
                    <a:pt x="78" y="106"/>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49" name="Freeform 256">
              <a:extLst>
                <a:ext uri="{FF2B5EF4-FFF2-40B4-BE49-F238E27FC236}">
                  <a16:creationId xmlns:a16="http://schemas.microsoft.com/office/drawing/2014/main" id="{BF9B0067-A03A-6487-D88C-700A0F4C3276}"/>
                </a:ext>
              </a:extLst>
            </p:cNvPr>
            <p:cNvSpPr>
              <a:spLocks/>
            </p:cNvSpPr>
            <p:nvPr/>
          </p:nvSpPr>
          <p:spPr bwMode="auto">
            <a:xfrm>
              <a:off x="11730038" y="1309688"/>
              <a:ext cx="250825" cy="187325"/>
            </a:xfrm>
            <a:custGeom>
              <a:avLst/>
              <a:gdLst>
                <a:gd name="T0" fmla="*/ 138 w 142"/>
                <a:gd name="T1" fmla="*/ 72 h 107"/>
                <a:gd name="T2" fmla="*/ 122 w 142"/>
                <a:gd name="T3" fmla="*/ 28 h 107"/>
                <a:gd name="T4" fmla="*/ 115 w 142"/>
                <a:gd name="T5" fmla="*/ 15 h 107"/>
                <a:gd name="T6" fmla="*/ 80 w 142"/>
                <a:gd name="T7" fmla="*/ 0 h 107"/>
                <a:gd name="T8" fmla="*/ 44 w 142"/>
                <a:gd name="T9" fmla="*/ 0 h 107"/>
                <a:gd name="T10" fmla="*/ 0 w 142"/>
                <a:gd name="T11" fmla="*/ 21 h 107"/>
                <a:gd name="T12" fmla="*/ 38 w 142"/>
                <a:gd name="T13" fmla="*/ 45 h 107"/>
                <a:gd name="T14" fmla="*/ 41 w 142"/>
                <a:gd name="T15" fmla="*/ 51 h 107"/>
                <a:gd name="T16" fmla="*/ 64 w 142"/>
                <a:gd name="T17" fmla="*/ 106 h 107"/>
                <a:gd name="T18" fmla="*/ 76 w 142"/>
                <a:gd name="T19" fmla="*/ 106 h 107"/>
                <a:gd name="T20" fmla="*/ 122 w 142"/>
                <a:gd name="T21" fmla="*/ 106 h 107"/>
                <a:gd name="T22" fmla="*/ 136 w 142"/>
                <a:gd name="T23" fmla="*/ 100 h 107"/>
                <a:gd name="T24" fmla="*/ 138 w 142"/>
                <a:gd name="T25" fmla="*/ 7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 h="107">
                  <a:moveTo>
                    <a:pt x="138" y="72"/>
                  </a:moveTo>
                  <a:cubicBezTo>
                    <a:pt x="132" y="61"/>
                    <a:pt x="127" y="40"/>
                    <a:pt x="122" y="28"/>
                  </a:cubicBezTo>
                  <a:cubicBezTo>
                    <a:pt x="120" y="24"/>
                    <a:pt x="118" y="19"/>
                    <a:pt x="115" y="15"/>
                  </a:cubicBezTo>
                  <a:cubicBezTo>
                    <a:pt x="105" y="7"/>
                    <a:pt x="92" y="1"/>
                    <a:pt x="80" y="0"/>
                  </a:cubicBezTo>
                  <a:cubicBezTo>
                    <a:pt x="68" y="0"/>
                    <a:pt x="56" y="0"/>
                    <a:pt x="44" y="0"/>
                  </a:cubicBezTo>
                  <a:cubicBezTo>
                    <a:pt x="27" y="0"/>
                    <a:pt x="12" y="8"/>
                    <a:pt x="0" y="21"/>
                  </a:cubicBezTo>
                  <a:cubicBezTo>
                    <a:pt x="14" y="25"/>
                    <a:pt x="28" y="34"/>
                    <a:pt x="38" y="45"/>
                  </a:cubicBezTo>
                  <a:cubicBezTo>
                    <a:pt x="41" y="51"/>
                    <a:pt x="41" y="51"/>
                    <a:pt x="41" y="51"/>
                  </a:cubicBezTo>
                  <a:cubicBezTo>
                    <a:pt x="64" y="106"/>
                    <a:pt x="64" y="106"/>
                    <a:pt x="64" y="106"/>
                  </a:cubicBezTo>
                  <a:cubicBezTo>
                    <a:pt x="67" y="107"/>
                    <a:pt x="74" y="106"/>
                    <a:pt x="76" y="106"/>
                  </a:cubicBezTo>
                  <a:cubicBezTo>
                    <a:pt x="91" y="106"/>
                    <a:pt x="107" y="106"/>
                    <a:pt x="122" y="106"/>
                  </a:cubicBezTo>
                  <a:cubicBezTo>
                    <a:pt x="127" y="106"/>
                    <a:pt x="132" y="105"/>
                    <a:pt x="136" y="100"/>
                  </a:cubicBezTo>
                  <a:cubicBezTo>
                    <a:pt x="141" y="93"/>
                    <a:pt x="142" y="80"/>
                    <a:pt x="138" y="72"/>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50" name="Freeform 257">
              <a:extLst>
                <a:ext uri="{FF2B5EF4-FFF2-40B4-BE49-F238E27FC236}">
                  <a16:creationId xmlns:a16="http://schemas.microsoft.com/office/drawing/2014/main" id="{3E50683A-29F6-287E-B8B1-F249C07C4B9F}"/>
                </a:ext>
              </a:extLst>
            </p:cNvPr>
            <p:cNvSpPr>
              <a:spLocks/>
            </p:cNvSpPr>
            <p:nvPr/>
          </p:nvSpPr>
          <p:spPr bwMode="auto">
            <a:xfrm>
              <a:off x="11761788" y="1109663"/>
              <a:ext cx="138112" cy="171450"/>
            </a:xfrm>
            <a:custGeom>
              <a:avLst/>
              <a:gdLst>
                <a:gd name="T0" fmla="*/ 36 w 78"/>
                <a:gd name="T1" fmla="*/ 96 h 97"/>
                <a:gd name="T2" fmla="*/ 68 w 78"/>
                <a:gd name="T3" fmla="*/ 86 h 97"/>
                <a:gd name="T4" fmla="*/ 76 w 78"/>
                <a:gd name="T5" fmla="*/ 59 h 97"/>
                <a:gd name="T6" fmla="*/ 78 w 78"/>
                <a:gd name="T7" fmla="*/ 35 h 97"/>
                <a:gd name="T8" fmla="*/ 51 w 78"/>
                <a:gd name="T9" fmla="*/ 2 h 97"/>
                <a:gd name="T10" fmla="*/ 9 w 78"/>
                <a:gd name="T11" fmla="*/ 17 h 97"/>
                <a:gd name="T12" fmla="*/ 8 w 78"/>
                <a:gd name="T13" fmla="*/ 72 h 97"/>
                <a:gd name="T14" fmla="*/ 36 w 78"/>
                <a:gd name="T15" fmla="*/ 96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97">
                  <a:moveTo>
                    <a:pt x="36" y="96"/>
                  </a:moveTo>
                  <a:cubicBezTo>
                    <a:pt x="48" y="96"/>
                    <a:pt x="60" y="97"/>
                    <a:pt x="68" y="86"/>
                  </a:cubicBezTo>
                  <a:cubicBezTo>
                    <a:pt x="75" y="79"/>
                    <a:pt x="75" y="69"/>
                    <a:pt x="76" y="59"/>
                  </a:cubicBezTo>
                  <a:cubicBezTo>
                    <a:pt x="76" y="51"/>
                    <a:pt x="78" y="43"/>
                    <a:pt x="78" y="35"/>
                  </a:cubicBezTo>
                  <a:cubicBezTo>
                    <a:pt x="78" y="18"/>
                    <a:pt x="68" y="5"/>
                    <a:pt x="51" y="2"/>
                  </a:cubicBezTo>
                  <a:cubicBezTo>
                    <a:pt x="36" y="0"/>
                    <a:pt x="17" y="2"/>
                    <a:pt x="9" y="17"/>
                  </a:cubicBezTo>
                  <a:cubicBezTo>
                    <a:pt x="0" y="32"/>
                    <a:pt x="6" y="55"/>
                    <a:pt x="8" y="72"/>
                  </a:cubicBezTo>
                  <a:cubicBezTo>
                    <a:pt x="9" y="86"/>
                    <a:pt x="22" y="96"/>
                    <a:pt x="36" y="96"/>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51" name="Freeform 258">
              <a:extLst>
                <a:ext uri="{FF2B5EF4-FFF2-40B4-BE49-F238E27FC236}">
                  <a16:creationId xmlns:a16="http://schemas.microsoft.com/office/drawing/2014/main" id="{71A9676F-FC21-B1AE-4868-518522F08812}"/>
                </a:ext>
              </a:extLst>
            </p:cNvPr>
            <p:cNvSpPr>
              <a:spLocks/>
            </p:cNvSpPr>
            <p:nvPr/>
          </p:nvSpPr>
          <p:spPr bwMode="auto">
            <a:xfrm>
              <a:off x="11552238" y="1089025"/>
              <a:ext cx="190500" cy="241300"/>
            </a:xfrm>
            <a:custGeom>
              <a:avLst/>
              <a:gdLst>
                <a:gd name="T0" fmla="*/ 6 w 108"/>
                <a:gd name="T1" fmla="*/ 100 h 137"/>
                <a:gd name="T2" fmla="*/ 68 w 108"/>
                <a:gd name="T3" fmla="*/ 133 h 137"/>
                <a:gd name="T4" fmla="*/ 99 w 108"/>
                <a:gd name="T5" fmla="*/ 100 h 137"/>
                <a:gd name="T6" fmla="*/ 101 w 108"/>
                <a:gd name="T7" fmla="*/ 76 h 137"/>
                <a:gd name="T8" fmla="*/ 83 w 108"/>
                <a:gd name="T9" fmla="*/ 8 h 137"/>
                <a:gd name="T10" fmla="*/ 33 w 108"/>
                <a:gd name="T11" fmla="*/ 4 h 137"/>
                <a:gd name="T12" fmla="*/ 2 w 108"/>
                <a:gd name="T13" fmla="*/ 39 h 137"/>
                <a:gd name="T14" fmla="*/ 4 w 108"/>
                <a:gd name="T15" fmla="*/ 71 h 137"/>
                <a:gd name="T16" fmla="*/ 6 w 108"/>
                <a:gd name="T17" fmla="*/ 10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37">
                  <a:moveTo>
                    <a:pt x="6" y="100"/>
                  </a:moveTo>
                  <a:cubicBezTo>
                    <a:pt x="9" y="130"/>
                    <a:pt x="43" y="137"/>
                    <a:pt x="68" y="133"/>
                  </a:cubicBezTo>
                  <a:cubicBezTo>
                    <a:pt x="84" y="130"/>
                    <a:pt x="97" y="116"/>
                    <a:pt x="99" y="100"/>
                  </a:cubicBezTo>
                  <a:cubicBezTo>
                    <a:pt x="100" y="92"/>
                    <a:pt x="100" y="84"/>
                    <a:pt x="101" y="76"/>
                  </a:cubicBezTo>
                  <a:cubicBezTo>
                    <a:pt x="103" y="52"/>
                    <a:pt x="108" y="23"/>
                    <a:pt x="83" y="8"/>
                  </a:cubicBezTo>
                  <a:cubicBezTo>
                    <a:pt x="69" y="0"/>
                    <a:pt x="48" y="1"/>
                    <a:pt x="33" y="4"/>
                  </a:cubicBezTo>
                  <a:cubicBezTo>
                    <a:pt x="16" y="9"/>
                    <a:pt x="5" y="22"/>
                    <a:pt x="2" y="39"/>
                  </a:cubicBezTo>
                  <a:cubicBezTo>
                    <a:pt x="0" y="49"/>
                    <a:pt x="3" y="60"/>
                    <a:pt x="4" y="71"/>
                  </a:cubicBezTo>
                  <a:cubicBezTo>
                    <a:pt x="5" y="80"/>
                    <a:pt x="6" y="90"/>
                    <a:pt x="6" y="100"/>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52" name="Freeform 259">
              <a:extLst>
                <a:ext uri="{FF2B5EF4-FFF2-40B4-BE49-F238E27FC236}">
                  <a16:creationId xmlns:a16="http://schemas.microsoft.com/office/drawing/2014/main" id="{5E350CBC-71F8-4612-D35E-627CAB877FC1}"/>
                </a:ext>
              </a:extLst>
            </p:cNvPr>
            <p:cNvSpPr>
              <a:spLocks/>
            </p:cNvSpPr>
            <p:nvPr/>
          </p:nvSpPr>
          <p:spPr bwMode="auto">
            <a:xfrm>
              <a:off x="11376025" y="1109663"/>
              <a:ext cx="138112" cy="171450"/>
            </a:xfrm>
            <a:custGeom>
              <a:avLst/>
              <a:gdLst>
                <a:gd name="T0" fmla="*/ 36 w 78"/>
                <a:gd name="T1" fmla="*/ 96 h 97"/>
                <a:gd name="T2" fmla="*/ 68 w 78"/>
                <a:gd name="T3" fmla="*/ 86 h 97"/>
                <a:gd name="T4" fmla="*/ 75 w 78"/>
                <a:gd name="T5" fmla="*/ 59 h 97"/>
                <a:gd name="T6" fmla="*/ 78 w 78"/>
                <a:gd name="T7" fmla="*/ 35 h 97"/>
                <a:gd name="T8" fmla="*/ 51 w 78"/>
                <a:gd name="T9" fmla="*/ 2 h 97"/>
                <a:gd name="T10" fmla="*/ 9 w 78"/>
                <a:gd name="T11" fmla="*/ 17 h 97"/>
                <a:gd name="T12" fmla="*/ 7 w 78"/>
                <a:gd name="T13" fmla="*/ 72 h 97"/>
                <a:gd name="T14" fmla="*/ 36 w 78"/>
                <a:gd name="T15" fmla="*/ 96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97">
                  <a:moveTo>
                    <a:pt x="36" y="96"/>
                  </a:moveTo>
                  <a:cubicBezTo>
                    <a:pt x="48" y="96"/>
                    <a:pt x="59" y="97"/>
                    <a:pt x="68" y="86"/>
                  </a:cubicBezTo>
                  <a:cubicBezTo>
                    <a:pt x="75" y="79"/>
                    <a:pt x="75" y="69"/>
                    <a:pt x="75" y="59"/>
                  </a:cubicBezTo>
                  <a:cubicBezTo>
                    <a:pt x="76" y="51"/>
                    <a:pt x="78" y="43"/>
                    <a:pt x="78" y="35"/>
                  </a:cubicBezTo>
                  <a:cubicBezTo>
                    <a:pt x="78" y="18"/>
                    <a:pt x="67" y="5"/>
                    <a:pt x="51" y="2"/>
                  </a:cubicBezTo>
                  <a:cubicBezTo>
                    <a:pt x="35" y="0"/>
                    <a:pt x="17" y="2"/>
                    <a:pt x="9" y="17"/>
                  </a:cubicBezTo>
                  <a:cubicBezTo>
                    <a:pt x="0" y="32"/>
                    <a:pt x="6" y="55"/>
                    <a:pt x="7" y="72"/>
                  </a:cubicBezTo>
                  <a:cubicBezTo>
                    <a:pt x="9" y="86"/>
                    <a:pt x="22" y="96"/>
                    <a:pt x="36" y="96"/>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grpSp>
      <p:sp>
        <p:nvSpPr>
          <p:cNvPr id="32" name="Rectangle 31">
            <a:extLst>
              <a:ext uri="{FF2B5EF4-FFF2-40B4-BE49-F238E27FC236}">
                <a16:creationId xmlns:a16="http://schemas.microsoft.com/office/drawing/2014/main" id="{D11F227E-1242-EE7D-0065-4B17F6990A99}"/>
              </a:ext>
              <a:ext uri="{C183D7F6-B498-43B3-948B-1728B52AA6E4}">
                <adec:decorative xmlns:adec="http://schemas.microsoft.com/office/drawing/2017/decorative" val="1"/>
              </a:ext>
            </a:extLst>
          </p:cNvPr>
          <p:cNvSpPr/>
          <p:nvPr/>
        </p:nvSpPr>
        <p:spPr bwMode="auto">
          <a:xfrm>
            <a:off x="6600056" y="1602778"/>
            <a:ext cx="5010036" cy="793569"/>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uLnTx/>
              <a:uFillTx/>
              <a:latin typeface="Arial"/>
              <a:ea typeface="Segoe UI" pitchFamily="34" charset="0"/>
              <a:cs typeface="Segoe UI" pitchFamily="34" charset="0"/>
            </a:endParaRPr>
          </a:p>
        </p:txBody>
      </p:sp>
      <p:sp>
        <p:nvSpPr>
          <p:cNvPr id="33" name="TextBox 32">
            <a:extLst>
              <a:ext uri="{FF2B5EF4-FFF2-40B4-BE49-F238E27FC236}">
                <a16:creationId xmlns:a16="http://schemas.microsoft.com/office/drawing/2014/main" id="{A66B159E-A64C-395B-11C4-4F4E639DE585}"/>
              </a:ext>
            </a:extLst>
          </p:cNvPr>
          <p:cNvSpPr txBox="1"/>
          <p:nvPr/>
        </p:nvSpPr>
        <p:spPr>
          <a:xfrm flipH="1">
            <a:off x="8149902" y="1851829"/>
            <a:ext cx="2625061" cy="2954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97280" rtl="0" eaLnBrk="1" fontAlgn="auto" latinLnBrk="0" hangingPunct="1">
              <a:lnSpc>
                <a:spcPct val="100000"/>
              </a:lnSpc>
              <a:spcBef>
                <a:spcPts val="0"/>
              </a:spcBef>
              <a:spcAft>
                <a:spcPts val="720"/>
              </a:spcAft>
              <a:buClrTx/>
              <a:buSzTx/>
              <a:buFontTx/>
              <a:buNone/>
              <a:tabLst/>
              <a:defRPr/>
            </a:pPr>
            <a:r>
              <a:rPr kumimoji="1" lang="en-US" sz="1920" b="1" i="0" u="none" strike="noStrike" kern="1200" cap="none" spc="0" normalizeH="0" baseline="0" noProof="0">
                <a:ln>
                  <a:noFill/>
                </a:ln>
                <a:solidFill>
                  <a:srgbClr val="FFFFFF"/>
                </a:solidFill>
                <a:effectLst/>
                <a:uLnTx/>
                <a:uFillTx/>
                <a:latin typeface="Arial"/>
                <a:cs typeface="Segoe UI Semibold" panose="020B0702040204020203" pitchFamily="34" charset="0"/>
              </a:rPr>
              <a:t>Azure Virtual Desktop</a:t>
            </a:r>
          </a:p>
        </p:txBody>
      </p:sp>
      <p:grpSp>
        <p:nvGrpSpPr>
          <p:cNvPr id="34" name="Group 4">
            <a:extLst>
              <a:ext uri="{FF2B5EF4-FFF2-40B4-BE49-F238E27FC236}">
                <a16:creationId xmlns:a16="http://schemas.microsoft.com/office/drawing/2014/main" id="{CB182A24-DA67-0C78-9A10-D3ECC58B5CBC}"/>
              </a:ext>
              <a:ext uri="{C183D7F6-B498-43B3-948B-1728B52AA6E4}">
                <adec:decorative xmlns:adec="http://schemas.microsoft.com/office/drawing/2017/decorative" val="1"/>
              </a:ext>
            </a:extLst>
          </p:cNvPr>
          <p:cNvGrpSpPr>
            <a:grpSpLocks noChangeAspect="1"/>
          </p:cNvGrpSpPr>
          <p:nvPr/>
        </p:nvGrpSpPr>
        <p:grpSpPr bwMode="auto">
          <a:xfrm>
            <a:off x="6713537" y="1730866"/>
            <a:ext cx="511220" cy="511220"/>
            <a:chOff x="3210" y="2515"/>
            <a:chExt cx="284" cy="284"/>
          </a:xfrm>
          <a:gradFill>
            <a:gsLst>
              <a:gs pos="0">
                <a:srgbClr val="50E6FF"/>
              </a:gs>
              <a:gs pos="75000">
                <a:srgbClr val="0078D4"/>
              </a:gs>
              <a:gs pos="100000">
                <a:srgbClr val="8661C5"/>
              </a:gs>
            </a:gsLst>
            <a:lin ang="13500000" scaled="1"/>
          </a:gradFill>
        </p:grpSpPr>
        <p:sp>
          <p:nvSpPr>
            <p:cNvPr id="38" name="Freeform 5">
              <a:extLst>
                <a:ext uri="{FF2B5EF4-FFF2-40B4-BE49-F238E27FC236}">
                  <a16:creationId xmlns:a16="http://schemas.microsoft.com/office/drawing/2014/main" id="{E08A013E-B7E2-8FDA-6BD3-4A8CAD1C6951}"/>
                </a:ext>
              </a:extLst>
            </p:cNvPr>
            <p:cNvSpPr>
              <a:spLocks/>
            </p:cNvSpPr>
            <p:nvPr/>
          </p:nvSpPr>
          <p:spPr bwMode="auto">
            <a:xfrm>
              <a:off x="3298" y="2718"/>
              <a:ext cx="109" cy="81"/>
            </a:xfrm>
            <a:custGeom>
              <a:avLst/>
              <a:gdLst>
                <a:gd name="T0" fmla="*/ 147 w 147"/>
                <a:gd name="T1" fmla="*/ 0 h 109"/>
                <a:gd name="T2" fmla="*/ 147 w 147"/>
                <a:gd name="T3" fmla="*/ 0 h 109"/>
                <a:gd name="T4" fmla="*/ 0 w 147"/>
                <a:gd name="T5" fmla="*/ 0 h 109"/>
                <a:gd name="T6" fmla="*/ 5 w 147"/>
                <a:gd name="T7" fmla="*/ 19 h 109"/>
                <a:gd name="T8" fmla="*/ 13 w 147"/>
                <a:gd name="T9" fmla="*/ 43 h 109"/>
                <a:gd name="T10" fmla="*/ 24 w 147"/>
                <a:gd name="T11" fmla="*/ 67 h 109"/>
                <a:gd name="T12" fmla="*/ 38 w 147"/>
                <a:gd name="T13" fmla="*/ 88 h 109"/>
                <a:gd name="T14" fmla="*/ 54 w 147"/>
                <a:gd name="T15" fmla="*/ 103 h 109"/>
                <a:gd name="T16" fmla="*/ 74 w 147"/>
                <a:gd name="T17" fmla="*/ 109 h 109"/>
                <a:gd name="T18" fmla="*/ 93 w 147"/>
                <a:gd name="T19" fmla="*/ 103 h 109"/>
                <a:gd name="T20" fmla="*/ 110 w 147"/>
                <a:gd name="T21" fmla="*/ 88 h 109"/>
                <a:gd name="T22" fmla="*/ 124 w 147"/>
                <a:gd name="T23" fmla="*/ 67 h 109"/>
                <a:gd name="T24" fmla="*/ 134 w 147"/>
                <a:gd name="T25" fmla="*/ 43 h 109"/>
                <a:gd name="T26" fmla="*/ 142 w 147"/>
                <a:gd name="T27" fmla="*/ 19 h 109"/>
                <a:gd name="T28" fmla="*/ 147 w 147"/>
                <a:gd name="T2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7" h="109">
                  <a:moveTo>
                    <a:pt x="147" y="0"/>
                  </a:moveTo>
                  <a:lnTo>
                    <a:pt x="147" y="0"/>
                  </a:lnTo>
                  <a:lnTo>
                    <a:pt x="0" y="0"/>
                  </a:lnTo>
                  <a:cubicBezTo>
                    <a:pt x="2" y="5"/>
                    <a:pt x="3" y="12"/>
                    <a:pt x="5" y="19"/>
                  </a:cubicBezTo>
                  <a:cubicBezTo>
                    <a:pt x="7" y="27"/>
                    <a:pt x="10" y="35"/>
                    <a:pt x="13" y="43"/>
                  </a:cubicBezTo>
                  <a:cubicBezTo>
                    <a:pt x="16" y="51"/>
                    <a:pt x="20" y="59"/>
                    <a:pt x="24" y="67"/>
                  </a:cubicBezTo>
                  <a:cubicBezTo>
                    <a:pt x="28" y="75"/>
                    <a:pt x="33" y="82"/>
                    <a:pt x="38" y="88"/>
                  </a:cubicBezTo>
                  <a:cubicBezTo>
                    <a:pt x="43" y="94"/>
                    <a:pt x="48" y="99"/>
                    <a:pt x="54" y="103"/>
                  </a:cubicBezTo>
                  <a:cubicBezTo>
                    <a:pt x="60" y="107"/>
                    <a:pt x="67" y="109"/>
                    <a:pt x="74" y="109"/>
                  </a:cubicBezTo>
                  <a:cubicBezTo>
                    <a:pt x="81" y="109"/>
                    <a:pt x="87" y="107"/>
                    <a:pt x="93" y="103"/>
                  </a:cubicBezTo>
                  <a:cubicBezTo>
                    <a:pt x="99" y="99"/>
                    <a:pt x="105" y="94"/>
                    <a:pt x="110" y="88"/>
                  </a:cubicBezTo>
                  <a:cubicBezTo>
                    <a:pt x="115" y="82"/>
                    <a:pt x="120" y="75"/>
                    <a:pt x="124" y="67"/>
                  </a:cubicBezTo>
                  <a:cubicBezTo>
                    <a:pt x="128" y="59"/>
                    <a:pt x="131" y="51"/>
                    <a:pt x="134" y="43"/>
                  </a:cubicBezTo>
                  <a:cubicBezTo>
                    <a:pt x="138" y="35"/>
                    <a:pt x="140" y="27"/>
                    <a:pt x="142" y="19"/>
                  </a:cubicBezTo>
                  <a:cubicBezTo>
                    <a:pt x="144" y="12"/>
                    <a:pt x="146" y="5"/>
                    <a:pt x="147" y="0"/>
                  </a:cubicBezTo>
                  <a:close/>
                </a:path>
              </a:pathLst>
            </a:custGeom>
            <a:grp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cs typeface="+mn-cs"/>
              </a:endParaRPr>
            </a:p>
          </p:txBody>
        </p:sp>
        <p:sp>
          <p:nvSpPr>
            <p:cNvPr id="39" name="Freeform 6">
              <a:extLst>
                <a:ext uri="{FF2B5EF4-FFF2-40B4-BE49-F238E27FC236}">
                  <a16:creationId xmlns:a16="http://schemas.microsoft.com/office/drawing/2014/main" id="{160C1CA1-058A-0F3E-632C-8982943EDA59}"/>
                </a:ext>
              </a:extLst>
            </p:cNvPr>
            <p:cNvSpPr>
              <a:spLocks/>
            </p:cNvSpPr>
            <p:nvPr/>
          </p:nvSpPr>
          <p:spPr bwMode="auto">
            <a:xfrm>
              <a:off x="3431" y="2617"/>
              <a:ext cx="63" cy="81"/>
            </a:xfrm>
            <a:custGeom>
              <a:avLst/>
              <a:gdLst>
                <a:gd name="T0" fmla="*/ 0 w 85"/>
                <a:gd name="T1" fmla="*/ 0 h 109"/>
                <a:gd name="T2" fmla="*/ 0 w 85"/>
                <a:gd name="T3" fmla="*/ 0 h 109"/>
                <a:gd name="T4" fmla="*/ 3 w 85"/>
                <a:gd name="T5" fmla="*/ 27 h 109"/>
                <a:gd name="T6" fmla="*/ 4 w 85"/>
                <a:gd name="T7" fmla="*/ 54 h 109"/>
                <a:gd name="T8" fmla="*/ 3 w 85"/>
                <a:gd name="T9" fmla="*/ 81 h 109"/>
                <a:gd name="T10" fmla="*/ 0 w 85"/>
                <a:gd name="T11" fmla="*/ 109 h 109"/>
                <a:gd name="T12" fmla="*/ 78 w 85"/>
                <a:gd name="T13" fmla="*/ 109 h 109"/>
                <a:gd name="T14" fmla="*/ 85 w 85"/>
                <a:gd name="T15" fmla="*/ 54 h 109"/>
                <a:gd name="T16" fmla="*/ 78 w 85"/>
                <a:gd name="T17" fmla="*/ 0 h 109"/>
                <a:gd name="T18" fmla="*/ 0 w 85"/>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109">
                  <a:moveTo>
                    <a:pt x="0" y="0"/>
                  </a:moveTo>
                  <a:lnTo>
                    <a:pt x="0" y="0"/>
                  </a:lnTo>
                  <a:cubicBezTo>
                    <a:pt x="1" y="9"/>
                    <a:pt x="2" y="18"/>
                    <a:pt x="3" y="27"/>
                  </a:cubicBezTo>
                  <a:cubicBezTo>
                    <a:pt x="3" y="36"/>
                    <a:pt x="4" y="45"/>
                    <a:pt x="4" y="54"/>
                  </a:cubicBezTo>
                  <a:cubicBezTo>
                    <a:pt x="4" y="63"/>
                    <a:pt x="3" y="73"/>
                    <a:pt x="3" y="81"/>
                  </a:cubicBezTo>
                  <a:cubicBezTo>
                    <a:pt x="2" y="90"/>
                    <a:pt x="1" y="100"/>
                    <a:pt x="0" y="109"/>
                  </a:cubicBezTo>
                  <a:lnTo>
                    <a:pt x="78" y="109"/>
                  </a:lnTo>
                  <a:cubicBezTo>
                    <a:pt x="83" y="91"/>
                    <a:pt x="85" y="73"/>
                    <a:pt x="85" y="54"/>
                  </a:cubicBezTo>
                  <a:cubicBezTo>
                    <a:pt x="85" y="35"/>
                    <a:pt x="83" y="17"/>
                    <a:pt x="78" y="0"/>
                  </a:cubicBezTo>
                  <a:lnTo>
                    <a:pt x="0" y="0"/>
                  </a:lnTo>
                  <a:close/>
                </a:path>
              </a:pathLst>
            </a:custGeom>
            <a:grp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cs typeface="+mn-cs"/>
              </a:endParaRPr>
            </a:p>
          </p:txBody>
        </p:sp>
        <p:sp>
          <p:nvSpPr>
            <p:cNvPr id="40" name="Freeform 7">
              <a:extLst>
                <a:ext uri="{FF2B5EF4-FFF2-40B4-BE49-F238E27FC236}">
                  <a16:creationId xmlns:a16="http://schemas.microsoft.com/office/drawing/2014/main" id="{F5AE5BBC-6450-E18C-5822-09F2585F0C71}"/>
                </a:ext>
              </a:extLst>
            </p:cNvPr>
            <p:cNvSpPr>
              <a:spLocks/>
            </p:cNvSpPr>
            <p:nvPr/>
          </p:nvSpPr>
          <p:spPr bwMode="auto">
            <a:xfrm>
              <a:off x="3399" y="2523"/>
              <a:ext cx="82" cy="74"/>
            </a:xfrm>
            <a:custGeom>
              <a:avLst/>
              <a:gdLst>
                <a:gd name="T0" fmla="*/ 25 w 110"/>
                <a:gd name="T1" fmla="*/ 47 h 99"/>
                <a:gd name="T2" fmla="*/ 25 w 110"/>
                <a:gd name="T3" fmla="*/ 47 h 99"/>
                <a:gd name="T4" fmla="*/ 33 w 110"/>
                <a:gd name="T5" fmla="*/ 73 h 99"/>
                <a:gd name="T6" fmla="*/ 39 w 110"/>
                <a:gd name="T7" fmla="*/ 99 h 99"/>
                <a:gd name="T8" fmla="*/ 110 w 110"/>
                <a:gd name="T9" fmla="*/ 99 h 99"/>
                <a:gd name="T10" fmla="*/ 90 w 110"/>
                <a:gd name="T11" fmla="*/ 66 h 99"/>
                <a:gd name="T12" fmla="*/ 65 w 110"/>
                <a:gd name="T13" fmla="*/ 38 h 99"/>
                <a:gd name="T14" fmla="*/ 34 w 110"/>
                <a:gd name="T15" fmla="*/ 16 h 99"/>
                <a:gd name="T16" fmla="*/ 0 w 110"/>
                <a:gd name="T17" fmla="*/ 0 h 99"/>
                <a:gd name="T18" fmla="*/ 14 w 110"/>
                <a:gd name="T19" fmla="*/ 23 h 99"/>
                <a:gd name="T20" fmla="*/ 25 w 110"/>
                <a:gd name="T21" fmla="*/ 4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99">
                  <a:moveTo>
                    <a:pt x="25" y="47"/>
                  </a:moveTo>
                  <a:lnTo>
                    <a:pt x="25" y="47"/>
                  </a:lnTo>
                  <a:cubicBezTo>
                    <a:pt x="28" y="56"/>
                    <a:pt x="31" y="64"/>
                    <a:pt x="33" y="73"/>
                  </a:cubicBezTo>
                  <a:cubicBezTo>
                    <a:pt x="35" y="81"/>
                    <a:pt x="37" y="90"/>
                    <a:pt x="39" y="99"/>
                  </a:cubicBezTo>
                  <a:lnTo>
                    <a:pt x="110" y="99"/>
                  </a:lnTo>
                  <a:cubicBezTo>
                    <a:pt x="104" y="87"/>
                    <a:pt x="98" y="76"/>
                    <a:pt x="90" y="66"/>
                  </a:cubicBezTo>
                  <a:cubicBezTo>
                    <a:pt x="83" y="56"/>
                    <a:pt x="74" y="47"/>
                    <a:pt x="65" y="38"/>
                  </a:cubicBezTo>
                  <a:cubicBezTo>
                    <a:pt x="55" y="30"/>
                    <a:pt x="45" y="23"/>
                    <a:pt x="34" y="16"/>
                  </a:cubicBezTo>
                  <a:cubicBezTo>
                    <a:pt x="23" y="9"/>
                    <a:pt x="12" y="4"/>
                    <a:pt x="0" y="0"/>
                  </a:cubicBezTo>
                  <a:cubicBezTo>
                    <a:pt x="5" y="7"/>
                    <a:pt x="10" y="15"/>
                    <a:pt x="14" y="23"/>
                  </a:cubicBezTo>
                  <a:cubicBezTo>
                    <a:pt x="18" y="31"/>
                    <a:pt x="22" y="39"/>
                    <a:pt x="25" y="47"/>
                  </a:cubicBezTo>
                  <a:close/>
                </a:path>
              </a:pathLst>
            </a:custGeom>
            <a:grp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cs typeface="+mn-cs"/>
              </a:endParaRPr>
            </a:p>
          </p:txBody>
        </p:sp>
        <p:sp>
          <p:nvSpPr>
            <p:cNvPr id="41" name="Freeform 8">
              <a:extLst>
                <a:ext uri="{FF2B5EF4-FFF2-40B4-BE49-F238E27FC236}">
                  <a16:creationId xmlns:a16="http://schemas.microsoft.com/office/drawing/2014/main" id="{F8273DF9-89E1-25D3-125E-2A521BC184CF}"/>
                </a:ext>
              </a:extLst>
            </p:cNvPr>
            <p:cNvSpPr>
              <a:spLocks/>
            </p:cNvSpPr>
            <p:nvPr/>
          </p:nvSpPr>
          <p:spPr bwMode="auto">
            <a:xfrm>
              <a:off x="3292" y="2617"/>
              <a:ext cx="122" cy="81"/>
            </a:xfrm>
            <a:custGeom>
              <a:avLst/>
              <a:gdLst>
                <a:gd name="T0" fmla="*/ 4 w 164"/>
                <a:gd name="T1" fmla="*/ 0 h 109"/>
                <a:gd name="T2" fmla="*/ 4 w 164"/>
                <a:gd name="T3" fmla="*/ 0 h 109"/>
                <a:gd name="T4" fmla="*/ 1 w 164"/>
                <a:gd name="T5" fmla="*/ 27 h 109"/>
                <a:gd name="T6" fmla="*/ 0 w 164"/>
                <a:gd name="T7" fmla="*/ 54 h 109"/>
                <a:gd name="T8" fmla="*/ 1 w 164"/>
                <a:gd name="T9" fmla="*/ 81 h 109"/>
                <a:gd name="T10" fmla="*/ 4 w 164"/>
                <a:gd name="T11" fmla="*/ 109 h 109"/>
                <a:gd name="T12" fmla="*/ 160 w 164"/>
                <a:gd name="T13" fmla="*/ 109 h 109"/>
                <a:gd name="T14" fmla="*/ 163 w 164"/>
                <a:gd name="T15" fmla="*/ 81 h 109"/>
                <a:gd name="T16" fmla="*/ 164 w 164"/>
                <a:gd name="T17" fmla="*/ 54 h 109"/>
                <a:gd name="T18" fmla="*/ 163 w 164"/>
                <a:gd name="T19" fmla="*/ 27 h 109"/>
                <a:gd name="T20" fmla="*/ 160 w 164"/>
                <a:gd name="T21" fmla="*/ 0 h 109"/>
                <a:gd name="T22" fmla="*/ 4 w 164"/>
                <a:gd name="T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109">
                  <a:moveTo>
                    <a:pt x="4" y="0"/>
                  </a:moveTo>
                  <a:lnTo>
                    <a:pt x="4" y="0"/>
                  </a:lnTo>
                  <a:cubicBezTo>
                    <a:pt x="3" y="9"/>
                    <a:pt x="2" y="18"/>
                    <a:pt x="1" y="27"/>
                  </a:cubicBezTo>
                  <a:cubicBezTo>
                    <a:pt x="0" y="36"/>
                    <a:pt x="0" y="45"/>
                    <a:pt x="0" y="54"/>
                  </a:cubicBezTo>
                  <a:cubicBezTo>
                    <a:pt x="0" y="63"/>
                    <a:pt x="0" y="73"/>
                    <a:pt x="1" y="81"/>
                  </a:cubicBezTo>
                  <a:cubicBezTo>
                    <a:pt x="2" y="90"/>
                    <a:pt x="3" y="100"/>
                    <a:pt x="4" y="109"/>
                  </a:cubicBezTo>
                  <a:lnTo>
                    <a:pt x="160" y="109"/>
                  </a:lnTo>
                  <a:cubicBezTo>
                    <a:pt x="161" y="100"/>
                    <a:pt x="162" y="90"/>
                    <a:pt x="163" y="81"/>
                  </a:cubicBezTo>
                  <a:cubicBezTo>
                    <a:pt x="163" y="73"/>
                    <a:pt x="164" y="63"/>
                    <a:pt x="164" y="54"/>
                  </a:cubicBezTo>
                  <a:cubicBezTo>
                    <a:pt x="164" y="45"/>
                    <a:pt x="163" y="36"/>
                    <a:pt x="163" y="27"/>
                  </a:cubicBezTo>
                  <a:cubicBezTo>
                    <a:pt x="162" y="18"/>
                    <a:pt x="161" y="9"/>
                    <a:pt x="160" y="0"/>
                  </a:cubicBezTo>
                  <a:lnTo>
                    <a:pt x="4" y="0"/>
                  </a:lnTo>
                  <a:close/>
                </a:path>
              </a:pathLst>
            </a:custGeom>
            <a:grp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cs typeface="+mn-cs"/>
              </a:endParaRPr>
            </a:p>
          </p:txBody>
        </p:sp>
        <p:sp>
          <p:nvSpPr>
            <p:cNvPr id="42" name="Freeform 9">
              <a:extLst>
                <a:ext uri="{FF2B5EF4-FFF2-40B4-BE49-F238E27FC236}">
                  <a16:creationId xmlns:a16="http://schemas.microsoft.com/office/drawing/2014/main" id="{3FD00FAB-5B24-2AA9-8081-21D1C0B97623}"/>
                </a:ext>
              </a:extLst>
            </p:cNvPr>
            <p:cNvSpPr>
              <a:spLocks/>
            </p:cNvSpPr>
            <p:nvPr/>
          </p:nvSpPr>
          <p:spPr bwMode="auto">
            <a:xfrm>
              <a:off x="3297" y="2515"/>
              <a:ext cx="110" cy="82"/>
            </a:xfrm>
            <a:custGeom>
              <a:avLst/>
              <a:gdLst>
                <a:gd name="T0" fmla="*/ 24 w 147"/>
                <a:gd name="T1" fmla="*/ 42 h 109"/>
                <a:gd name="T2" fmla="*/ 24 w 147"/>
                <a:gd name="T3" fmla="*/ 42 h 109"/>
                <a:gd name="T4" fmla="*/ 38 w 147"/>
                <a:gd name="T5" fmla="*/ 20 h 109"/>
                <a:gd name="T6" fmla="*/ 54 w 147"/>
                <a:gd name="T7" fmla="*/ 5 h 109"/>
                <a:gd name="T8" fmla="*/ 74 w 147"/>
                <a:gd name="T9" fmla="*/ 0 h 109"/>
                <a:gd name="T10" fmla="*/ 93 w 147"/>
                <a:gd name="T11" fmla="*/ 5 h 109"/>
                <a:gd name="T12" fmla="*/ 110 w 147"/>
                <a:gd name="T13" fmla="*/ 20 h 109"/>
                <a:gd name="T14" fmla="*/ 124 w 147"/>
                <a:gd name="T15" fmla="*/ 42 h 109"/>
                <a:gd name="T16" fmla="*/ 134 w 147"/>
                <a:gd name="T17" fmla="*/ 66 h 109"/>
                <a:gd name="T18" fmla="*/ 142 w 147"/>
                <a:gd name="T19" fmla="*/ 89 h 109"/>
                <a:gd name="T20" fmla="*/ 147 w 147"/>
                <a:gd name="T21" fmla="*/ 109 h 109"/>
                <a:gd name="T22" fmla="*/ 0 w 147"/>
                <a:gd name="T23" fmla="*/ 109 h 109"/>
                <a:gd name="T24" fmla="*/ 5 w 147"/>
                <a:gd name="T25" fmla="*/ 89 h 109"/>
                <a:gd name="T26" fmla="*/ 13 w 147"/>
                <a:gd name="T27" fmla="*/ 66 h 109"/>
                <a:gd name="T28" fmla="*/ 24 w 147"/>
                <a:gd name="T29" fmla="*/ 4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7" h="109">
                  <a:moveTo>
                    <a:pt x="24" y="42"/>
                  </a:moveTo>
                  <a:lnTo>
                    <a:pt x="24" y="42"/>
                  </a:lnTo>
                  <a:cubicBezTo>
                    <a:pt x="28" y="34"/>
                    <a:pt x="33" y="27"/>
                    <a:pt x="38" y="20"/>
                  </a:cubicBezTo>
                  <a:cubicBezTo>
                    <a:pt x="43" y="14"/>
                    <a:pt x="48" y="9"/>
                    <a:pt x="54" y="5"/>
                  </a:cubicBezTo>
                  <a:cubicBezTo>
                    <a:pt x="60" y="2"/>
                    <a:pt x="67" y="0"/>
                    <a:pt x="74" y="0"/>
                  </a:cubicBezTo>
                  <a:cubicBezTo>
                    <a:pt x="81" y="0"/>
                    <a:pt x="87" y="2"/>
                    <a:pt x="93" y="5"/>
                  </a:cubicBezTo>
                  <a:cubicBezTo>
                    <a:pt x="99" y="9"/>
                    <a:pt x="105" y="14"/>
                    <a:pt x="110" y="20"/>
                  </a:cubicBezTo>
                  <a:cubicBezTo>
                    <a:pt x="115" y="27"/>
                    <a:pt x="120" y="34"/>
                    <a:pt x="124" y="42"/>
                  </a:cubicBezTo>
                  <a:cubicBezTo>
                    <a:pt x="128" y="49"/>
                    <a:pt x="131" y="57"/>
                    <a:pt x="134" y="66"/>
                  </a:cubicBezTo>
                  <a:cubicBezTo>
                    <a:pt x="138" y="74"/>
                    <a:pt x="140" y="81"/>
                    <a:pt x="142" y="89"/>
                  </a:cubicBezTo>
                  <a:cubicBezTo>
                    <a:pt x="144" y="96"/>
                    <a:pt x="146" y="103"/>
                    <a:pt x="147" y="109"/>
                  </a:cubicBezTo>
                  <a:lnTo>
                    <a:pt x="0" y="109"/>
                  </a:lnTo>
                  <a:cubicBezTo>
                    <a:pt x="2" y="103"/>
                    <a:pt x="3" y="96"/>
                    <a:pt x="5" y="89"/>
                  </a:cubicBezTo>
                  <a:cubicBezTo>
                    <a:pt x="7" y="81"/>
                    <a:pt x="10" y="74"/>
                    <a:pt x="13" y="66"/>
                  </a:cubicBezTo>
                  <a:cubicBezTo>
                    <a:pt x="16" y="57"/>
                    <a:pt x="20" y="49"/>
                    <a:pt x="24" y="42"/>
                  </a:cubicBezTo>
                  <a:close/>
                </a:path>
              </a:pathLst>
            </a:custGeom>
            <a:grp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cs typeface="+mn-cs"/>
              </a:endParaRPr>
            </a:p>
          </p:txBody>
        </p:sp>
        <p:sp>
          <p:nvSpPr>
            <p:cNvPr id="43" name="Freeform 10">
              <a:extLst>
                <a:ext uri="{FF2B5EF4-FFF2-40B4-BE49-F238E27FC236}">
                  <a16:creationId xmlns:a16="http://schemas.microsoft.com/office/drawing/2014/main" id="{C3C17D61-86D2-A9A3-D42F-F669A4687929}"/>
                </a:ext>
              </a:extLst>
            </p:cNvPr>
            <p:cNvSpPr>
              <a:spLocks/>
            </p:cNvSpPr>
            <p:nvPr/>
          </p:nvSpPr>
          <p:spPr bwMode="auto">
            <a:xfrm>
              <a:off x="3225" y="2523"/>
              <a:ext cx="81" cy="74"/>
            </a:xfrm>
            <a:custGeom>
              <a:avLst/>
              <a:gdLst>
                <a:gd name="T0" fmla="*/ 19 w 110"/>
                <a:gd name="T1" fmla="*/ 66 h 99"/>
                <a:gd name="T2" fmla="*/ 19 w 110"/>
                <a:gd name="T3" fmla="*/ 66 h 99"/>
                <a:gd name="T4" fmla="*/ 45 w 110"/>
                <a:gd name="T5" fmla="*/ 38 h 99"/>
                <a:gd name="T6" fmla="*/ 75 w 110"/>
                <a:gd name="T7" fmla="*/ 16 h 99"/>
                <a:gd name="T8" fmla="*/ 110 w 110"/>
                <a:gd name="T9" fmla="*/ 0 h 99"/>
                <a:gd name="T10" fmla="*/ 96 w 110"/>
                <a:gd name="T11" fmla="*/ 23 h 99"/>
                <a:gd name="T12" fmla="*/ 85 w 110"/>
                <a:gd name="T13" fmla="*/ 47 h 99"/>
                <a:gd name="T14" fmla="*/ 77 w 110"/>
                <a:gd name="T15" fmla="*/ 73 h 99"/>
                <a:gd name="T16" fmla="*/ 71 w 110"/>
                <a:gd name="T17" fmla="*/ 99 h 99"/>
                <a:gd name="T18" fmla="*/ 0 w 110"/>
                <a:gd name="T19" fmla="*/ 99 h 99"/>
                <a:gd name="T20" fmla="*/ 19 w 110"/>
                <a:gd name="T21" fmla="*/ 6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99">
                  <a:moveTo>
                    <a:pt x="19" y="66"/>
                  </a:moveTo>
                  <a:lnTo>
                    <a:pt x="19" y="66"/>
                  </a:lnTo>
                  <a:cubicBezTo>
                    <a:pt x="27" y="56"/>
                    <a:pt x="36" y="47"/>
                    <a:pt x="45" y="38"/>
                  </a:cubicBezTo>
                  <a:cubicBezTo>
                    <a:pt x="54" y="30"/>
                    <a:pt x="64" y="23"/>
                    <a:pt x="75" y="16"/>
                  </a:cubicBezTo>
                  <a:cubicBezTo>
                    <a:pt x="86" y="9"/>
                    <a:pt x="98" y="4"/>
                    <a:pt x="110" y="0"/>
                  </a:cubicBezTo>
                  <a:cubicBezTo>
                    <a:pt x="104" y="7"/>
                    <a:pt x="100" y="15"/>
                    <a:pt x="96" y="23"/>
                  </a:cubicBezTo>
                  <a:cubicBezTo>
                    <a:pt x="92" y="31"/>
                    <a:pt x="88" y="39"/>
                    <a:pt x="85" y="47"/>
                  </a:cubicBezTo>
                  <a:cubicBezTo>
                    <a:pt x="82" y="56"/>
                    <a:pt x="79" y="64"/>
                    <a:pt x="77" y="73"/>
                  </a:cubicBezTo>
                  <a:cubicBezTo>
                    <a:pt x="74" y="81"/>
                    <a:pt x="72" y="90"/>
                    <a:pt x="71" y="99"/>
                  </a:cubicBezTo>
                  <a:lnTo>
                    <a:pt x="0" y="99"/>
                  </a:lnTo>
                  <a:cubicBezTo>
                    <a:pt x="5" y="87"/>
                    <a:pt x="12" y="76"/>
                    <a:pt x="19" y="66"/>
                  </a:cubicBezTo>
                  <a:close/>
                </a:path>
              </a:pathLst>
            </a:custGeom>
            <a:grp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cs typeface="+mn-cs"/>
              </a:endParaRPr>
            </a:p>
          </p:txBody>
        </p:sp>
        <p:sp>
          <p:nvSpPr>
            <p:cNvPr id="44" name="Freeform 11">
              <a:extLst>
                <a:ext uri="{FF2B5EF4-FFF2-40B4-BE49-F238E27FC236}">
                  <a16:creationId xmlns:a16="http://schemas.microsoft.com/office/drawing/2014/main" id="{A0939A5B-26B3-C507-1105-67B40BB9962E}"/>
                </a:ext>
              </a:extLst>
            </p:cNvPr>
            <p:cNvSpPr>
              <a:spLocks/>
            </p:cNvSpPr>
            <p:nvPr/>
          </p:nvSpPr>
          <p:spPr bwMode="auto">
            <a:xfrm>
              <a:off x="3210" y="2617"/>
              <a:ext cx="64" cy="81"/>
            </a:xfrm>
            <a:custGeom>
              <a:avLst/>
              <a:gdLst>
                <a:gd name="T0" fmla="*/ 0 w 85"/>
                <a:gd name="T1" fmla="*/ 54 h 109"/>
                <a:gd name="T2" fmla="*/ 0 w 85"/>
                <a:gd name="T3" fmla="*/ 54 h 109"/>
                <a:gd name="T4" fmla="*/ 8 w 85"/>
                <a:gd name="T5" fmla="*/ 0 h 109"/>
                <a:gd name="T6" fmla="*/ 85 w 85"/>
                <a:gd name="T7" fmla="*/ 0 h 109"/>
                <a:gd name="T8" fmla="*/ 83 w 85"/>
                <a:gd name="T9" fmla="*/ 27 h 109"/>
                <a:gd name="T10" fmla="*/ 82 w 85"/>
                <a:gd name="T11" fmla="*/ 54 h 109"/>
                <a:gd name="T12" fmla="*/ 83 w 85"/>
                <a:gd name="T13" fmla="*/ 81 h 109"/>
                <a:gd name="T14" fmla="*/ 85 w 85"/>
                <a:gd name="T15" fmla="*/ 109 h 109"/>
                <a:gd name="T16" fmla="*/ 8 w 85"/>
                <a:gd name="T17" fmla="*/ 109 h 109"/>
                <a:gd name="T18" fmla="*/ 0 w 85"/>
                <a:gd name="T19" fmla="*/ 5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109">
                  <a:moveTo>
                    <a:pt x="0" y="54"/>
                  </a:moveTo>
                  <a:lnTo>
                    <a:pt x="0" y="54"/>
                  </a:lnTo>
                  <a:cubicBezTo>
                    <a:pt x="0" y="35"/>
                    <a:pt x="3" y="17"/>
                    <a:pt x="8" y="0"/>
                  </a:cubicBezTo>
                  <a:lnTo>
                    <a:pt x="85" y="0"/>
                  </a:lnTo>
                  <a:cubicBezTo>
                    <a:pt x="84" y="9"/>
                    <a:pt x="83" y="18"/>
                    <a:pt x="83" y="27"/>
                  </a:cubicBezTo>
                  <a:cubicBezTo>
                    <a:pt x="82" y="36"/>
                    <a:pt x="82" y="45"/>
                    <a:pt x="82" y="54"/>
                  </a:cubicBezTo>
                  <a:cubicBezTo>
                    <a:pt x="82" y="63"/>
                    <a:pt x="82" y="73"/>
                    <a:pt x="83" y="81"/>
                  </a:cubicBezTo>
                  <a:cubicBezTo>
                    <a:pt x="83" y="90"/>
                    <a:pt x="84" y="100"/>
                    <a:pt x="85" y="109"/>
                  </a:cubicBezTo>
                  <a:lnTo>
                    <a:pt x="8" y="109"/>
                  </a:lnTo>
                  <a:cubicBezTo>
                    <a:pt x="3" y="91"/>
                    <a:pt x="0" y="73"/>
                    <a:pt x="0" y="54"/>
                  </a:cubicBezTo>
                  <a:close/>
                </a:path>
              </a:pathLst>
            </a:custGeom>
            <a:grp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cs typeface="+mn-cs"/>
              </a:endParaRPr>
            </a:p>
          </p:txBody>
        </p:sp>
        <p:sp>
          <p:nvSpPr>
            <p:cNvPr id="45" name="Freeform 12">
              <a:extLst>
                <a:ext uri="{FF2B5EF4-FFF2-40B4-BE49-F238E27FC236}">
                  <a16:creationId xmlns:a16="http://schemas.microsoft.com/office/drawing/2014/main" id="{F4014FF8-FC03-701A-3D00-32E832D0A50F}"/>
                </a:ext>
              </a:extLst>
            </p:cNvPr>
            <p:cNvSpPr>
              <a:spLocks/>
            </p:cNvSpPr>
            <p:nvPr/>
          </p:nvSpPr>
          <p:spPr bwMode="auto">
            <a:xfrm>
              <a:off x="3225" y="2718"/>
              <a:ext cx="81" cy="73"/>
            </a:xfrm>
            <a:custGeom>
              <a:avLst/>
              <a:gdLst>
                <a:gd name="T0" fmla="*/ 75 w 110"/>
                <a:gd name="T1" fmla="*/ 82 h 98"/>
                <a:gd name="T2" fmla="*/ 75 w 110"/>
                <a:gd name="T3" fmla="*/ 82 h 98"/>
                <a:gd name="T4" fmla="*/ 45 w 110"/>
                <a:gd name="T5" fmla="*/ 60 h 98"/>
                <a:gd name="T6" fmla="*/ 19 w 110"/>
                <a:gd name="T7" fmla="*/ 32 h 98"/>
                <a:gd name="T8" fmla="*/ 0 w 110"/>
                <a:gd name="T9" fmla="*/ 0 h 98"/>
                <a:gd name="T10" fmla="*/ 71 w 110"/>
                <a:gd name="T11" fmla="*/ 0 h 98"/>
                <a:gd name="T12" fmla="*/ 77 w 110"/>
                <a:gd name="T13" fmla="*/ 26 h 98"/>
                <a:gd name="T14" fmla="*/ 85 w 110"/>
                <a:gd name="T15" fmla="*/ 51 h 98"/>
                <a:gd name="T16" fmla="*/ 96 w 110"/>
                <a:gd name="T17" fmla="*/ 76 h 98"/>
                <a:gd name="T18" fmla="*/ 110 w 110"/>
                <a:gd name="T19" fmla="*/ 98 h 98"/>
                <a:gd name="T20" fmla="*/ 75 w 110"/>
                <a:gd name="T21" fmla="*/ 8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98">
                  <a:moveTo>
                    <a:pt x="75" y="82"/>
                  </a:moveTo>
                  <a:lnTo>
                    <a:pt x="75" y="82"/>
                  </a:lnTo>
                  <a:cubicBezTo>
                    <a:pt x="64" y="76"/>
                    <a:pt x="54" y="68"/>
                    <a:pt x="45" y="60"/>
                  </a:cubicBezTo>
                  <a:cubicBezTo>
                    <a:pt x="36" y="52"/>
                    <a:pt x="27" y="42"/>
                    <a:pt x="19" y="32"/>
                  </a:cubicBezTo>
                  <a:cubicBezTo>
                    <a:pt x="12" y="22"/>
                    <a:pt x="5" y="11"/>
                    <a:pt x="0" y="0"/>
                  </a:cubicBezTo>
                  <a:lnTo>
                    <a:pt x="71" y="0"/>
                  </a:lnTo>
                  <a:cubicBezTo>
                    <a:pt x="72" y="8"/>
                    <a:pt x="74" y="17"/>
                    <a:pt x="77" y="26"/>
                  </a:cubicBezTo>
                  <a:cubicBezTo>
                    <a:pt x="79" y="34"/>
                    <a:pt x="82" y="43"/>
                    <a:pt x="85" y="51"/>
                  </a:cubicBezTo>
                  <a:cubicBezTo>
                    <a:pt x="88" y="60"/>
                    <a:pt x="92" y="68"/>
                    <a:pt x="96" y="76"/>
                  </a:cubicBezTo>
                  <a:cubicBezTo>
                    <a:pt x="100" y="84"/>
                    <a:pt x="104" y="91"/>
                    <a:pt x="110" y="98"/>
                  </a:cubicBezTo>
                  <a:cubicBezTo>
                    <a:pt x="98" y="94"/>
                    <a:pt x="86" y="89"/>
                    <a:pt x="75" y="82"/>
                  </a:cubicBezTo>
                  <a:close/>
                </a:path>
              </a:pathLst>
            </a:custGeom>
            <a:grp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cs typeface="+mn-cs"/>
              </a:endParaRPr>
            </a:p>
          </p:txBody>
        </p:sp>
        <p:sp>
          <p:nvSpPr>
            <p:cNvPr id="46" name="Freeform 13">
              <a:extLst>
                <a:ext uri="{FF2B5EF4-FFF2-40B4-BE49-F238E27FC236}">
                  <a16:creationId xmlns:a16="http://schemas.microsoft.com/office/drawing/2014/main" id="{ACE830EF-AC7B-A986-A80E-5DF37A09028E}"/>
                </a:ext>
              </a:extLst>
            </p:cNvPr>
            <p:cNvSpPr>
              <a:spLocks/>
            </p:cNvSpPr>
            <p:nvPr/>
          </p:nvSpPr>
          <p:spPr bwMode="auto">
            <a:xfrm>
              <a:off x="3399" y="2718"/>
              <a:ext cx="82" cy="73"/>
            </a:xfrm>
            <a:custGeom>
              <a:avLst/>
              <a:gdLst>
                <a:gd name="T0" fmla="*/ 90 w 110"/>
                <a:gd name="T1" fmla="*/ 32 h 98"/>
                <a:gd name="T2" fmla="*/ 90 w 110"/>
                <a:gd name="T3" fmla="*/ 32 h 98"/>
                <a:gd name="T4" fmla="*/ 65 w 110"/>
                <a:gd name="T5" fmla="*/ 60 h 98"/>
                <a:gd name="T6" fmla="*/ 34 w 110"/>
                <a:gd name="T7" fmla="*/ 82 h 98"/>
                <a:gd name="T8" fmla="*/ 0 w 110"/>
                <a:gd name="T9" fmla="*/ 98 h 98"/>
                <a:gd name="T10" fmla="*/ 14 w 110"/>
                <a:gd name="T11" fmla="*/ 76 h 98"/>
                <a:gd name="T12" fmla="*/ 25 w 110"/>
                <a:gd name="T13" fmla="*/ 51 h 98"/>
                <a:gd name="T14" fmla="*/ 33 w 110"/>
                <a:gd name="T15" fmla="*/ 26 h 98"/>
                <a:gd name="T16" fmla="*/ 39 w 110"/>
                <a:gd name="T17" fmla="*/ 0 h 98"/>
                <a:gd name="T18" fmla="*/ 110 w 110"/>
                <a:gd name="T19" fmla="*/ 0 h 98"/>
                <a:gd name="T20" fmla="*/ 90 w 110"/>
                <a:gd name="T21" fmla="*/ 3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98">
                  <a:moveTo>
                    <a:pt x="90" y="32"/>
                  </a:moveTo>
                  <a:lnTo>
                    <a:pt x="90" y="32"/>
                  </a:lnTo>
                  <a:cubicBezTo>
                    <a:pt x="83" y="42"/>
                    <a:pt x="74" y="52"/>
                    <a:pt x="65" y="60"/>
                  </a:cubicBezTo>
                  <a:cubicBezTo>
                    <a:pt x="55" y="68"/>
                    <a:pt x="45" y="76"/>
                    <a:pt x="34" y="82"/>
                  </a:cubicBezTo>
                  <a:cubicBezTo>
                    <a:pt x="23" y="89"/>
                    <a:pt x="12" y="94"/>
                    <a:pt x="0" y="98"/>
                  </a:cubicBezTo>
                  <a:cubicBezTo>
                    <a:pt x="5" y="91"/>
                    <a:pt x="10" y="84"/>
                    <a:pt x="14" y="76"/>
                  </a:cubicBezTo>
                  <a:cubicBezTo>
                    <a:pt x="18" y="68"/>
                    <a:pt x="22" y="60"/>
                    <a:pt x="25" y="51"/>
                  </a:cubicBezTo>
                  <a:cubicBezTo>
                    <a:pt x="28" y="43"/>
                    <a:pt x="31" y="34"/>
                    <a:pt x="33" y="26"/>
                  </a:cubicBezTo>
                  <a:cubicBezTo>
                    <a:pt x="35" y="17"/>
                    <a:pt x="37" y="8"/>
                    <a:pt x="39" y="0"/>
                  </a:cubicBezTo>
                  <a:lnTo>
                    <a:pt x="110" y="0"/>
                  </a:lnTo>
                  <a:cubicBezTo>
                    <a:pt x="104" y="11"/>
                    <a:pt x="98" y="22"/>
                    <a:pt x="90" y="32"/>
                  </a:cubicBezTo>
                  <a:close/>
                </a:path>
              </a:pathLst>
            </a:custGeom>
            <a:grpFill/>
            <a:ln w="189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cs typeface="+mn-cs"/>
              </a:endParaRPr>
            </a:p>
          </p:txBody>
        </p:sp>
      </p:grpSp>
      <p:sp>
        <p:nvSpPr>
          <p:cNvPr id="7" name="Rectangle 6">
            <a:extLst>
              <a:ext uri="{FF2B5EF4-FFF2-40B4-BE49-F238E27FC236}">
                <a16:creationId xmlns:a16="http://schemas.microsoft.com/office/drawing/2014/main" id="{7306602F-A4C5-5F3B-70DB-6921C872B41F}"/>
              </a:ext>
            </a:extLst>
          </p:cNvPr>
          <p:cNvSpPr/>
          <p:nvPr/>
        </p:nvSpPr>
        <p:spPr>
          <a:xfrm>
            <a:off x="1351057" y="3013795"/>
            <a:ext cx="4298115" cy="593666"/>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CA" sz="1400" b="0" i="0" u="none" strike="noStrike" kern="1200" cap="none" spc="0" normalizeH="0" baseline="0" noProof="0" dirty="0">
                <a:ln>
                  <a:noFill/>
                </a:ln>
                <a:solidFill>
                  <a:srgbClr val="FFFFFF"/>
                </a:solidFill>
                <a:effectLst/>
                <a:uLnTx/>
                <a:uFillTx/>
                <a:latin typeface="Arial"/>
                <a:cs typeface="+mn-cs"/>
              </a:rPr>
              <a:t>Windows 10 or Windows 11 personalized desktop</a:t>
            </a:r>
          </a:p>
        </p:txBody>
      </p:sp>
      <p:sp>
        <p:nvSpPr>
          <p:cNvPr id="8" name="Rectangle 7">
            <a:extLst>
              <a:ext uri="{FF2B5EF4-FFF2-40B4-BE49-F238E27FC236}">
                <a16:creationId xmlns:a16="http://schemas.microsoft.com/office/drawing/2014/main" id="{0623F509-F350-A3C0-D7EE-4F21A540785E}"/>
              </a:ext>
            </a:extLst>
          </p:cNvPr>
          <p:cNvSpPr/>
          <p:nvPr/>
        </p:nvSpPr>
        <p:spPr>
          <a:xfrm>
            <a:off x="1351057" y="3893243"/>
            <a:ext cx="4298115" cy="593666"/>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400" b="0" i="0" u="none" strike="noStrike" kern="1200" cap="none" spc="0" normalizeH="0" baseline="0" noProof="0" dirty="0">
                <a:ln>
                  <a:noFill/>
                </a:ln>
                <a:solidFill>
                  <a:srgbClr val="FFFFFF"/>
                </a:solidFill>
                <a:effectLst/>
                <a:uLnTx/>
                <a:uFillTx/>
                <a:latin typeface="Arial"/>
                <a:cs typeface="+mn-cs"/>
              </a:rPr>
              <a:t>Predictable per user pricing</a:t>
            </a:r>
          </a:p>
        </p:txBody>
      </p:sp>
      <p:sp>
        <p:nvSpPr>
          <p:cNvPr id="9" name="Rectangle 8">
            <a:extLst>
              <a:ext uri="{FF2B5EF4-FFF2-40B4-BE49-F238E27FC236}">
                <a16:creationId xmlns:a16="http://schemas.microsoft.com/office/drawing/2014/main" id="{9D1488F1-22DC-92D8-DEEB-30485F291C42}"/>
              </a:ext>
            </a:extLst>
          </p:cNvPr>
          <p:cNvSpPr/>
          <p:nvPr/>
        </p:nvSpPr>
        <p:spPr>
          <a:xfrm>
            <a:off x="1351057" y="4734871"/>
            <a:ext cx="4298115" cy="593666"/>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CA" sz="1400" b="0" i="0" u="none" strike="noStrike" kern="1200" cap="none" spc="0" normalizeH="0" baseline="0" noProof="0" dirty="0">
                <a:ln>
                  <a:noFill/>
                </a:ln>
                <a:solidFill>
                  <a:srgbClr val="FFFFFF"/>
                </a:solidFill>
                <a:effectLst/>
                <a:uLnTx/>
                <a:uFillTx/>
                <a:latin typeface="Arial"/>
                <a:cs typeface="+mn-cs"/>
              </a:rPr>
              <a:t>One-stop administration in Microsoft Endpoint Manager (Enterprise edition)</a:t>
            </a:r>
          </a:p>
        </p:txBody>
      </p:sp>
      <p:sp>
        <p:nvSpPr>
          <p:cNvPr id="10" name="Rectangle 9">
            <a:extLst>
              <a:ext uri="{FF2B5EF4-FFF2-40B4-BE49-F238E27FC236}">
                <a16:creationId xmlns:a16="http://schemas.microsoft.com/office/drawing/2014/main" id="{BC9C3013-A535-877E-3F2C-CD69197556F4}"/>
              </a:ext>
            </a:extLst>
          </p:cNvPr>
          <p:cNvSpPr/>
          <p:nvPr/>
        </p:nvSpPr>
        <p:spPr>
          <a:xfrm>
            <a:off x="1351057" y="5564422"/>
            <a:ext cx="4298115" cy="593666"/>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400" b="0" i="0" u="none" strike="noStrike" kern="1200" cap="none" spc="0" normalizeH="0" baseline="0" noProof="0" dirty="0">
                <a:ln>
                  <a:noFill/>
                </a:ln>
                <a:solidFill>
                  <a:srgbClr val="FFFFFF"/>
                </a:solidFill>
                <a:effectLst/>
                <a:uLnTx/>
                <a:uFillTx/>
                <a:latin typeface="Arial"/>
                <a:cs typeface="+mn-cs"/>
              </a:rPr>
              <a:t>Complete end-to-end Microsoft service, </a:t>
            </a:r>
            <a:r>
              <a:rPr kumimoji="1" lang="en-CA" sz="1400" b="0" i="0" u="none" strike="noStrike" kern="1200" cap="none" spc="0" normalizeH="0" baseline="0" noProof="0" dirty="0">
                <a:ln>
                  <a:noFill/>
                </a:ln>
                <a:solidFill>
                  <a:srgbClr val="FFFFFF"/>
                </a:solidFill>
                <a:effectLst/>
                <a:uLnTx/>
                <a:uFillTx/>
                <a:latin typeface="Arial"/>
                <a:cs typeface="+mn-cs"/>
              </a:rPr>
              <a:t>Direct self-service model (Business edition)</a:t>
            </a:r>
          </a:p>
        </p:txBody>
      </p:sp>
      <p:sp>
        <p:nvSpPr>
          <p:cNvPr id="16" name="Rectangle 15">
            <a:extLst>
              <a:ext uri="{FF2B5EF4-FFF2-40B4-BE49-F238E27FC236}">
                <a16:creationId xmlns:a16="http://schemas.microsoft.com/office/drawing/2014/main" id="{F2F9C6D1-0A4B-B47B-5C7A-30B3A4491E69}"/>
              </a:ext>
            </a:extLst>
          </p:cNvPr>
          <p:cNvSpPr/>
          <p:nvPr/>
        </p:nvSpPr>
        <p:spPr>
          <a:xfrm>
            <a:off x="654876" y="3013795"/>
            <a:ext cx="696182" cy="59366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IN" sz="1400" b="0" i="0" u="none" strike="noStrike" kern="1200" cap="none" spc="0" normalizeH="0" baseline="0" noProof="0">
              <a:ln>
                <a:noFill/>
              </a:ln>
              <a:solidFill>
                <a:srgbClr val="FFFFFF"/>
              </a:solidFill>
              <a:effectLst/>
              <a:uLnTx/>
              <a:uFillTx/>
              <a:latin typeface="Arial"/>
              <a:cs typeface="+mn-cs"/>
            </a:endParaRPr>
          </a:p>
        </p:txBody>
      </p:sp>
      <p:sp>
        <p:nvSpPr>
          <p:cNvPr id="17" name="Rectangle 16">
            <a:extLst>
              <a:ext uri="{FF2B5EF4-FFF2-40B4-BE49-F238E27FC236}">
                <a16:creationId xmlns:a16="http://schemas.microsoft.com/office/drawing/2014/main" id="{7F86BD97-4F68-DD4E-9A50-5B680AFE9DC3}"/>
              </a:ext>
            </a:extLst>
          </p:cNvPr>
          <p:cNvSpPr/>
          <p:nvPr/>
        </p:nvSpPr>
        <p:spPr>
          <a:xfrm>
            <a:off x="654876" y="3893243"/>
            <a:ext cx="696182" cy="59366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IN" sz="1400" b="0" i="0" u="none" strike="noStrike" kern="1200" cap="none" spc="0" normalizeH="0" baseline="0" noProof="0">
              <a:ln>
                <a:noFill/>
              </a:ln>
              <a:solidFill>
                <a:srgbClr val="FFFFFF"/>
              </a:solidFill>
              <a:effectLst/>
              <a:uLnTx/>
              <a:uFillTx/>
              <a:latin typeface="Arial"/>
              <a:cs typeface="+mn-cs"/>
            </a:endParaRPr>
          </a:p>
        </p:txBody>
      </p:sp>
      <p:sp>
        <p:nvSpPr>
          <p:cNvPr id="18" name="Rectangle 17">
            <a:extLst>
              <a:ext uri="{FF2B5EF4-FFF2-40B4-BE49-F238E27FC236}">
                <a16:creationId xmlns:a16="http://schemas.microsoft.com/office/drawing/2014/main" id="{73AE4CF0-2534-7944-A19C-F120F3B4FFCB}"/>
              </a:ext>
            </a:extLst>
          </p:cNvPr>
          <p:cNvSpPr/>
          <p:nvPr/>
        </p:nvSpPr>
        <p:spPr>
          <a:xfrm>
            <a:off x="654876" y="4734871"/>
            <a:ext cx="696182" cy="59366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IN" sz="1400" b="0" i="0" u="none" strike="noStrike" kern="1200" cap="none" spc="0" normalizeH="0" baseline="0" noProof="0">
              <a:ln>
                <a:noFill/>
              </a:ln>
              <a:solidFill>
                <a:srgbClr val="FFFFFF"/>
              </a:solidFill>
              <a:effectLst/>
              <a:uLnTx/>
              <a:uFillTx/>
              <a:latin typeface="Arial"/>
              <a:cs typeface="+mn-cs"/>
            </a:endParaRPr>
          </a:p>
        </p:txBody>
      </p:sp>
      <p:sp>
        <p:nvSpPr>
          <p:cNvPr id="19" name="Rectangle 18">
            <a:extLst>
              <a:ext uri="{FF2B5EF4-FFF2-40B4-BE49-F238E27FC236}">
                <a16:creationId xmlns:a16="http://schemas.microsoft.com/office/drawing/2014/main" id="{DD41437B-E089-5C1A-6CDD-93E5E42C4789}"/>
              </a:ext>
            </a:extLst>
          </p:cNvPr>
          <p:cNvSpPr/>
          <p:nvPr/>
        </p:nvSpPr>
        <p:spPr>
          <a:xfrm>
            <a:off x="654876" y="5564422"/>
            <a:ext cx="696182" cy="59366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IN" sz="1400" b="0" i="0" u="none" strike="noStrike" kern="1200" cap="none" spc="0" normalizeH="0" baseline="0" noProof="0">
              <a:ln>
                <a:noFill/>
              </a:ln>
              <a:solidFill>
                <a:srgbClr val="FFFFFF"/>
              </a:solidFill>
              <a:effectLst/>
              <a:uLnTx/>
              <a:uFillTx/>
              <a:latin typeface="Arial"/>
              <a:cs typeface="+mn-cs"/>
            </a:endParaRPr>
          </a:p>
        </p:txBody>
      </p:sp>
      <p:grpSp>
        <p:nvGrpSpPr>
          <p:cNvPr id="25" name="Group 24">
            <a:extLst>
              <a:ext uri="{FF2B5EF4-FFF2-40B4-BE49-F238E27FC236}">
                <a16:creationId xmlns:a16="http://schemas.microsoft.com/office/drawing/2014/main" id="{7F879708-D44E-5586-681D-92D187BA9073}"/>
              </a:ext>
            </a:extLst>
          </p:cNvPr>
          <p:cNvGrpSpPr>
            <a:grpSpLocks noChangeAspect="1"/>
          </p:cNvGrpSpPr>
          <p:nvPr/>
        </p:nvGrpSpPr>
        <p:grpSpPr>
          <a:xfrm>
            <a:off x="754003" y="3986613"/>
            <a:ext cx="454566" cy="432000"/>
            <a:chOff x="2200275" y="2108200"/>
            <a:chExt cx="671513" cy="638176"/>
          </a:xfrm>
          <a:solidFill>
            <a:schemeClr val="bg1"/>
          </a:solidFill>
        </p:grpSpPr>
        <p:sp>
          <p:nvSpPr>
            <p:cNvPr id="65" name="Freeform 66">
              <a:extLst>
                <a:ext uri="{FF2B5EF4-FFF2-40B4-BE49-F238E27FC236}">
                  <a16:creationId xmlns:a16="http://schemas.microsoft.com/office/drawing/2014/main" id="{28922630-A36A-2C9E-1F45-F50221CCB2B9}"/>
                </a:ext>
              </a:extLst>
            </p:cNvPr>
            <p:cNvSpPr>
              <a:spLocks/>
            </p:cNvSpPr>
            <p:nvPr/>
          </p:nvSpPr>
          <p:spPr bwMode="auto">
            <a:xfrm>
              <a:off x="2443163" y="2266950"/>
              <a:ext cx="187325" cy="319088"/>
            </a:xfrm>
            <a:custGeom>
              <a:avLst/>
              <a:gdLst>
                <a:gd name="T0" fmla="*/ 28 w 56"/>
                <a:gd name="T1" fmla="*/ 19 h 96"/>
                <a:gd name="T2" fmla="*/ 42 w 56"/>
                <a:gd name="T3" fmla="*/ 32 h 96"/>
                <a:gd name="T4" fmla="*/ 56 w 56"/>
                <a:gd name="T5" fmla="*/ 32 h 96"/>
                <a:gd name="T6" fmla="*/ 36 w 56"/>
                <a:gd name="T7" fmla="*/ 10 h 96"/>
                <a:gd name="T8" fmla="*/ 36 w 56"/>
                <a:gd name="T9" fmla="*/ 0 h 96"/>
                <a:gd name="T10" fmla="*/ 20 w 56"/>
                <a:gd name="T11" fmla="*/ 0 h 96"/>
                <a:gd name="T12" fmla="*/ 20 w 56"/>
                <a:gd name="T13" fmla="*/ 10 h 96"/>
                <a:gd name="T14" fmla="*/ 0 w 56"/>
                <a:gd name="T15" fmla="*/ 31 h 96"/>
                <a:gd name="T16" fmla="*/ 26 w 56"/>
                <a:gd name="T17" fmla="*/ 55 h 96"/>
                <a:gd name="T18" fmla="*/ 42 w 56"/>
                <a:gd name="T19" fmla="*/ 67 h 96"/>
                <a:gd name="T20" fmla="*/ 28 w 56"/>
                <a:gd name="T21" fmla="*/ 77 h 96"/>
                <a:gd name="T22" fmla="*/ 14 w 56"/>
                <a:gd name="T23" fmla="*/ 64 h 96"/>
                <a:gd name="T24" fmla="*/ 0 w 56"/>
                <a:gd name="T25" fmla="*/ 64 h 96"/>
                <a:gd name="T26" fmla="*/ 20 w 56"/>
                <a:gd name="T27" fmla="*/ 86 h 96"/>
                <a:gd name="T28" fmla="*/ 20 w 56"/>
                <a:gd name="T29" fmla="*/ 96 h 96"/>
                <a:gd name="T30" fmla="*/ 36 w 56"/>
                <a:gd name="T31" fmla="*/ 96 h 96"/>
                <a:gd name="T32" fmla="*/ 36 w 56"/>
                <a:gd name="T33" fmla="*/ 86 h 96"/>
                <a:gd name="T34" fmla="*/ 56 w 56"/>
                <a:gd name="T35" fmla="*/ 65 h 96"/>
                <a:gd name="T36" fmla="*/ 30 w 56"/>
                <a:gd name="T37" fmla="*/ 41 h 96"/>
                <a:gd name="T38" fmla="*/ 14 w 56"/>
                <a:gd name="T39" fmla="*/ 29 h 96"/>
                <a:gd name="T40" fmla="*/ 28 w 56"/>
                <a:gd name="T41" fmla="*/ 1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96">
                  <a:moveTo>
                    <a:pt x="28" y="19"/>
                  </a:moveTo>
                  <a:cubicBezTo>
                    <a:pt x="37" y="19"/>
                    <a:pt x="42" y="27"/>
                    <a:pt x="42" y="32"/>
                  </a:cubicBezTo>
                  <a:cubicBezTo>
                    <a:pt x="56" y="32"/>
                    <a:pt x="56" y="32"/>
                    <a:pt x="56" y="32"/>
                  </a:cubicBezTo>
                  <a:cubicBezTo>
                    <a:pt x="56" y="22"/>
                    <a:pt x="48" y="13"/>
                    <a:pt x="36" y="10"/>
                  </a:cubicBezTo>
                  <a:cubicBezTo>
                    <a:pt x="36" y="0"/>
                    <a:pt x="36" y="0"/>
                    <a:pt x="36" y="0"/>
                  </a:cubicBezTo>
                  <a:cubicBezTo>
                    <a:pt x="20" y="0"/>
                    <a:pt x="20" y="0"/>
                    <a:pt x="20" y="0"/>
                  </a:cubicBezTo>
                  <a:cubicBezTo>
                    <a:pt x="20" y="10"/>
                    <a:pt x="20" y="10"/>
                    <a:pt x="20" y="10"/>
                  </a:cubicBezTo>
                  <a:cubicBezTo>
                    <a:pt x="2" y="13"/>
                    <a:pt x="0" y="26"/>
                    <a:pt x="0" y="31"/>
                  </a:cubicBezTo>
                  <a:cubicBezTo>
                    <a:pt x="0" y="39"/>
                    <a:pt x="3" y="49"/>
                    <a:pt x="26" y="55"/>
                  </a:cubicBezTo>
                  <a:cubicBezTo>
                    <a:pt x="36" y="58"/>
                    <a:pt x="42" y="60"/>
                    <a:pt x="42" y="67"/>
                  </a:cubicBezTo>
                  <a:cubicBezTo>
                    <a:pt x="42" y="72"/>
                    <a:pt x="37" y="77"/>
                    <a:pt x="28" y="77"/>
                  </a:cubicBezTo>
                  <a:cubicBezTo>
                    <a:pt x="16" y="77"/>
                    <a:pt x="14" y="69"/>
                    <a:pt x="14" y="64"/>
                  </a:cubicBezTo>
                  <a:cubicBezTo>
                    <a:pt x="0" y="64"/>
                    <a:pt x="0" y="64"/>
                    <a:pt x="0" y="64"/>
                  </a:cubicBezTo>
                  <a:cubicBezTo>
                    <a:pt x="0" y="68"/>
                    <a:pt x="2" y="83"/>
                    <a:pt x="20" y="86"/>
                  </a:cubicBezTo>
                  <a:cubicBezTo>
                    <a:pt x="20" y="96"/>
                    <a:pt x="20" y="96"/>
                    <a:pt x="20" y="96"/>
                  </a:cubicBezTo>
                  <a:cubicBezTo>
                    <a:pt x="36" y="96"/>
                    <a:pt x="36" y="96"/>
                    <a:pt x="36" y="96"/>
                  </a:cubicBezTo>
                  <a:cubicBezTo>
                    <a:pt x="36" y="86"/>
                    <a:pt x="36" y="86"/>
                    <a:pt x="36" y="86"/>
                  </a:cubicBezTo>
                  <a:cubicBezTo>
                    <a:pt x="54" y="83"/>
                    <a:pt x="56" y="70"/>
                    <a:pt x="56" y="65"/>
                  </a:cubicBezTo>
                  <a:cubicBezTo>
                    <a:pt x="56" y="53"/>
                    <a:pt x="46" y="46"/>
                    <a:pt x="30" y="41"/>
                  </a:cubicBezTo>
                  <a:cubicBezTo>
                    <a:pt x="22" y="38"/>
                    <a:pt x="14" y="35"/>
                    <a:pt x="14" y="29"/>
                  </a:cubicBezTo>
                  <a:cubicBezTo>
                    <a:pt x="14" y="24"/>
                    <a:pt x="19" y="19"/>
                    <a:pt x="28" y="1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66" name="Freeform 67">
              <a:extLst>
                <a:ext uri="{FF2B5EF4-FFF2-40B4-BE49-F238E27FC236}">
                  <a16:creationId xmlns:a16="http://schemas.microsoft.com/office/drawing/2014/main" id="{FB6BF399-22A1-61A6-9C9E-D5A7ECD0DBBC}"/>
                </a:ext>
              </a:extLst>
            </p:cNvPr>
            <p:cNvSpPr>
              <a:spLocks/>
            </p:cNvSpPr>
            <p:nvPr/>
          </p:nvSpPr>
          <p:spPr bwMode="auto">
            <a:xfrm>
              <a:off x="2200275" y="2173288"/>
              <a:ext cx="403225" cy="573088"/>
            </a:xfrm>
            <a:custGeom>
              <a:avLst/>
              <a:gdLst>
                <a:gd name="T0" fmla="*/ 73 w 121"/>
                <a:gd name="T1" fmla="*/ 0 h 172"/>
                <a:gd name="T2" fmla="*/ 25 w 121"/>
                <a:gd name="T3" fmla="*/ 48 h 172"/>
                <a:gd name="T4" fmla="*/ 25 w 121"/>
                <a:gd name="T5" fmla="*/ 136 h 172"/>
                <a:gd name="T6" fmla="*/ 4 w 121"/>
                <a:gd name="T7" fmla="*/ 136 h 172"/>
                <a:gd name="T8" fmla="*/ 2 w 121"/>
                <a:gd name="T9" fmla="*/ 141 h 172"/>
                <a:gd name="T10" fmla="*/ 33 w 121"/>
                <a:gd name="T11" fmla="*/ 172 h 172"/>
                <a:gd name="T12" fmla="*/ 64 w 121"/>
                <a:gd name="T13" fmla="*/ 141 h 172"/>
                <a:gd name="T14" fmla="*/ 62 w 121"/>
                <a:gd name="T15" fmla="*/ 136 h 172"/>
                <a:gd name="T16" fmla="*/ 41 w 121"/>
                <a:gd name="T17" fmla="*/ 136 h 172"/>
                <a:gd name="T18" fmla="*/ 41 w 121"/>
                <a:gd name="T19" fmla="*/ 48 h 172"/>
                <a:gd name="T20" fmla="*/ 73 w 121"/>
                <a:gd name="T21" fmla="*/ 16 h 172"/>
                <a:gd name="T22" fmla="*/ 121 w 121"/>
                <a:gd name="T23" fmla="*/ 16 h 172"/>
                <a:gd name="T24" fmla="*/ 121 w 121"/>
                <a:gd name="T25" fmla="*/ 0 h 172"/>
                <a:gd name="T26" fmla="*/ 73 w 121"/>
                <a:gd name="T27"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 h="172">
                  <a:moveTo>
                    <a:pt x="73" y="0"/>
                  </a:moveTo>
                  <a:cubicBezTo>
                    <a:pt x="47" y="0"/>
                    <a:pt x="25" y="22"/>
                    <a:pt x="25" y="48"/>
                  </a:cubicBezTo>
                  <a:cubicBezTo>
                    <a:pt x="25" y="136"/>
                    <a:pt x="25" y="136"/>
                    <a:pt x="25" y="136"/>
                  </a:cubicBezTo>
                  <a:cubicBezTo>
                    <a:pt x="4" y="136"/>
                    <a:pt x="4" y="136"/>
                    <a:pt x="4" y="136"/>
                  </a:cubicBezTo>
                  <a:cubicBezTo>
                    <a:pt x="1" y="136"/>
                    <a:pt x="0" y="139"/>
                    <a:pt x="2" y="141"/>
                  </a:cubicBezTo>
                  <a:cubicBezTo>
                    <a:pt x="33" y="172"/>
                    <a:pt x="33" y="172"/>
                    <a:pt x="33" y="172"/>
                  </a:cubicBezTo>
                  <a:cubicBezTo>
                    <a:pt x="64" y="141"/>
                    <a:pt x="64" y="141"/>
                    <a:pt x="64" y="141"/>
                  </a:cubicBezTo>
                  <a:cubicBezTo>
                    <a:pt x="66" y="139"/>
                    <a:pt x="65" y="136"/>
                    <a:pt x="62" y="136"/>
                  </a:cubicBezTo>
                  <a:cubicBezTo>
                    <a:pt x="41" y="136"/>
                    <a:pt x="41" y="136"/>
                    <a:pt x="41" y="136"/>
                  </a:cubicBezTo>
                  <a:cubicBezTo>
                    <a:pt x="41" y="48"/>
                    <a:pt x="41" y="48"/>
                    <a:pt x="41" y="48"/>
                  </a:cubicBezTo>
                  <a:cubicBezTo>
                    <a:pt x="41" y="30"/>
                    <a:pt x="55" y="16"/>
                    <a:pt x="73" y="16"/>
                  </a:cubicBezTo>
                  <a:cubicBezTo>
                    <a:pt x="121" y="16"/>
                    <a:pt x="121" y="16"/>
                    <a:pt x="121" y="16"/>
                  </a:cubicBezTo>
                  <a:cubicBezTo>
                    <a:pt x="121" y="0"/>
                    <a:pt x="121" y="0"/>
                    <a:pt x="121" y="0"/>
                  </a:cubicBezTo>
                  <a:lnTo>
                    <a:pt x="7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67" name="Freeform 68">
              <a:extLst>
                <a:ext uri="{FF2B5EF4-FFF2-40B4-BE49-F238E27FC236}">
                  <a16:creationId xmlns:a16="http://schemas.microsoft.com/office/drawing/2014/main" id="{807AE13F-9FD0-D274-ECBB-67CDAA44A1E2}"/>
                </a:ext>
              </a:extLst>
            </p:cNvPr>
            <p:cNvSpPr>
              <a:spLocks/>
            </p:cNvSpPr>
            <p:nvPr/>
          </p:nvSpPr>
          <p:spPr bwMode="auto">
            <a:xfrm>
              <a:off x="2470150" y="2108200"/>
              <a:ext cx="401638" cy="571500"/>
            </a:xfrm>
            <a:custGeom>
              <a:avLst/>
              <a:gdLst>
                <a:gd name="T0" fmla="*/ 119 w 121"/>
                <a:gd name="T1" fmla="*/ 31 h 172"/>
                <a:gd name="T2" fmla="*/ 88 w 121"/>
                <a:gd name="T3" fmla="*/ 0 h 172"/>
                <a:gd name="T4" fmla="*/ 57 w 121"/>
                <a:gd name="T5" fmla="*/ 31 h 172"/>
                <a:gd name="T6" fmla="*/ 59 w 121"/>
                <a:gd name="T7" fmla="*/ 36 h 172"/>
                <a:gd name="T8" fmla="*/ 80 w 121"/>
                <a:gd name="T9" fmla="*/ 36 h 172"/>
                <a:gd name="T10" fmla="*/ 80 w 121"/>
                <a:gd name="T11" fmla="*/ 40 h 172"/>
                <a:gd name="T12" fmla="*/ 80 w 121"/>
                <a:gd name="T13" fmla="*/ 40 h 172"/>
                <a:gd name="T14" fmla="*/ 80 w 121"/>
                <a:gd name="T15" fmla="*/ 124 h 172"/>
                <a:gd name="T16" fmla="*/ 48 w 121"/>
                <a:gd name="T17" fmla="*/ 156 h 172"/>
                <a:gd name="T18" fmla="*/ 0 w 121"/>
                <a:gd name="T19" fmla="*/ 156 h 172"/>
                <a:gd name="T20" fmla="*/ 0 w 121"/>
                <a:gd name="T21" fmla="*/ 172 h 172"/>
                <a:gd name="T22" fmla="*/ 48 w 121"/>
                <a:gd name="T23" fmla="*/ 172 h 172"/>
                <a:gd name="T24" fmla="*/ 96 w 121"/>
                <a:gd name="T25" fmla="*/ 124 h 172"/>
                <a:gd name="T26" fmla="*/ 96 w 121"/>
                <a:gd name="T27" fmla="*/ 36 h 172"/>
                <a:gd name="T28" fmla="*/ 117 w 121"/>
                <a:gd name="T29" fmla="*/ 36 h 172"/>
                <a:gd name="T30" fmla="*/ 119 w 121"/>
                <a:gd name="T31" fmla="*/ 3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 h="172">
                  <a:moveTo>
                    <a:pt x="119" y="31"/>
                  </a:moveTo>
                  <a:cubicBezTo>
                    <a:pt x="88" y="0"/>
                    <a:pt x="88" y="0"/>
                    <a:pt x="88" y="0"/>
                  </a:cubicBezTo>
                  <a:cubicBezTo>
                    <a:pt x="57" y="31"/>
                    <a:pt x="57" y="31"/>
                    <a:pt x="57" y="31"/>
                  </a:cubicBezTo>
                  <a:cubicBezTo>
                    <a:pt x="55" y="33"/>
                    <a:pt x="56" y="36"/>
                    <a:pt x="59" y="36"/>
                  </a:cubicBezTo>
                  <a:cubicBezTo>
                    <a:pt x="80" y="36"/>
                    <a:pt x="80" y="36"/>
                    <a:pt x="80" y="36"/>
                  </a:cubicBezTo>
                  <a:cubicBezTo>
                    <a:pt x="80" y="40"/>
                    <a:pt x="80" y="40"/>
                    <a:pt x="80" y="40"/>
                  </a:cubicBezTo>
                  <a:cubicBezTo>
                    <a:pt x="80" y="40"/>
                    <a:pt x="80" y="40"/>
                    <a:pt x="80" y="40"/>
                  </a:cubicBezTo>
                  <a:cubicBezTo>
                    <a:pt x="80" y="124"/>
                    <a:pt x="80" y="124"/>
                    <a:pt x="80" y="124"/>
                  </a:cubicBezTo>
                  <a:cubicBezTo>
                    <a:pt x="80" y="142"/>
                    <a:pt x="66" y="156"/>
                    <a:pt x="48" y="156"/>
                  </a:cubicBezTo>
                  <a:cubicBezTo>
                    <a:pt x="0" y="156"/>
                    <a:pt x="0" y="156"/>
                    <a:pt x="0" y="156"/>
                  </a:cubicBezTo>
                  <a:cubicBezTo>
                    <a:pt x="0" y="172"/>
                    <a:pt x="0" y="172"/>
                    <a:pt x="0" y="172"/>
                  </a:cubicBezTo>
                  <a:cubicBezTo>
                    <a:pt x="48" y="172"/>
                    <a:pt x="48" y="172"/>
                    <a:pt x="48" y="172"/>
                  </a:cubicBezTo>
                  <a:cubicBezTo>
                    <a:pt x="74" y="172"/>
                    <a:pt x="96" y="150"/>
                    <a:pt x="96" y="124"/>
                  </a:cubicBezTo>
                  <a:cubicBezTo>
                    <a:pt x="96" y="36"/>
                    <a:pt x="96" y="36"/>
                    <a:pt x="96" y="36"/>
                  </a:cubicBezTo>
                  <a:cubicBezTo>
                    <a:pt x="117" y="36"/>
                    <a:pt x="117" y="36"/>
                    <a:pt x="117" y="36"/>
                  </a:cubicBezTo>
                  <a:cubicBezTo>
                    <a:pt x="120" y="36"/>
                    <a:pt x="121" y="33"/>
                    <a:pt x="119"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grpSp>
      <p:grpSp>
        <p:nvGrpSpPr>
          <p:cNvPr id="27" name="Group 26">
            <a:extLst>
              <a:ext uri="{FF2B5EF4-FFF2-40B4-BE49-F238E27FC236}">
                <a16:creationId xmlns:a16="http://schemas.microsoft.com/office/drawing/2014/main" id="{E6F8DCCD-A4A5-C940-D244-B7F43ABA889A}"/>
              </a:ext>
            </a:extLst>
          </p:cNvPr>
          <p:cNvGrpSpPr>
            <a:grpSpLocks noChangeAspect="1"/>
          </p:cNvGrpSpPr>
          <p:nvPr/>
        </p:nvGrpSpPr>
        <p:grpSpPr>
          <a:xfrm>
            <a:off x="764081" y="4908773"/>
            <a:ext cx="444488" cy="252000"/>
            <a:chOff x="5646738" y="2419350"/>
            <a:chExt cx="758825" cy="430213"/>
          </a:xfrm>
          <a:noFill/>
        </p:grpSpPr>
        <p:sp>
          <p:nvSpPr>
            <p:cNvPr id="53" name="Rectangle 293">
              <a:extLst>
                <a:ext uri="{FF2B5EF4-FFF2-40B4-BE49-F238E27FC236}">
                  <a16:creationId xmlns:a16="http://schemas.microsoft.com/office/drawing/2014/main" id="{48F9775B-7EE8-CEEE-0FAC-549BC001FFAB}"/>
                </a:ext>
              </a:extLst>
            </p:cNvPr>
            <p:cNvSpPr>
              <a:spLocks noChangeArrowheads="1"/>
            </p:cNvSpPr>
            <p:nvPr/>
          </p:nvSpPr>
          <p:spPr bwMode="auto">
            <a:xfrm>
              <a:off x="5646738" y="2419350"/>
              <a:ext cx="473075" cy="360363"/>
            </a:xfrm>
            <a:prstGeom prst="rect">
              <a:avLst/>
            </a:prstGeom>
            <a:grpFill/>
            <a:ln w="23813"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54" name="Freeform 294">
              <a:extLst>
                <a:ext uri="{FF2B5EF4-FFF2-40B4-BE49-F238E27FC236}">
                  <a16:creationId xmlns:a16="http://schemas.microsoft.com/office/drawing/2014/main" id="{E8002507-5135-C2DB-BAEF-2F04339B984F}"/>
                </a:ext>
              </a:extLst>
            </p:cNvPr>
            <p:cNvSpPr>
              <a:spLocks/>
            </p:cNvSpPr>
            <p:nvPr/>
          </p:nvSpPr>
          <p:spPr bwMode="auto">
            <a:xfrm>
              <a:off x="5838825" y="2779713"/>
              <a:ext cx="88900" cy="69850"/>
            </a:xfrm>
            <a:custGeom>
              <a:avLst/>
              <a:gdLst>
                <a:gd name="T0" fmla="*/ 56 w 56"/>
                <a:gd name="T1" fmla="*/ 16 h 44"/>
                <a:gd name="T2" fmla="*/ 56 w 56"/>
                <a:gd name="T3" fmla="*/ 44 h 44"/>
                <a:gd name="T4" fmla="*/ 0 w 56"/>
                <a:gd name="T5" fmla="*/ 44 h 44"/>
                <a:gd name="T6" fmla="*/ 0 w 56"/>
                <a:gd name="T7" fmla="*/ 0 h 44"/>
                <a:gd name="T8" fmla="*/ 56 w 56"/>
                <a:gd name="T9" fmla="*/ 0 h 44"/>
              </a:gdLst>
              <a:ahLst/>
              <a:cxnLst>
                <a:cxn ang="0">
                  <a:pos x="T0" y="T1"/>
                </a:cxn>
                <a:cxn ang="0">
                  <a:pos x="T2" y="T3"/>
                </a:cxn>
                <a:cxn ang="0">
                  <a:pos x="T4" y="T5"/>
                </a:cxn>
                <a:cxn ang="0">
                  <a:pos x="T6" y="T7"/>
                </a:cxn>
                <a:cxn ang="0">
                  <a:pos x="T8" y="T9"/>
                </a:cxn>
              </a:cxnLst>
              <a:rect l="0" t="0" r="r" b="b"/>
              <a:pathLst>
                <a:path w="56" h="44">
                  <a:moveTo>
                    <a:pt x="56" y="16"/>
                  </a:moveTo>
                  <a:lnTo>
                    <a:pt x="56" y="44"/>
                  </a:lnTo>
                  <a:lnTo>
                    <a:pt x="0" y="44"/>
                  </a:lnTo>
                  <a:lnTo>
                    <a:pt x="0" y="0"/>
                  </a:lnTo>
                  <a:lnTo>
                    <a:pt x="56" y="0"/>
                  </a:lnTo>
                </a:path>
              </a:pathLst>
            </a:custGeom>
            <a:grpFill/>
            <a:ln w="238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55" name="Line 295">
              <a:extLst>
                <a:ext uri="{FF2B5EF4-FFF2-40B4-BE49-F238E27FC236}">
                  <a16:creationId xmlns:a16="http://schemas.microsoft.com/office/drawing/2014/main" id="{6A6882AB-F65E-2008-97DD-654035240120}"/>
                </a:ext>
              </a:extLst>
            </p:cNvPr>
            <p:cNvSpPr>
              <a:spLocks noChangeShapeType="1"/>
            </p:cNvSpPr>
            <p:nvPr/>
          </p:nvSpPr>
          <p:spPr bwMode="auto">
            <a:xfrm>
              <a:off x="5789613" y="2849563"/>
              <a:ext cx="187325" cy="0"/>
            </a:xfrm>
            <a:prstGeom prst="line">
              <a:avLst/>
            </a:prstGeom>
            <a:grpFill/>
            <a:ln w="238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56" name="Line 296">
              <a:extLst>
                <a:ext uri="{FF2B5EF4-FFF2-40B4-BE49-F238E27FC236}">
                  <a16:creationId xmlns:a16="http://schemas.microsoft.com/office/drawing/2014/main" id="{7C22DB81-C89E-09AE-E040-F996744F9531}"/>
                </a:ext>
              </a:extLst>
            </p:cNvPr>
            <p:cNvSpPr>
              <a:spLocks noChangeShapeType="1"/>
            </p:cNvSpPr>
            <p:nvPr/>
          </p:nvSpPr>
          <p:spPr bwMode="auto">
            <a:xfrm>
              <a:off x="5646738" y="2720975"/>
              <a:ext cx="434975" cy="0"/>
            </a:xfrm>
            <a:prstGeom prst="line">
              <a:avLst/>
            </a:prstGeom>
            <a:grpFill/>
            <a:ln w="238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57" name="Rectangle 297">
              <a:extLst>
                <a:ext uri="{FF2B5EF4-FFF2-40B4-BE49-F238E27FC236}">
                  <a16:creationId xmlns:a16="http://schemas.microsoft.com/office/drawing/2014/main" id="{D75D2AD7-00CC-A250-200D-C054E7C2F3BB}"/>
                </a:ext>
              </a:extLst>
            </p:cNvPr>
            <p:cNvSpPr>
              <a:spLocks noChangeArrowheads="1"/>
            </p:cNvSpPr>
            <p:nvPr/>
          </p:nvSpPr>
          <p:spPr bwMode="auto">
            <a:xfrm>
              <a:off x="6176963" y="2419350"/>
              <a:ext cx="228600" cy="407988"/>
            </a:xfrm>
            <a:prstGeom prst="rect">
              <a:avLst/>
            </a:prstGeom>
            <a:grpFill/>
            <a:ln w="238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58" name="Line 298">
              <a:extLst>
                <a:ext uri="{FF2B5EF4-FFF2-40B4-BE49-F238E27FC236}">
                  <a16:creationId xmlns:a16="http://schemas.microsoft.com/office/drawing/2014/main" id="{E1847267-956D-7E7C-9CFA-D0367B82142A}"/>
                </a:ext>
              </a:extLst>
            </p:cNvPr>
            <p:cNvSpPr>
              <a:spLocks noChangeShapeType="1"/>
            </p:cNvSpPr>
            <p:nvPr/>
          </p:nvSpPr>
          <p:spPr bwMode="auto">
            <a:xfrm>
              <a:off x="6213475" y="2471738"/>
              <a:ext cx="153988" cy="0"/>
            </a:xfrm>
            <a:prstGeom prst="line">
              <a:avLst/>
            </a:prstGeom>
            <a:grpFill/>
            <a:ln w="238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59" name="Line 299">
              <a:extLst>
                <a:ext uri="{FF2B5EF4-FFF2-40B4-BE49-F238E27FC236}">
                  <a16:creationId xmlns:a16="http://schemas.microsoft.com/office/drawing/2014/main" id="{6B4FF62C-2577-D6A8-80B5-8A674AD48DB7}"/>
                </a:ext>
              </a:extLst>
            </p:cNvPr>
            <p:cNvSpPr>
              <a:spLocks noChangeShapeType="1"/>
            </p:cNvSpPr>
            <p:nvPr/>
          </p:nvSpPr>
          <p:spPr bwMode="auto">
            <a:xfrm>
              <a:off x="6213475" y="2514600"/>
              <a:ext cx="153988" cy="0"/>
            </a:xfrm>
            <a:prstGeom prst="line">
              <a:avLst/>
            </a:prstGeom>
            <a:grpFill/>
            <a:ln w="238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60" name="Line 300">
              <a:extLst>
                <a:ext uri="{FF2B5EF4-FFF2-40B4-BE49-F238E27FC236}">
                  <a16:creationId xmlns:a16="http://schemas.microsoft.com/office/drawing/2014/main" id="{19F0DBAC-A129-3CD4-3E0C-0D3C80907E6B}"/>
                </a:ext>
              </a:extLst>
            </p:cNvPr>
            <p:cNvSpPr>
              <a:spLocks noChangeShapeType="1"/>
            </p:cNvSpPr>
            <p:nvPr/>
          </p:nvSpPr>
          <p:spPr bwMode="auto">
            <a:xfrm>
              <a:off x="6213475" y="2557463"/>
              <a:ext cx="153988" cy="0"/>
            </a:xfrm>
            <a:prstGeom prst="line">
              <a:avLst/>
            </a:prstGeom>
            <a:grpFill/>
            <a:ln w="238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61" name="Oval 301">
              <a:extLst>
                <a:ext uri="{FF2B5EF4-FFF2-40B4-BE49-F238E27FC236}">
                  <a16:creationId xmlns:a16="http://schemas.microsoft.com/office/drawing/2014/main" id="{1011EC46-38AA-8E0F-F708-461F3042A74A}"/>
                </a:ext>
              </a:extLst>
            </p:cNvPr>
            <p:cNvSpPr>
              <a:spLocks noChangeArrowheads="1"/>
            </p:cNvSpPr>
            <p:nvPr/>
          </p:nvSpPr>
          <p:spPr bwMode="auto">
            <a:xfrm>
              <a:off x="6267450" y="2679700"/>
              <a:ext cx="47625" cy="47625"/>
            </a:xfrm>
            <a:prstGeom prst="ellipse">
              <a:avLst/>
            </a:prstGeom>
            <a:grpFill/>
            <a:ln w="238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62" name="Line 302">
              <a:extLst>
                <a:ext uri="{FF2B5EF4-FFF2-40B4-BE49-F238E27FC236}">
                  <a16:creationId xmlns:a16="http://schemas.microsoft.com/office/drawing/2014/main" id="{2D6D1146-319F-ED6A-4B58-2186DC0D0EEE}"/>
                </a:ext>
              </a:extLst>
            </p:cNvPr>
            <p:cNvSpPr>
              <a:spLocks noChangeShapeType="1"/>
            </p:cNvSpPr>
            <p:nvPr/>
          </p:nvSpPr>
          <p:spPr bwMode="auto">
            <a:xfrm>
              <a:off x="6343650" y="2705100"/>
              <a:ext cx="23813" cy="0"/>
            </a:xfrm>
            <a:prstGeom prst="line">
              <a:avLst/>
            </a:prstGeom>
            <a:grpFill/>
            <a:ln w="238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63" name="Line 303">
              <a:extLst>
                <a:ext uri="{FF2B5EF4-FFF2-40B4-BE49-F238E27FC236}">
                  <a16:creationId xmlns:a16="http://schemas.microsoft.com/office/drawing/2014/main" id="{2A2FA385-52C8-30BD-30B4-F5350CB483E9}"/>
                </a:ext>
              </a:extLst>
            </p:cNvPr>
            <p:cNvSpPr>
              <a:spLocks noChangeShapeType="1"/>
            </p:cNvSpPr>
            <p:nvPr/>
          </p:nvSpPr>
          <p:spPr bwMode="auto">
            <a:xfrm>
              <a:off x="6194425" y="2827338"/>
              <a:ext cx="0" cy="22225"/>
            </a:xfrm>
            <a:prstGeom prst="line">
              <a:avLst/>
            </a:prstGeom>
            <a:grpFill/>
            <a:ln w="238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64" name="Line 304">
              <a:extLst>
                <a:ext uri="{FF2B5EF4-FFF2-40B4-BE49-F238E27FC236}">
                  <a16:creationId xmlns:a16="http://schemas.microsoft.com/office/drawing/2014/main" id="{722CA6D8-61A8-9622-4553-325E77E30589}"/>
                </a:ext>
              </a:extLst>
            </p:cNvPr>
            <p:cNvSpPr>
              <a:spLocks noChangeShapeType="1"/>
            </p:cNvSpPr>
            <p:nvPr/>
          </p:nvSpPr>
          <p:spPr bwMode="auto">
            <a:xfrm>
              <a:off x="6384925" y="2827338"/>
              <a:ext cx="0" cy="22225"/>
            </a:xfrm>
            <a:prstGeom prst="line">
              <a:avLst/>
            </a:prstGeom>
            <a:grpFill/>
            <a:ln w="238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grpSp>
      <p:sp>
        <p:nvSpPr>
          <p:cNvPr id="31" name="Freeform 21">
            <a:extLst>
              <a:ext uri="{FF2B5EF4-FFF2-40B4-BE49-F238E27FC236}">
                <a16:creationId xmlns:a16="http://schemas.microsoft.com/office/drawing/2014/main" id="{5685839B-A5C4-D36B-60B7-ABFD45B68B40}"/>
              </a:ext>
            </a:extLst>
          </p:cNvPr>
          <p:cNvSpPr>
            <a:spLocks noChangeAspect="1" noEditPoints="1"/>
          </p:cNvSpPr>
          <p:nvPr/>
        </p:nvSpPr>
        <p:spPr bwMode="auto">
          <a:xfrm>
            <a:off x="807301" y="5691472"/>
            <a:ext cx="324000" cy="324000"/>
          </a:xfrm>
          <a:custGeom>
            <a:avLst/>
            <a:gdLst>
              <a:gd name="T0" fmla="*/ 17 w 388"/>
              <a:gd name="T1" fmla="*/ 222 h 388"/>
              <a:gd name="T2" fmla="*/ 41 w 388"/>
              <a:gd name="T3" fmla="*/ 222 h 388"/>
              <a:gd name="T4" fmla="*/ 65 w 388"/>
              <a:gd name="T5" fmla="*/ 281 h 388"/>
              <a:gd name="T6" fmla="*/ 48 w 388"/>
              <a:gd name="T7" fmla="*/ 298 h 388"/>
              <a:gd name="T8" fmla="*/ 48 w 388"/>
              <a:gd name="T9" fmla="*/ 321 h 388"/>
              <a:gd name="T10" fmla="*/ 66 w 388"/>
              <a:gd name="T11" fmla="*/ 339 h 388"/>
              <a:gd name="T12" fmla="*/ 89 w 388"/>
              <a:gd name="T13" fmla="*/ 339 h 388"/>
              <a:gd name="T14" fmla="*/ 106 w 388"/>
              <a:gd name="T15" fmla="*/ 322 h 388"/>
              <a:gd name="T16" fmla="*/ 165 w 388"/>
              <a:gd name="T17" fmla="*/ 347 h 388"/>
              <a:gd name="T18" fmla="*/ 165 w 388"/>
              <a:gd name="T19" fmla="*/ 371 h 388"/>
              <a:gd name="T20" fmla="*/ 181 w 388"/>
              <a:gd name="T21" fmla="*/ 388 h 388"/>
              <a:gd name="T22" fmla="*/ 206 w 388"/>
              <a:gd name="T23" fmla="*/ 388 h 388"/>
              <a:gd name="T24" fmla="*/ 223 w 388"/>
              <a:gd name="T25" fmla="*/ 371 h 388"/>
              <a:gd name="T26" fmla="*/ 223 w 388"/>
              <a:gd name="T27" fmla="*/ 347 h 388"/>
              <a:gd name="T28" fmla="*/ 281 w 388"/>
              <a:gd name="T29" fmla="*/ 323 h 388"/>
              <a:gd name="T30" fmla="*/ 298 w 388"/>
              <a:gd name="T31" fmla="*/ 340 h 388"/>
              <a:gd name="T32" fmla="*/ 321 w 388"/>
              <a:gd name="T33" fmla="*/ 340 h 388"/>
              <a:gd name="T34" fmla="*/ 339 w 388"/>
              <a:gd name="T35" fmla="*/ 322 h 388"/>
              <a:gd name="T36" fmla="*/ 339 w 388"/>
              <a:gd name="T37" fmla="*/ 299 h 388"/>
              <a:gd name="T38" fmla="*/ 322 w 388"/>
              <a:gd name="T39" fmla="*/ 282 h 388"/>
              <a:gd name="T40" fmla="*/ 346 w 388"/>
              <a:gd name="T41" fmla="*/ 223 h 388"/>
              <a:gd name="T42" fmla="*/ 371 w 388"/>
              <a:gd name="T43" fmla="*/ 223 h 388"/>
              <a:gd name="T44" fmla="*/ 388 w 388"/>
              <a:gd name="T45" fmla="*/ 207 h 388"/>
              <a:gd name="T46" fmla="*/ 388 w 388"/>
              <a:gd name="T47" fmla="*/ 182 h 388"/>
              <a:gd name="T48" fmla="*/ 371 w 388"/>
              <a:gd name="T49" fmla="*/ 165 h 388"/>
              <a:gd name="T50" fmla="*/ 346 w 388"/>
              <a:gd name="T51" fmla="*/ 165 h 388"/>
              <a:gd name="T52" fmla="*/ 323 w 388"/>
              <a:gd name="T53" fmla="*/ 107 h 388"/>
              <a:gd name="T54" fmla="*/ 340 w 388"/>
              <a:gd name="T55" fmla="*/ 90 h 388"/>
              <a:gd name="T56" fmla="*/ 340 w 388"/>
              <a:gd name="T57" fmla="*/ 66 h 388"/>
              <a:gd name="T58" fmla="*/ 323 w 388"/>
              <a:gd name="T59" fmla="*/ 48 h 388"/>
              <a:gd name="T60" fmla="*/ 299 w 388"/>
              <a:gd name="T61" fmla="*/ 48 h 388"/>
              <a:gd name="T62" fmla="*/ 282 w 388"/>
              <a:gd name="T63" fmla="*/ 66 h 388"/>
              <a:gd name="T64" fmla="*/ 224 w 388"/>
              <a:gd name="T65" fmla="*/ 42 h 388"/>
              <a:gd name="T66" fmla="*/ 224 w 388"/>
              <a:gd name="T67" fmla="*/ 17 h 388"/>
              <a:gd name="T68" fmla="*/ 207 w 388"/>
              <a:gd name="T69" fmla="*/ 0 h 388"/>
              <a:gd name="T70" fmla="*/ 182 w 388"/>
              <a:gd name="T71" fmla="*/ 0 h 388"/>
              <a:gd name="T72" fmla="*/ 166 w 388"/>
              <a:gd name="T73" fmla="*/ 17 h 388"/>
              <a:gd name="T74" fmla="*/ 166 w 388"/>
              <a:gd name="T75" fmla="*/ 41 h 388"/>
              <a:gd name="T76" fmla="*/ 107 w 388"/>
              <a:gd name="T77" fmla="*/ 65 h 388"/>
              <a:gd name="T78" fmla="*/ 90 w 388"/>
              <a:gd name="T79" fmla="*/ 48 h 388"/>
              <a:gd name="T80" fmla="*/ 67 w 388"/>
              <a:gd name="T81" fmla="*/ 48 h 388"/>
              <a:gd name="T82" fmla="*/ 49 w 388"/>
              <a:gd name="T83" fmla="*/ 65 h 388"/>
              <a:gd name="T84" fmla="*/ 49 w 388"/>
              <a:gd name="T85" fmla="*/ 89 h 388"/>
              <a:gd name="T86" fmla="*/ 66 w 388"/>
              <a:gd name="T87" fmla="*/ 106 h 388"/>
              <a:gd name="T88" fmla="*/ 41 w 388"/>
              <a:gd name="T89" fmla="*/ 164 h 388"/>
              <a:gd name="T90" fmla="*/ 17 w 388"/>
              <a:gd name="T91" fmla="*/ 164 h 388"/>
              <a:gd name="T92" fmla="*/ 1 w 388"/>
              <a:gd name="T93" fmla="*/ 181 h 388"/>
              <a:gd name="T94" fmla="*/ 1 w 388"/>
              <a:gd name="T95" fmla="*/ 206 h 388"/>
              <a:gd name="T96" fmla="*/ 17 w 388"/>
              <a:gd name="T97" fmla="*/ 222 h 388"/>
              <a:gd name="T98" fmla="*/ 135 w 388"/>
              <a:gd name="T99" fmla="*/ 134 h 388"/>
              <a:gd name="T100" fmla="*/ 254 w 388"/>
              <a:gd name="T101" fmla="*/ 134 h 388"/>
              <a:gd name="T102" fmla="*/ 254 w 388"/>
              <a:gd name="T103" fmla="*/ 254 h 388"/>
              <a:gd name="T104" fmla="*/ 134 w 388"/>
              <a:gd name="T105" fmla="*/ 253 h 388"/>
              <a:gd name="T106" fmla="*/ 135 w 388"/>
              <a:gd name="T107" fmla="*/ 134 h 388"/>
              <a:gd name="T108" fmla="*/ 135 w 388"/>
              <a:gd name="T109" fmla="*/ 134 h 388"/>
              <a:gd name="T110" fmla="*/ 135 w 388"/>
              <a:gd name="T111" fmla="*/ 134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8" h="388">
                <a:moveTo>
                  <a:pt x="17" y="222"/>
                </a:moveTo>
                <a:cubicBezTo>
                  <a:pt x="41" y="222"/>
                  <a:pt x="41" y="222"/>
                  <a:pt x="41" y="222"/>
                </a:cubicBezTo>
                <a:cubicBezTo>
                  <a:pt x="45" y="243"/>
                  <a:pt x="53" y="263"/>
                  <a:pt x="65" y="281"/>
                </a:cubicBezTo>
                <a:cubicBezTo>
                  <a:pt x="48" y="298"/>
                  <a:pt x="48" y="298"/>
                  <a:pt x="48" y="298"/>
                </a:cubicBezTo>
                <a:cubicBezTo>
                  <a:pt x="42" y="305"/>
                  <a:pt x="42" y="315"/>
                  <a:pt x="48" y="321"/>
                </a:cubicBezTo>
                <a:cubicBezTo>
                  <a:pt x="66" y="339"/>
                  <a:pt x="66" y="339"/>
                  <a:pt x="66" y="339"/>
                </a:cubicBezTo>
                <a:cubicBezTo>
                  <a:pt x="72" y="346"/>
                  <a:pt x="82" y="346"/>
                  <a:pt x="89" y="339"/>
                </a:cubicBezTo>
                <a:cubicBezTo>
                  <a:pt x="106" y="322"/>
                  <a:pt x="106" y="322"/>
                  <a:pt x="106" y="322"/>
                </a:cubicBezTo>
                <a:cubicBezTo>
                  <a:pt x="124" y="335"/>
                  <a:pt x="144" y="343"/>
                  <a:pt x="165" y="347"/>
                </a:cubicBezTo>
                <a:cubicBezTo>
                  <a:pt x="165" y="371"/>
                  <a:pt x="165" y="371"/>
                  <a:pt x="165" y="371"/>
                </a:cubicBezTo>
                <a:cubicBezTo>
                  <a:pt x="165" y="380"/>
                  <a:pt x="172" y="388"/>
                  <a:pt x="181" y="388"/>
                </a:cubicBezTo>
                <a:cubicBezTo>
                  <a:pt x="206" y="388"/>
                  <a:pt x="206" y="388"/>
                  <a:pt x="206" y="388"/>
                </a:cubicBezTo>
                <a:cubicBezTo>
                  <a:pt x="215" y="388"/>
                  <a:pt x="223" y="380"/>
                  <a:pt x="223" y="371"/>
                </a:cubicBezTo>
                <a:cubicBezTo>
                  <a:pt x="223" y="347"/>
                  <a:pt x="223" y="347"/>
                  <a:pt x="223" y="347"/>
                </a:cubicBezTo>
                <a:cubicBezTo>
                  <a:pt x="243" y="343"/>
                  <a:pt x="263" y="335"/>
                  <a:pt x="281" y="323"/>
                </a:cubicBezTo>
                <a:cubicBezTo>
                  <a:pt x="298" y="340"/>
                  <a:pt x="298" y="340"/>
                  <a:pt x="298" y="340"/>
                </a:cubicBezTo>
                <a:cubicBezTo>
                  <a:pt x="305" y="346"/>
                  <a:pt x="315" y="346"/>
                  <a:pt x="321" y="340"/>
                </a:cubicBezTo>
                <a:cubicBezTo>
                  <a:pt x="339" y="322"/>
                  <a:pt x="339" y="322"/>
                  <a:pt x="339" y="322"/>
                </a:cubicBezTo>
                <a:cubicBezTo>
                  <a:pt x="346" y="316"/>
                  <a:pt x="346" y="306"/>
                  <a:pt x="339" y="299"/>
                </a:cubicBezTo>
                <a:cubicBezTo>
                  <a:pt x="322" y="282"/>
                  <a:pt x="322" y="282"/>
                  <a:pt x="322" y="282"/>
                </a:cubicBezTo>
                <a:cubicBezTo>
                  <a:pt x="335" y="264"/>
                  <a:pt x="343" y="244"/>
                  <a:pt x="346" y="223"/>
                </a:cubicBezTo>
                <a:cubicBezTo>
                  <a:pt x="371" y="223"/>
                  <a:pt x="371" y="223"/>
                  <a:pt x="371" y="223"/>
                </a:cubicBezTo>
                <a:cubicBezTo>
                  <a:pt x="380" y="223"/>
                  <a:pt x="388" y="216"/>
                  <a:pt x="388" y="207"/>
                </a:cubicBezTo>
                <a:cubicBezTo>
                  <a:pt x="388" y="182"/>
                  <a:pt x="388" y="182"/>
                  <a:pt x="388" y="182"/>
                </a:cubicBezTo>
                <a:cubicBezTo>
                  <a:pt x="388" y="173"/>
                  <a:pt x="380" y="165"/>
                  <a:pt x="371" y="165"/>
                </a:cubicBezTo>
                <a:cubicBezTo>
                  <a:pt x="346" y="165"/>
                  <a:pt x="346" y="165"/>
                  <a:pt x="346" y="165"/>
                </a:cubicBezTo>
                <a:cubicBezTo>
                  <a:pt x="343" y="145"/>
                  <a:pt x="335" y="125"/>
                  <a:pt x="323" y="107"/>
                </a:cubicBezTo>
                <a:cubicBezTo>
                  <a:pt x="340" y="90"/>
                  <a:pt x="340" y="90"/>
                  <a:pt x="340" y="90"/>
                </a:cubicBezTo>
                <a:cubicBezTo>
                  <a:pt x="347" y="83"/>
                  <a:pt x="347" y="73"/>
                  <a:pt x="340" y="66"/>
                </a:cubicBezTo>
                <a:cubicBezTo>
                  <a:pt x="323" y="48"/>
                  <a:pt x="323" y="48"/>
                  <a:pt x="323" y="48"/>
                </a:cubicBezTo>
                <a:cubicBezTo>
                  <a:pt x="316" y="42"/>
                  <a:pt x="306" y="42"/>
                  <a:pt x="299" y="48"/>
                </a:cubicBezTo>
                <a:cubicBezTo>
                  <a:pt x="282" y="66"/>
                  <a:pt x="282" y="66"/>
                  <a:pt x="282" y="66"/>
                </a:cubicBezTo>
                <a:cubicBezTo>
                  <a:pt x="264" y="54"/>
                  <a:pt x="244" y="46"/>
                  <a:pt x="224" y="42"/>
                </a:cubicBezTo>
                <a:cubicBezTo>
                  <a:pt x="224" y="17"/>
                  <a:pt x="224" y="17"/>
                  <a:pt x="224" y="17"/>
                </a:cubicBezTo>
                <a:cubicBezTo>
                  <a:pt x="224" y="8"/>
                  <a:pt x="216" y="0"/>
                  <a:pt x="207" y="0"/>
                </a:cubicBezTo>
                <a:cubicBezTo>
                  <a:pt x="182" y="0"/>
                  <a:pt x="182" y="0"/>
                  <a:pt x="182" y="0"/>
                </a:cubicBezTo>
                <a:cubicBezTo>
                  <a:pt x="173" y="0"/>
                  <a:pt x="166" y="8"/>
                  <a:pt x="166" y="17"/>
                </a:cubicBezTo>
                <a:cubicBezTo>
                  <a:pt x="166" y="41"/>
                  <a:pt x="166" y="41"/>
                  <a:pt x="166" y="41"/>
                </a:cubicBezTo>
                <a:cubicBezTo>
                  <a:pt x="145" y="45"/>
                  <a:pt x="125" y="53"/>
                  <a:pt x="107" y="65"/>
                </a:cubicBezTo>
                <a:cubicBezTo>
                  <a:pt x="90" y="48"/>
                  <a:pt x="90" y="48"/>
                  <a:pt x="90" y="48"/>
                </a:cubicBezTo>
                <a:cubicBezTo>
                  <a:pt x="83" y="41"/>
                  <a:pt x="73" y="41"/>
                  <a:pt x="67" y="48"/>
                </a:cubicBezTo>
                <a:cubicBezTo>
                  <a:pt x="49" y="65"/>
                  <a:pt x="49" y="65"/>
                  <a:pt x="49" y="65"/>
                </a:cubicBezTo>
                <a:cubicBezTo>
                  <a:pt x="42" y="72"/>
                  <a:pt x="42" y="82"/>
                  <a:pt x="49" y="89"/>
                </a:cubicBezTo>
                <a:cubicBezTo>
                  <a:pt x="66" y="106"/>
                  <a:pt x="66" y="106"/>
                  <a:pt x="66" y="106"/>
                </a:cubicBezTo>
                <a:cubicBezTo>
                  <a:pt x="54" y="124"/>
                  <a:pt x="45" y="144"/>
                  <a:pt x="41" y="164"/>
                </a:cubicBezTo>
                <a:cubicBezTo>
                  <a:pt x="17" y="164"/>
                  <a:pt x="17" y="164"/>
                  <a:pt x="17" y="164"/>
                </a:cubicBezTo>
                <a:cubicBezTo>
                  <a:pt x="8" y="164"/>
                  <a:pt x="1" y="172"/>
                  <a:pt x="1" y="181"/>
                </a:cubicBezTo>
                <a:cubicBezTo>
                  <a:pt x="1" y="206"/>
                  <a:pt x="1" y="206"/>
                  <a:pt x="1" y="206"/>
                </a:cubicBezTo>
                <a:cubicBezTo>
                  <a:pt x="0" y="215"/>
                  <a:pt x="8" y="222"/>
                  <a:pt x="17" y="222"/>
                </a:cubicBezTo>
                <a:close/>
                <a:moveTo>
                  <a:pt x="135" y="134"/>
                </a:moveTo>
                <a:cubicBezTo>
                  <a:pt x="168" y="101"/>
                  <a:pt x="221" y="101"/>
                  <a:pt x="254" y="134"/>
                </a:cubicBezTo>
                <a:cubicBezTo>
                  <a:pt x="287" y="167"/>
                  <a:pt x="287" y="221"/>
                  <a:pt x="254" y="254"/>
                </a:cubicBezTo>
                <a:cubicBezTo>
                  <a:pt x="221" y="286"/>
                  <a:pt x="167" y="286"/>
                  <a:pt x="134" y="253"/>
                </a:cubicBezTo>
                <a:cubicBezTo>
                  <a:pt x="101" y="220"/>
                  <a:pt x="101" y="167"/>
                  <a:pt x="135" y="134"/>
                </a:cubicBezTo>
                <a:close/>
                <a:moveTo>
                  <a:pt x="135" y="134"/>
                </a:moveTo>
                <a:cubicBezTo>
                  <a:pt x="135" y="134"/>
                  <a:pt x="135" y="134"/>
                  <a:pt x="135" y="13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35" name="Rectangle 34">
            <a:extLst>
              <a:ext uri="{FF2B5EF4-FFF2-40B4-BE49-F238E27FC236}">
                <a16:creationId xmlns:a16="http://schemas.microsoft.com/office/drawing/2014/main" id="{849147FD-7497-9175-1BB0-991E71E00CCB}"/>
              </a:ext>
              <a:ext uri="{C183D7F6-B498-43B3-948B-1728B52AA6E4}">
                <adec:decorative xmlns:adec="http://schemas.microsoft.com/office/drawing/2017/decorative" val="1"/>
              </a:ext>
            </a:extLst>
          </p:cNvPr>
          <p:cNvSpPr/>
          <p:nvPr/>
        </p:nvSpPr>
        <p:spPr bwMode="auto">
          <a:xfrm>
            <a:off x="654875" y="1602778"/>
            <a:ext cx="4994295" cy="78690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1" lang="en-US" sz="2000" b="1" i="0" u="none" strike="noStrike" kern="1200" cap="none" spc="0" normalizeH="0" baseline="0" noProof="0">
              <a:ln>
                <a:noFill/>
              </a:ln>
              <a:solidFill>
                <a:srgbClr val="FFFFFF"/>
              </a:solidFill>
              <a:effectLst/>
              <a:uLnTx/>
              <a:uFillTx/>
              <a:latin typeface="Arial"/>
              <a:ea typeface="Segoe UI" pitchFamily="34" charset="0"/>
              <a:cs typeface="Segoe UI" pitchFamily="34" charset="0"/>
            </a:endParaRPr>
          </a:p>
        </p:txBody>
      </p:sp>
      <p:pic>
        <p:nvPicPr>
          <p:cNvPr id="36" name="Picture 35">
            <a:extLst>
              <a:ext uri="{FF2B5EF4-FFF2-40B4-BE49-F238E27FC236}">
                <a16:creationId xmlns:a16="http://schemas.microsoft.com/office/drawing/2014/main" id="{8C79360E-8311-7B55-CF57-80880A0E4EF5}"/>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4534" y="1707076"/>
            <a:ext cx="511219" cy="511219"/>
          </a:xfrm>
          <a:prstGeom prst="rect">
            <a:avLst/>
          </a:prstGeom>
        </p:spPr>
      </p:pic>
      <p:sp>
        <p:nvSpPr>
          <p:cNvPr id="37" name="TextBox 4">
            <a:extLst>
              <a:ext uri="{FF2B5EF4-FFF2-40B4-BE49-F238E27FC236}">
                <a16:creationId xmlns:a16="http://schemas.microsoft.com/office/drawing/2014/main" id="{F6E663AD-8C7F-23C0-180B-2A0BDE5C3AB7}"/>
              </a:ext>
            </a:extLst>
          </p:cNvPr>
          <p:cNvSpPr txBox="1"/>
          <p:nvPr/>
        </p:nvSpPr>
        <p:spPr>
          <a:xfrm flipH="1">
            <a:off x="2711624" y="1848497"/>
            <a:ext cx="1595513" cy="2954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97280" rtl="0" eaLnBrk="1" fontAlgn="auto" latinLnBrk="0" hangingPunct="1">
              <a:lnSpc>
                <a:spcPct val="100000"/>
              </a:lnSpc>
              <a:spcBef>
                <a:spcPts val="0"/>
              </a:spcBef>
              <a:spcAft>
                <a:spcPts val="720"/>
              </a:spcAft>
              <a:buClrTx/>
              <a:buSzTx/>
              <a:buFontTx/>
              <a:buNone/>
              <a:tabLst/>
              <a:defRPr/>
            </a:pPr>
            <a:r>
              <a:rPr kumimoji="1" lang="en-US" sz="1920" b="1" i="0" u="none" strike="noStrike" kern="1200" cap="none" spc="0" normalizeH="0" baseline="0" noProof="0">
                <a:ln>
                  <a:noFill/>
                </a:ln>
                <a:solidFill>
                  <a:srgbClr val="FFFFFF"/>
                </a:solidFill>
                <a:effectLst/>
                <a:uLnTx/>
                <a:uFillTx/>
                <a:latin typeface="Arial"/>
                <a:cs typeface="Segoe UI Semibold" panose="020B0702040204020203" pitchFamily="34" charset="0"/>
              </a:rPr>
              <a:t>Windows 365</a:t>
            </a:r>
          </a:p>
        </p:txBody>
      </p:sp>
      <p:sp>
        <p:nvSpPr>
          <p:cNvPr id="78" name="Star: 5 Points 77">
            <a:extLst>
              <a:ext uri="{FF2B5EF4-FFF2-40B4-BE49-F238E27FC236}">
                <a16:creationId xmlns:a16="http://schemas.microsoft.com/office/drawing/2014/main" id="{C5DD69C7-D692-A07B-6C20-2DB42D76A77F}"/>
              </a:ext>
            </a:extLst>
          </p:cNvPr>
          <p:cNvSpPr/>
          <p:nvPr/>
        </p:nvSpPr>
        <p:spPr>
          <a:xfrm>
            <a:off x="780810" y="3086122"/>
            <a:ext cx="391493" cy="391493"/>
          </a:xfrm>
          <a:prstGeom prst="star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IN" sz="1800" b="0" i="0" u="none" strike="noStrike" kern="1200" cap="none" spc="0" normalizeH="0" baseline="0" noProof="0">
              <a:ln>
                <a:noFill/>
              </a:ln>
              <a:solidFill>
                <a:srgbClr val="FFFFFF"/>
              </a:solidFill>
              <a:effectLst/>
              <a:uLnTx/>
              <a:uFillTx/>
              <a:latin typeface="Arial"/>
              <a:cs typeface="+mn-cs"/>
            </a:endParaRPr>
          </a:p>
        </p:txBody>
      </p:sp>
    </p:spTree>
    <p:extLst>
      <p:ext uri="{BB962C8B-B14F-4D97-AF65-F5344CB8AC3E}">
        <p14:creationId xmlns:p14="http://schemas.microsoft.com/office/powerpoint/2010/main" val="788970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lide Number Placeholder 3">
            <a:extLst>
              <a:ext uri="{FF2B5EF4-FFF2-40B4-BE49-F238E27FC236}">
                <a16:creationId xmlns:a16="http://schemas.microsoft.com/office/drawing/2014/main" id="{6F34A700-9E45-0FF4-92F1-63FAF76743B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2EA2340-BE12-4138-BE15-7C339B03EB4B}" type="slidenum">
              <a:rPr kumimoji="1" lang="en-US" sz="800" b="0" i="0" u="none" strike="noStrike" kern="1200" cap="none" spc="0" normalizeH="0" baseline="0" noProof="0" smtClean="0">
                <a:ln>
                  <a:noFill/>
                </a:ln>
                <a:solidFill>
                  <a:srgbClr val="6785C1"/>
                </a:solidFill>
                <a:effectLst/>
                <a:uLnTx/>
                <a:uFillTx/>
                <a:latin typeface="Arial"/>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1" lang="en-US" sz="800" b="0" i="0" u="none" strike="noStrike" kern="1200" cap="none" spc="0" normalizeH="0" baseline="0" noProof="0" dirty="0">
              <a:ln>
                <a:noFill/>
              </a:ln>
              <a:solidFill>
                <a:srgbClr val="6785C1"/>
              </a:solidFill>
              <a:effectLst/>
              <a:uLnTx/>
              <a:uFillTx/>
              <a:latin typeface="Arial"/>
              <a:cs typeface="+mn-cs"/>
            </a:endParaRPr>
          </a:p>
        </p:txBody>
      </p:sp>
      <p:sp>
        <p:nvSpPr>
          <p:cNvPr id="5" name="Title 4">
            <a:extLst>
              <a:ext uri="{FF2B5EF4-FFF2-40B4-BE49-F238E27FC236}">
                <a16:creationId xmlns:a16="http://schemas.microsoft.com/office/drawing/2014/main" id="{8FF9CE52-C1B1-468E-AEB2-0FA86980BFEE}"/>
              </a:ext>
            </a:extLst>
          </p:cNvPr>
          <p:cNvSpPr>
            <a:spLocks noGrp="1"/>
          </p:cNvSpPr>
          <p:nvPr>
            <p:ph type="title"/>
          </p:nvPr>
        </p:nvSpPr>
        <p:spPr/>
        <p:txBody>
          <a:bodyPr anchor="t">
            <a:normAutofit/>
          </a:bodyPr>
          <a:lstStyle/>
          <a:p>
            <a:r>
              <a:rPr lang="en-CA" dirty="0">
                <a:latin typeface="Arial" panose="020B0604020202020204" pitchFamily="34" charset="0"/>
                <a:cs typeface="Arial" panose="020B0604020202020204" pitchFamily="34" charset="0"/>
              </a:rPr>
              <a:t>Guide to choosing the right cloud solution</a:t>
            </a:r>
            <a:endParaRPr lang="en-US" dirty="0"/>
          </a:p>
        </p:txBody>
      </p:sp>
      <p:sp>
        <p:nvSpPr>
          <p:cNvPr id="8" name="Footer Placeholder 2">
            <a:extLst>
              <a:ext uri="{FF2B5EF4-FFF2-40B4-BE49-F238E27FC236}">
                <a16:creationId xmlns:a16="http://schemas.microsoft.com/office/drawing/2014/main" id="{A477D3D0-1953-75FA-6125-019D819E852B}"/>
              </a:ext>
            </a:extLst>
          </p:cNvPr>
          <p:cNvSpPr txBox="1">
            <a:spLocks/>
          </p:cNvSpPr>
          <p:nvPr/>
        </p:nvSpPr>
        <p:spPr>
          <a:xfrm>
            <a:off x="228600" y="6556248"/>
            <a:ext cx="3287226" cy="182880"/>
          </a:xfrm>
          <a:prstGeom prst="rect">
            <a:avLst/>
          </a:prstGeom>
        </p:spPr>
        <p:txBody>
          <a:bodyPr anchor="ctr"/>
          <a:lstStyle>
            <a:lvl1pPr marL="0" indent="0" algn="ctr" defTabSz="609555" rtl="0" eaLnBrk="1" fontAlgn="base" hangingPunct="1">
              <a:spcBef>
                <a:spcPct val="20000"/>
              </a:spcBef>
              <a:spcAft>
                <a:spcPct val="0"/>
              </a:spcAft>
              <a:buFont typeface="Arial" pitchFamily="34" charset="0"/>
              <a:buNone/>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IN" sz="800" b="0" i="0" u="none" strike="noStrike" kern="1200" cap="none" spc="0" normalizeH="0" baseline="0" noProof="0" dirty="0">
                <a:ln>
                  <a:noFill/>
                </a:ln>
                <a:solidFill>
                  <a:srgbClr val="6785C1"/>
                </a:solidFill>
                <a:effectLst/>
                <a:uLnTx/>
                <a:uFillTx/>
                <a:latin typeface="Arial"/>
                <a:cs typeface="Arial"/>
              </a:rPr>
              <a:t>© 2023 NTT DATA Americas, Inc. All rights reserved.</a:t>
            </a:r>
            <a:endParaRPr kumimoji="1" lang="en-US" sz="800" b="0" i="0" u="none" strike="noStrike" kern="1200" cap="none" spc="0" normalizeH="0" baseline="0" noProof="0" dirty="0">
              <a:ln>
                <a:noFill/>
              </a:ln>
              <a:solidFill>
                <a:srgbClr val="6785C1"/>
              </a:solidFill>
              <a:effectLst/>
              <a:uLnTx/>
              <a:uFillTx/>
              <a:latin typeface="Arial"/>
              <a:cs typeface="Arial"/>
            </a:endParaRPr>
          </a:p>
        </p:txBody>
      </p:sp>
      <p:sp>
        <p:nvSpPr>
          <p:cNvPr id="86" name="TextBox 85">
            <a:extLst>
              <a:ext uri="{FF2B5EF4-FFF2-40B4-BE49-F238E27FC236}">
                <a16:creationId xmlns:a16="http://schemas.microsoft.com/office/drawing/2014/main" id="{AE1D1A56-B003-3B94-89AE-05BA6696219B}"/>
              </a:ext>
            </a:extLst>
          </p:cNvPr>
          <p:cNvSpPr txBox="1"/>
          <p:nvPr/>
        </p:nvSpPr>
        <p:spPr>
          <a:xfrm flipH="1">
            <a:off x="576909" y="1268844"/>
            <a:ext cx="3168878" cy="27699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effectLst/>
                <a:uLnTx/>
                <a:uFillTx/>
                <a:latin typeface="Segoe UI Semibold"/>
                <a:ea typeface="+mn-ea"/>
                <a:cs typeface="Segoe UI Semibold"/>
              </a:rPr>
              <a:t>If you want:</a:t>
            </a:r>
          </a:p>
        </p:txBody>
      </p:sp>
      <p:grpSp>
        <p:nvGrpSpPr>
          <p:cNvPr id="87" name="Group 86">
            <a:extLst>
              <a:ext uri="{FF2B5EF4-FFF2-40B4-BE49-F238E27FC236}">
                <a16:creationId xmlns:a16="http://schemas.microsoft.com/office/drawing/2014/main" id="{32D96FB4-2B2B-ECFE-05DF-9ECFE12B78F8}"/>
              </a:ext>
            </a:extLst>
          </p:cNvPr>
          <p:cNvGrpSpPr/>
          <p:nvPr/>
        </p:nvGrpSpPr>
        <p:grpSpPr>
          <a:xfrm>
            <a:off x="511790" y="5401777"/>
            <a:ext cx="3886438" cy="643296"/>
            <a:chOff x="589909" y="5235346"/>
            <a:chExt cx="3886438" cy="643296"/>
          </a:xfrm>
        </p:grpSpPr>
        <p:sp>
          <p:nvSpPr>
            <p:cNvPr id="88" name="Rectangle 87">
              <a:extLst>
                <a:ext uri="{FF2B5EF4-FFF2-40B4-BE49-F238E27FC236}">
                  <a16:creationId xmlns:a16="http://schemas.microsoft.com/office/drawing/2014/main" id="{38B2700E-C295-4008-AF17-E29922108C57}"/>
                </a:ext>
              </a:extLst>
            </p:cNvPr>
            <p:cNvSpPr/>
            <p:nvPr/>
          </p:nvSpPr>
          <p:spPr bwMode="auto">
            <a:xfrm flipH="1">
              <a:off x="589909" y="5235346"/>
              <a:ext cx="3886438" cy="643296"/>
            </a:xfrm>
            <a:prstGeom prst="rect">
              <a:avLst/>
            </a:prstGeom>
            <a:solidFill>
              <a:schemeClr val="tx2"/>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Semibold"/>
                <a:ea typeface="+mn-ea"/>
                <a:cs typeface="Segoe UI Semibold" panose="020B0702040204020203" pitchFamily="34" charset="0"/>
              </a:endParaRPr>
            </a:p>
          </p:txBody>
        </p:sp>
        <p:sp>
          <p:nvSpPr>
            <p:cNvPr id="89" name="TextBox 88">
              <a:extLst>
                <a:ext uri="{FF2B5EF4-FFF2-40B4-BE49-F238E27FC236}">
                  <a16:creationId xmlns:a16="http://schemas.microsoft.com/office/drawing/2014/main" id="{AF4277D5-B121-A809-D043-1E4EB0A8EBD5}"/>
                </a:ext>
              </a:extLst>
            </p:cNvPr>
            <p:cNvSpPr txBox="1"/>
            <p:nvPr/>
          </p:nvSpPr>
          <p:spPr>
            <a:xfrm>
              <a:off x="996915" y="5396816"/>
              <a:ext cx="3259162" cy="307777"/>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Personalized, persistent desktops</a:t>
              </a:r>
            </a:p>
          </p:txBody>
        </p:sp>
        <p:sp>
          <p:nvSpPr>
            <p:cNvPr id="90" name="check" title="Icon of a checkmark">
              <a:extLst>
                <a:ext uri="{FF2B5EF4-FFF2-40B4-BE49-F238E27FC236}">
                  <a16:creationId xmlns:a16="http://schemas.microsoft.com/office/drawing/2014/main" id="{32DE476D-DEBB-F612-97D0-477139C449CA}"/>
                </a:ext>
              </a:extLst>
            </p:cNvPr>
            <p:cNvSpPr>
              <a:spLocks noChangeAspect="1"/>
            </p:cNvSpPr>
            <p:nvPr/>
          </p:nvSpPr>
          <p:spPr bwMode="auto">
            <a:xfrm>
              <a:off x="784835" y="5497373"/>
              <a:ext cx="158295" cy="111775"/>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91" name="Graphic 27">
            <a:extLst>
              <a:ext uri="{FF2B5EF4-FFF2-40B4-BE49-F238E27FC236}">
                <a16:creationId xmlns:a16="http://schemas.microsoft.com/office/drawing/2014/main" id="{10C79BB9-9210-0FE3-A3DD-7DC7A8847153}"/>
              </a:ext>
            </a:extLst>
          </p:cNvPr>
          <p:cNvSpPr/>
          <p:nvPr/>
        </p:nvSpPr>
        <p:spPr>
          <a:xfrm>
            <a:off x="9648319" y="4896912"/>
            <a:ext cx="1404922" cy="776942"/>
          </a:xfrm>
          <a:custGeom>
            <a:avLst/>
            <a:gdLst>
              <a:gd name="connsiteX0" fmla="*/ 1237691 w 2435903"/>
              <a:gd name="connsiteY0" fmla="*/ -2765 h 1347089"/>
              <a:gd name="connsiteX1" fmla="*/ 710157 w 2435903"/>
              <a:gd name="connsiteY1" fmla="*/ 349242 h 1347089"/>
              <a:gd name="connsiteX2" fmla="*/ 703691 w 2435903"/>
              <a:gd name="connsiteY2" fmla="*/ 365213 h 1347089"/>
              <a:gd name="connsiteX3" fmla="*/ 659000 w 2435903"/>
              <a:gd name="connsiteY3" fmla="*/ 349242 h 1347089"/>
              <a:gd name="connsiteX4" fmla="*/ 508575 w 2435903"/>
              <a:gd name="connsiteY4" fmla="*/ 326798 h 1347089"/>
              <a:gd name="connsiteX5" fmla="*/ 247 w 2435903"/>
              <a:gd name="connsiteY5" fmla="*/ 833988 h 1347089"/>
              <a:gd name="connsiteX6" fmla="*/ 247 w 2435903"/>
              <a:gd name="connsiteY6" fmla="*/ 835315 h 1347089"/>
              <a:gd name="connsiteX7" fmla="*/ 456658 w 2435903"/>
              <a:gd name="connsiteY7" fmla="*/ 1340791 h 1347089"/>
              <a:gd name="connsiteX8" fmla="*/ 494692 w 2435903"/>
              <a:gd name="connsiteY8" fmla="*/ 1344023 h 1347089"/>
              <a:gd name="connsiteX9" fmla="*/ 2152415 w 2435903"/>
              <a:gd name="connsiteY9" fmla="*/ 1344023 h 1347089"/>
              <a:gd name="connsiteX10" fmla="*/ 2228484 w 2435903"/>
              <a:gd name="connsiteY10" fmla="*/ 1337560 h 1347089"/>
              <a:gd name="connsiteX11" fmla="*/ 2426832 w 2435903"/>
              <a:gd name="connsiteY11" fmla="*/ 995252 h 1347089"/>
              <a:gd name="connsiteX12" fmla="*/ 2141575 w 2435903"/>
              <a:gd name="connsiteY12" fmla="*/ 787392 h 1347089"/>
              <a:gd name="connsiteX13" fmla="*/ 2119135 w 2435903"/>
              <a:gd name="connsiteY13" fmla="*/ 793859 h 1347089"/>
              <a:gd name="connsiteX14" fmla="*/ 2125601 w 2435903"/>
              <a:gd name="connsiteY14" fmla="*/ 758681 h 1347089"/>
              <a:gd name="connsiteX15" fmla="*/ 2083953 w 2435903"/>
              <a:gd name="connsiteY15" fmla="*/ 569837 h 1347089"/>
              <a:gd name="connsiteX16" fmla="*/ 1821707 w 2435903"/>
              <a:gd name="connsiteY16" fmla="*/ 406674 h 1347089"/>
              <a:gd name="connsiteX17" fmla="*/ 1783673 w 2435903"/>
              <a:gd name="connsiteY17" fmla="*/ 406674 h 1347089"/>
              <a:gd name="connsiteX18" fmla="*/ 1783673 w 2435903"/>
              <a:gd name="connsiteY18" fmla="*/ 403628 h 1347089"/>
              <a:gd name="connsiteX19" fmla="*/ 1236741 w 2435903"/>
              <a:gd name="connsiteY19" fmla="*/ -2765 h 134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5903" h="1347089">
                <a:moveTo>
                  <a:pt x="1237691" y="-2765"/>
                </a:moveTo>
                <a:cubicBezTo>
                  <a:pt x="1007261" y="-1627"/>
                  <a:pt x="799727" y="137008"/>
                  <a:pt x="710157" y="349242"/>
                </a:cubicBezTo>
                <a:lnTo>
                  <a:pt x="703691" y="365213"/>
                </a:lnTo>
                <a:lnTo>
                  <a:pt x="659000" y="349242"/>
                </a:lnTo>
                <a:cubicBezTo>
                  <a:pt x="610393" y="333647"/>
                  <a:pt x="559598" y="326042"/>
                  <a:pt x="508575" y="326798"/>
                </a:cubicBezTo>
                <a:cubicBezTo>
                  <a:pt x="228148" y="326418"/>
                  <a:pt x="570" y="553485"/>
                  <a:pt x="247" y="833988"/>
                </a:cubicBezTo>
                <a:cubicBezTo>
                  <a:pt x="247" y="834368"/>
                  <a:pt x="247" y="834935"/>
                  <a:pt x="247" y="835315"/>
                </a:cubicBezTo>
                <a:cubicBezTo>
                  <a:pt x="951" y="1095663"/>
                  <a:pt x="197759" y="1313598"/>
                  <a:pt x="456658" y="1340791"/>
                </a:cubicBezTo>
                <a:lnTo>
                  <a:pt x="494692" y="1344023"/>
                </a:lnTo>
                <a:lnTo>
                  <a:pt x="2152415" y="1344023"/>
                </a:lnTo>
                <a:cubicBezTo>
                  <a:pt x="2177936" y="1345165"/>
                  <a:pt x="2203514" y="1343076"/>
                  <a:pt x="2228484" y="1337560"/>
                </a:cubicBezTo>
                <a:cubicBezTo>
                  <a:pt x="2377502" y="1297432"/>
                  <a:pt x="2466141" y="1144534"/>
                  <a:pt x="2426832" y="995252"/>
                </a:cubicBezTo>
                <a:cubicBezTo>
                  <a:pt x="2392583" y="867458"/>
                  <a:pt x="2273764" y="780739"/>
                  <a:pt x="2141575" y="787392"/>
                </a:cubicBezTo>
                <a:lnTo>
                  <a:pt x="2119135" y="793859"/>
                </a:lnTo>
                <a:lnTo>
                  <a:pt x="2125601" y="758681"/>
                </a:lnTo>
                <a:cubicBezTo>
                  <a:pt x="2129138" y="693068"/>
                  <a:pt x="2114742" y="627841"/>
                  <a:pt x="2083953" y="569837"/>
                </a:cubicBezTo>
                <a:cubicBezTo>
                  <a:pt x="2029622" y="474752"/>
                  <a:pt x="1931037" y="413327"/>
                  <a:pt x="1821707" y="406674"/>
                </a:cubicBezTo>
                <a:lnTo>
                  <a:pt x="1783673" y="406674"/>
                </a:lnTo>
                <a:lnTo>
                  <a:pt x="1783673" y="403628"/>
                </a:lnTo>
                <a:cubicBezTo>
                  <a:pt x="1710153" y="162873"/>
                  <a:pt x="1488413" y="-1818"/>
                  <a:pt x="1236741" y="-2765"/>
                </a:cubicBezTo>
                <a:close/>
              </a:path>
            </a:pathLst>
          </a:custGeom>
          <a:solidFill>
            <a:schemeClr val="accent2"/>
          </a:solidFill>
          <a:ln w="18976" cap="flat">
            <a:noFill/>
            <a:prstDash val="solid"/>
            <a:miter/>
          </a:ln>
        </p:spPr>
        <p:txBody>
          <a:bodyPr tIns="228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Semibold"/>
                <a:ea typeface="+mn-ea"/>
                <a:cs typeface="+mn-cs"/>
              </a:rPr>
              <a:t>Windows 365</a:t>
            </a:r>
          </a:p>
        </p:txBody>
      </p:sp>
      <p:sp>
        <p:nvSpPr>
          <p:cNvPr id="92" name="Graphic 27">
            <a:extLst>
              <a:ext uri="{FF2B5EF4-FFF2-40B4-BE49-F238E27FC236}">
                <a16:creationId xmlns:a16="http://schemas.microsoft.com/office/drawing/2014/main" id="{4C24CB4F-6AD9-92B1-2E6C-9C76A5C383E1}"/>
              </a:ext>
            </a:extLst>
          </p:cNvPr>
          <p:cNvSpPr/>
          <p:nvPr/>
        </p:nvSpPr>
        <p:spPr>
          <a:xfrm>
            <a:off x="9668319" y="5850196"/>
            <a:ext cx="1404922" cy="776942"/>
          </a:xfrm>
          <a:custGeom>
            <a:avLst/>
            <a:gdLst>
              <a:gd name="connsiteX0" fmla="*/ 1237691 w 2435903"/>
              <a:gd name="connsiteY0" fmla="*/ -2765 h 1347089"/>
              <a:gd name="connsiteX1" fmla="*/ 710157 w 2435903"/>
              <a:gd name="connsiteY1" fmla="*/ 349242 h 1347089"/>
              <a:gd name="connsiteX2" fmla="*/ 703691 w 2435903"/>
              <a:gd name="connsiteY2" fmla="*/ 365213 h 1347089"/>
              <a:gd name="connsiteX3" fmla="*/ 659000 w 2435903"/>
              <a:gd name="connsiteY3" fmla="*/ 349242 h 1347089"/>
              <a:gd name="connsiteX4" fmla="*/ 508575 w 2435903"/>
              <a:gd name="connsiteY4" fmla="*/ 326798 h 1347089"/>
              <a:gd name="connsiteX5" fmla="*/ 247 w 2435903"/>
              <a:gd name="connsiteY5" fmla="*/ 833988 h 1347089"/>
              <a:gd name="connsiteX6" fmla="*/ 247 w 2435903"/>
              <a:gd name="connsiteY6" fmla="*/ 835315 h 1347089"/>
              <a:gd name="connsiteX7" fmla="*/ 456658 w 2435903"/>
              <a:gd name="connsiteY7" fmla="*/ 1340791 h 1347089"/>
              <a:gd name="connsiteX8" fmla="*/ 494692 w 2435903"/>
              <a:gd name="connsiteY8" fmla="*/ 1344023 h 1347089"/>
              <a:gd name="connsiteX9" fmla="*/ 2152415 w 2435903"/>
              <a:gd name="connsiteY9" fmla="*/ 1344023 h 1347089"/>
              <a:gd name="connsiteX10" fmla="*/ 2228484 w 2435903"/>
              <a:gd name="connsiteY10" fmla="*/ 1337560 h 1347089"/>
              <a:gd name="connsiteX11" fmla="*/ 2426832 w 2435903"/>
              <a:gd name="connsiteY11" fmla="*/ 995252 h 1347089"/>
              <a:gd name="connsiteX12" fmla="*/ 2141575 w 2435903"/>
              <a:gd name="connsiteY12" fmla="*/ 787392 h 1347089"/>
              <a:gd name="connsiteX13" fmla="*/ 2119135 w 2435903"/>
              <a:gd name="connsiteY13" fmla="*/ 793859 h 1347089"/>
              <a:gd name="connsiteX14" fmla="*/ 2125601 w 2435903"/>
              <a:gd name="connsiteY14" fmla="*/ 758681 h 1347089"/>
              <a:gd name="connsiteX15" fmla="*/ 2083953 w 2435903"/>
              <a:gd name="connsiteY15" fmla="*/ 569837 h 1347089"/>
              <a:gd name="connsiteX16" fmla="*/ 1821707 w 2435903"/>
              <a:gd name="connsiteY16" fmla="*/ 406674 h 1347089"/>
              <a:gd name="connsiteX17" fmla="*/ 1783673 w 2435903"/>
              <a:gd name="connsiteY17" fmla="*/ 406674 h 1347089"/>
              <a:gd name="connsiteX18" fmla="*/ 1783673 w 2435903"/>
              <a:gd name="connsiteY18" fmla="*/ 403628 h 1347089"/>
              <a:gd name="connsiteX19" fmla="*/ 1236741 w 2435903"/>
              <a:gd name="connsiteY19" fmla="*/ -2765 h 134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5903" h="1347089">
                <a:moveTo>
                  <a:pt x="1237691" y="-2765"/>
                </a:moveTo>
                <a:cubicBezTo>
                  <a:pt x="1007261" y="-1627"/>
                  <a:pt x="799727" y="137008"/>
                  <a:pt x="710157" y="349242"/>
                </a:cubicBezTo>
                <a:lnTo>
                  <a:pt x="703691" y="365213"/>
                </a:lnTo>
                <a:lnTo>
                  <a:pt x="659000" y="349242"/>
                </a:lnTo>
                <a:cubicBezTo>
                  <a:pt x="610393" y="333647"/>
                  <a:pt x="559598" y="326042"/>
                  <a:pt x="508575" y="326798"/>
                </a:cubicBezTo>
                <a:cubicBezTo>
                  <a:pt x="228148" y="326418"/>
                  <a:pt x="570" y="553485"/>
                  <a:pt x="247" y="833988"/>
                </a:cubicBezTo>
                <a:cubicBezTo>
                  <a:pt x="247" y="834368"/>
                  <a:pt x="247" y="834935"/>
                  <a:pt x="247" y="835315"/>
                </a:cubicBezTo>
                <a:cubicBezTo>
                  <a:pt x="951" y="1095663"/>
                  <a:pt x="197759" y="1313598"/>
                  <a:pt x="456658" y="1340791"/>
                </a:cubicBezTo>
                <a:lnTo>
                  <a:pt x="494692" y="1344023"/>
                </a:lnTo>
                <a:lnTo>
                  <a:pt x="2152415" y="1344023"/>
                </a:lnTo>
                <a:cubicBezTo>
                  <a:pt x="2177936" y="1345165"/>
                  <a:pt x="2203514" y="1343076"/>
                  <a:pt x="2228484" y="1337560"/>
                </a:cubicBezTo>
                <a:cubicBezTo>
                  <a:pt x="2377502" y="1297432"/>
                  <a:pt x="2466141" y="1144534"/>
                  <a:pt x="2426832" y="995252"/>
                </a:cubicBezTo>
                <a:cubicBezTo>
                  <a:pt x="2392583" y="867458"/>
                  <a:pt x="2273764" y="780739"/>
                  <a:pt x="2141575" y="787392"/>
                </a:cubicBezTo>
                <a:lnTo>
                  <a:pt x="2119135" y="793859"/>
                </a:lnTo>
                <a:lnTo>
                  <a:pt x="2125601" y="758681"/>
                </a:lnTo>
                <a:cubicBezTo>
                  <a:pt x="2129138" y="693068"/>
                  <a:pt x="2114742" y="627841"/>
                  <a:pt x="2083953" y="569837"/>
                </a:cubicBezTo>
                <a:cubicBezTo>
                  <a:pt x="2029622" y="474752"/>
                  <a:pt x="1931037" y="413327"/>
                  <a:pt x="1821707" y="406674"/>
                </a:cubicBezTo>
                <a:lnTo>
                  <a:pt x="1783673" y="406674"/>
                </a:lnTo>
                <a:lnTo>
                  <a:pt x="1783673" y="403628"/>
                </a:lnTo>
                <a:cubicBezTo>
                  <a:pt x="1710153" y="162873"/>
                  <a:pt x="1488413" y="-1818"/>
                  <a:pt x="1236741" y="-2765"/>
                </a:cubicBezTo>
                <a:close/>
              </a:path>
            </a:pathLst>
          </a:custGeom>
          <a:solidFill>
            <a:schemeClr val="accent2"/>
          </a:solidFill>
          <a:ln w="18976" cap="flat">
            <a:noFill/>
            <a:prstDash val="solid"/>
            <a:miter/>
          </a:ln>
        </p:spPr>
        <p:txBody>
          <a:bodyPr tIns="228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Semibold"/>
                <a:ea typeface="+mn-ea"/>
                <a:cs typeface="+mn-cs"/>
              </a:rPr>
              <a:t>Azure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Semibold"/>
                <a:ea typeface="+mn-ea"/>
                <a:cs typeface="+mn-cs"/>
              </a:rPr>
              <a:t>Virtual Desktop</a:t>
            </a:r>
          </a:p>
        </p:txBody>
      </p:sp>
      <p:cxnSp>
        <p:nvCxnSpPr>
          <p:cNvPr id="93" name="Straight Connector 92">
            <a:extLst>
              <a:ext uri="{FF2B5EF4-FFF2-40B4-BE49-F238E27FC236}">
                <a16:creationId xmlns:a16="http://schemas.microsoft.com/office/drawing/2014/main" id="{C4964EE1-0860-8C64-B78C-CE295CB45DF2}"/>
              </a:ext>
            </a:extLst>
          </p:cNvPr>
          <p:cNvCxnSpPr>
            <a:cxnSpLocks/>
            <a:endCxn id="88" idx="1"/>
          </p:cNvCxnSpPr>
          <p:nvPr/>
        </p:nvCxnSpPr>
        <p:spPr>
          <a:xfrm flipH="1" flipV="1">
            <a:off x="4398228" y="5723425"/>
            <a:ext cx="1972080" cy="8004"/>
          </a:xfrm>
          <a:prstGeom prst="line">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61A94AB7-D6BC-4858-EE45-099F6AF4ACAF}"/>
              </a:ext>
            </a:extLst>
          </p:cNvPr>
          <p:cNvSpPr/>
          <p:nvPr/>
        </p:nvSpPr>
        <p:spPr bwMode="auto">
          <a:xfrm flipH="1">
            <a:off x="4966785" y="5069385"/>
            <a:ext cx="2762011" cy="1308080"/>
          </a:xfrm>
          <a:prstGeom prst="rect">
            <a:avLst/>
          </a:prstGeom>
          <a:solidFill>
            <a:schemeClr val="bg2"/>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0"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Segoe UI"/>
              <a:ea typeface="+mn-ea"/>
              <a:cs typeface="Segoe UI Semibold" panose="020B0702040204020203" pitchFamily="34" charset="0"/>
            </a:endParaRPr>
          </a:p>
        </p:txBody>
      </p:sp>
      <p:sp>
        <p:nvSpPr>
          <p:cNvPr id="95" name="speech_5" title="Icon of two overlapping chat bubbles">
            <a:extLst>
              <a:ext uri="{FF2B5EF4-FFF2-40B4-BE49-F238E27FC236}">
                <a16:creationId xmlns:a16="http://schemas.microsoft.com/office/drawing/2014/main" id="{577A922D-E25A-60B7-15B2-6363F227B0C9}"/>
              </a:ext>
            </a:extLst>
          </p:cNvPr>
          <p:cNvSpPr>
            <a:spLocks noChangeAspect="1" noEditPoints="1"/>
          </p:cNvSpPr>
          <p:nvPr/>
        </p:nvSpPr>
        <p:spPr bwMode="auto">
          <a:xfrm>
            <a:off x="6075038" y="5211535"/>
            <a:ext cx="467788" cy="365760"/>
          </a:xfrm>
          <a:custGeom>
            <a:avLst/>
            <a:gdLst>
              <a:gd name="T0" fmla="*/ 167 w 243"/>
              <a:gd name="T1" fmla="*/ 56 h 190"/>
              <a:gd name="T2" fmla="*/ 167 w 243"/>
              <a:gd name="T3" fmla="*/ 114 h 190"/>
              <a:gd name="T4" fmla="*/ 60 w 243"/>
              <a:gd name="T5" fmla="*/ 114 h 190"/>
              <a:gd name="T6" fmla="*/ 21 w 243"/>
              <a:gd name="T7" fmla="*/ 155 h 190"/>
              <a:gd name="T8" fmla="*/ 21 w 243"/>
              <a:gd name="T9" fmla="*/ 114 h 190"/>
              <a:gd name="T10" fmla="*/ 0 w 243"/>
              <a:gd name="T11" fmla="*/ 114 h 190"/>
              <a:gd name="T12" fmla="*/ 0 w 243"/>
              <a:gd name="T13" fmla="*/ 0 h 190"/>
              <a:gd name="T14" fmla="*/ 167 w 243"/>
              <a:gd name="T15" fmla="*/ 0 h 190"/>
              <a:gd name="T16" fmla="*/ 167 w 243"/>
              <a:gd name="T17" fmla="*/ 56 h 190"/>
              <a:gd name="T18" fmla="*/ 77 w 243"/>
              <a:gd name="T19" fmla="*/ 114 h 190"/>
              <a:gd name="T20" fmla="*/ 77 w 243"/>
              <a:gd name="T21" fmla="*/ 150 h 190"/>
              <a:gd name="T22" fmla="*/ 183 w 243"/>
              <a:gd name="T23" fmla="*/ 150 h 190"/>
              <a:gd name="T24" fmla="*/ 222 w 243"/>
              <a:gd name="T25" fmla="*/ 190 h 190"/>
              <a:gd name="T26" fmla="*/ 222 w 243"/>
              <a:gd name="T27" fmla="*/ 150 h 190"/>
              <a:gd name="T28" fmla="*/ 243 w 243"/>
              <a:gd name="T29" fmla="*/ 150 h 190"/>
              <a:gd name="T30" fmla="*/ 243 w 243"/>
              <a:gd name="T31" fmla="*/ 36 h 190"/>
              <a:gd name="T32" fmla="*/ 167 w 243"/>
              <a:gd name="T33" fmla="*/ 3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190">
                <a:moveTo>
                  <a:pt x="167" y="56"/>
                </a:moveTo>
                <a:lnTo>
                  <a:pt x="167" y="114"/>
                </a:lnTo>
                <a:lnTo>
                  <a:pt x="60" y="114"/>
                </a:lnTo>
                <a:lnTo>
                  <a:pt x="21" y="155"/>
                </a:lnTo>
                <a:lnTo>
                  <a:pt x="21" y="114"/>
                </a:lnTo>
                <a:lnTo>
                  <a:pt x="0" y="114"/>
                </a:lnTo>
                <a:lnTo>
                  <a:pt x="0" y="0"/>
                </a:lnTo>
                <a:lnTo>
                  <a:pt x="167" y="0"/>
                </a:lnTo>
                <a:lnTo>
                  <a:pt x="167" y="56"/>
                </a:lnTo>
                <a:moveTo>
                  <a:pt x="77" y="114"/>
                </a:moveTo>
                <a:lnTo>
                  <a:pt x="77" y="150"/>
                </a:lnTo>
                <a:lnTo>
                  <a:pt x="183" y="150"/>
                </a:lnTo>
                <a:lnTo>
                  <a:pt x="222" y="190"/>
                </a:lnTo>
                <a:lnTo>
                  <a:pt x="222" y="150"/>
                </a:lnTo>
                <a:lnTo>
                  <a:pt x="243" y="150"/>
                </a:lnTo>
                <a:lnTo>
                  <a:pt x="243" y="36"/>
                </a:lnTo>
                <a:lnTo>
                  <a:pt x="167" y="36"/>
                </a:lnTo>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cxnSp>
        <p:nvCxnSpPr>
          <p:cNvPr id="96" name="Straight Connector 95">
            <a:extLst>
              <a:ext uri="{FF2B5EF4-FFF2-40B4-BE49-F238E27FC236}">
                <a16:creationId xmlns:a16="http://schemas.microsoft.com/office/drawing/2014/main" id="{170AAC04-3D23-FBE7-A354-77D7DEB9B105}"/>
              </a:ext>
            </a:extLst>
          </p:cNvPr>
          <p:cNvCxnSpPr>
            <a:cxnSpLocks/>
          </p:cNvCxnSpPr>
          <p:nvPr/>
        </p:nvCxnSpPr>
        <p:spPr>
          <a:xfrm flipV="1">
            <a:off x="8389606" y="5377920"/>
            <a:ext cx="0" cy="960006"/>
          </a:xfrm>
          <a:prstGeom prst="line">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257C595C-0432-559D-33B3-62240FD37105}"/>
              </a:ext>
            </a:extLst>
          </p:cNvPr>
          <p:cNvCxnSpPr>
            <a:cxnSpLocks/>
            <a:stCxn id="92" idx="5"/>
          </p:cNvCxnSpPr>
          <p:nvPr/>
        </p:nvCxnSpPr>
        <p:spPr>
          <a:xfrm flipH="1">
            <a:off x="8380081" y="6331204"/>
            <a:ext cx="1288380" cy="0"/>
          </a:xfrm>
          <a:prstGeom prst="line">
            <a:avLst/>
          </a:prstGeom>
          <a:ln w="19050">
            <a:solidFill>
              <a:schemeClr val="accent1"/>
            </a:solidFill>
            <a:headEnd type="arrow"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F6CC631-B542-CA4D-CABA-C6BB9D4567C6}"/>
              </a:ext>
            </a:extLst>
          </p:cNvPr>
          <p:cNvCxnSpPr>
            <a:cxnSpLocks/>
            <a:endCxn id="94" idx="1"/>
          </p:cNvCxnSpPr>
          <p:nvPr/>
        </p:nvCxnSpPr>
        <p:spPr>
          <a:xfrm flipH="1">
            <a:off x="7728796" y="5723425"/>
            <a:ext cx="651286" cy="0"/>
          </a:xfrm>
          <a:prstGeom prst="line">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CB7633C-551B-DF2C-046B-2656FB94AFC2}"/>
              </a:ext>
            </a:extLst>
          </p:cNvPr>
          <p:cNvCxnSpPr>
            <a:cxnSpLocks/>
          </p:cNvCxnSpPr>
          <p:nvPr/>
        </p:nvCxnSpPr>
        <p:spPr>
          <a:xfrm flipH="1">
            <a:off x="8380081" y="5377920"/>
            <a:ext cx="1268239" cy="0"/>
          </a:xfrm>
          <a:prstGeom prst="line">
            <a:avLst/>
          </a:prstGeom>
          <a:ln w="19050">
            <a:solidFill>
              <a:schemeClr val="accent1"/>
            </a:solidFill>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100" name="Graphic 27">
            <a:extLst>
              <a:ext uri="{FF2B5EF4-FFF2-40B4-BE49-F238E27FC236}">
                <a16:creationId xmlns:a16="http://schemas.microsoft.com/office/drawing/2014/main" id="{14FED1DB-4CFC-E103-A01C-9B8745CDF9DA}"/>
              </a:ext>
            </a:extLst>
          </p:cNvPr>
          <p:cNvSpPr/>
          <p:nvPr/>
        </p:nvSpPr>
        <p:spPr>
          <a:xfrm>
            <a:off x="9668319" y="3494498"/>
            <a:ext cx="1448647" cy="776942"/>
          </a:xfrm>
          <a:custGeom>
            <a:avLst/>
            <a:gdLst>
              <a:gd name="connsiteX0" fmla="*/ 1237691 w 2435903"/>
              <a:gd name="connsiteY0" fmla="*/ -2765 h 1347089"/>
              <a:gd name="connsiteX1" fmla="*/ 710157 w 2435903"/>
              <a:gd name="connsiteY1" fmla="*/ 349242 h 1347089"/>
              <a:gd name="connsiteX2" fmla="*/ 703691 w 2435903"/>
              <a:gd name="connsiteY2" fmla="*/ 365213 h 1347089"/>
              <a:gd name="connsiteX3" fmla="*/ 659000 w 2435903"/>
              <a:gd name="connsiteY3" fmla="*/ 349242 h 1347089"/>
              <a:gd name="connsiteX4" fmla="*/ 508575 w 2435903"/>
              <a:gd name="connsiteY4" fmla="*/ 326798 h 1347089"/>
              <a:gd name="connsiteX5" fmla="*/ 247 w 2435903"/>
              <a:gd name="connsiteY5" fmla="*/ 833988 h 1347089"/>
              <a:gd name="connsiteX6" fmla="*/ 247 w 2435903"/>
              <a:gd name="connsiteY6" fmla="*/ 835315 h 1347089"/>
              <a:gd name="connsiteX7" fmla="*/ 456658 w 2435903"/>
              <a:gd name="connsiteY7" fmla="*/ 1340791 h 1347089"/>
              <a:gd name="connsiteX8" fmla="*/ 494692 w 2435903"/>
              <a:gd name="connsiteY8" fmla="*/ 1344023 h 1347089"/>
              <a:gd name="connsiteX9" fmla="*/ 2152415 w 2435903"/>
              <a:gd name="connsiteY9" fmla="*/ 1344023 h 1347089"/>
              <a:gd name="connsiteX10" fmla="*/ 2228484 w 2435903"/>
              <a:gd name="connsiteY10" fmla="*/ 1337560 h 1347089"/>
              <a:gd name="connsiteX11" fmla="*/ 2426832 w 2435903"/>
              <a:gd name="connsiteY11" fmla="*/ 995252 h 1347089"/>
              <a:gd name="connsiteX12" fmla="*/ 2141575 w 2435903"/>
              <a:gd name="connsiteY12" fmla="*/ 787392 h 1347089"/>
              <a:gd name="connsiteX13" fmla="*/ 2119135 w 2435903"/>
              <a:gd name="connsiteY13" fmla="*/ 793859 h 1347089"/>
              <a:gd name="connsiteX14" fmla="*/ 2125601 w 2435903"/>
              <a:gd name="connsiteY14" fmla="*/ 758681 h 1347089"/>
              <a:gd name="connsiteX15" fmla="*/ 2083953 w 2435903"/>
              <a:gd name="connsiteY15" fmla="*/ 569837 h 1347089"/>
              <a:gd name="connsiteX16" fmla="*/ 1821707 w 2435903"/>
              <a:gd name="connsiteY16" fmla="*/ 406674 h 1347089"/>
              <a:gd name="connsiteX17" fmla="*/ 1783673 w 2435903"/>
              <a:gd name="connsiteY17" fmla="*/ 406674 h 1347089"/>
              <a:gd name="connsiteX18" fmla="*/ 1783673 w 2435903"/>
              <a:gd name="connsiteY18" fmla="*/ 403628 h 1347089"/>
              <a:gd name="connsiteX19" fmla="*/ 1236741 w 2435903"/>
              <a:gd name="connsiteY19" fmla="*/ -2765 h 134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5903" h="1347089">
                <a:moveTo>
                  <a:pt x="1237691" y="-2765"/>
                </a:moveTo>
                <a:cubicBezTo>
                  <a:pt x="1007261" y="-1627"/>
                  <a:pt x="799727" y="137008"/>
                  <a:pt x="710157" y="349242"/>
                </a:cubicBezTo>
                <a:lnTo>
                  <a:pt x="703691" y="365213"/>
                </a:lnTo>
                <a:lnTo>
                  <a:pt x="659000" y="349242"/>
                </a:lnTo>
                <a:cubicBezTo>
                  <a:pt x="610393" y="333647"/>
                  <a:pt x="559598" y="326042"/>
                  <a:pt x="508575" y="326798"/>
                </a:cubicBezTo>
                <a:cubicBezTo>
                  <a:pt x="228148" y="326418"/>
                  <a:pt x="570" y="553485"/>
                  <a:pt x="247" y="833988"/>
                </a:cubicBezTo>
                <a:cubicBezTo>
                  <a:pt x="247" y="834368"/>
                  <a:pt x="247" y="834935"/>
                  <a:pt x="247" y="835315"/>
                </a:cubicBezTo>
                <a:cubicBezTo>
                  <a:pt x="951" y="1095663"/>
                  <a:pt x="197759" y="1313598"/>
                  <a:pt x="456658" y="1340791"/>
                </a:cubicBezTo>
                <a:lnTo>
                  <a:pt x="494692" y="1344023"/>
                </a:lnTo>
                <a:lnTo>
                  <a:pt x="2152415" y="1344023"/>
                </a:lnTo>
                <a:cubicBezTo>
                  <a:pt x="2177936" y="1345165"/>
                  <a:pt x="2203514" y="1343076"/>
                  <a:pt x="2228484" y="1337560"/>
                </a:cubicBezTo>
                <a:cubicBezTo>
                  <a:pt x="2377502" y="1297432"/>
                  <a:pt x="2466141" y="1144534"/>
                  <a:pt x="2426832" y="995252"/>
                </a:cubicBezTo>
                <a:cubicBezTo>
                  <a:pt x="2392583" y="867458"/>
                  <a:pt x="2273764" y="780739"/>
                  <a:pt x="2141575" y="787392"/>
                </a:cubicBezTo>
                <a:lnTo>
                  <a:pt x="2119135" y="793859"/>
                </a:lnTo>
                <a:lnTo>
                  <a:pt x="2125601" y="758681"/>
                </a:lnTo>
                <a:cubicBezTo>
                  <a:pt x="2129138" y="693068"/>
                  <a:pt x="2114742" y="627841"/>
                  <a:pt x="2083953" y="569837"/>
                </a:cubicBezTo>
                <a:cubicBezTo>
                  <a:pt x="2029622" y="474752"/>
                  <a:pt x="1931037" y="413327"/>
                  <a:pt x="1821707" y="406674"/>
                </a:cubicBezTo>
                <a:lnTo>
                  <a:pt x="1783673" y="406674"/>
                </a:lnTo>
                <a:lnTo>
                  <a:pt x="1783673" y="403628"/>
                </a:lnTo>
                <a:cubicBezTo>
                  <a:pt x="1710153" y="162873"/>
                  <a:pt x="1488413" y="-1818"/>
                  <a:pt x="1236741" y="-2765"/>
                </a:cubicBezTo>
                <a:close/>
              </a:path>
            </a:pathLst>
          </a:custGeom>
          <a:solidFill>
            <a:schemeClr val="accent2"/>
          </a:solidFill>
          <a:ln w="18976" cap="flat">
            <a:noFill/>
            <a:prstDash val="solid"/>
            <a:miter/>
          </a:ln>
        </p:spPr>
        <p:txBody>
          <a:bodyPr tIns="228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Semibold"/>
                <a:ea typeface="+mn-ea"/>
                <a:cs typeface="+mn-cs"/>
              </a:rPr>
              <a:t>Azure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Semibold"/>
                <a:ea typeface="+mn-ea"/>
                <a:cs typeface="+mn-cs"/>
              </a:rPr>
              <a:t>Virtual Desktop</a:t>
            </a:r>
          </a:p>
        </p:txBody>
      </p:sp>
      <p:grpSp>
        <p:nvGrpSpPr>
          <p:cNvPr id="101" name="Group 100">
            <a:extLst>
              <a:ext uri="{FF2B5EF4-FFF2-40B4-BE49-F238E27FC236}">
                <a16:creationId xmlns:a16="http://schemas.microsoft.com/office/drawing/2014/main" id="{54612548-F97F-8F47-DDFA-1D2ADE3D24A9}"/>
              </a:ext>
            </a:extLst>
          </p:cNvPr>
          <p:cNvGrpSpPr/>
          <p:nvPr/>
        </p:nvGrpSpPr>
        <p:grpSpPr>
          <a:xfrm>
            <a:off x="511790" y="3143893"/>
            <a:ext cx="3886438" cy="1611847"/>
            <a:chOff x="589909" y="1755244"/>
            <a:chExt cx="3886438" cy="1611847"/>
          </a:xfrm>
        </p:grpSpPr>
        <p:sp>
          <p:nvSpPr>
            <p:cNvPr id="102" name="Rectangle 101">
              <a:extLst>
                <a:ext uri="{FF2B5EF4-FFF2-40B4-BE49-F238E27FC236}">
                  <a16:creationId xmlns:a16="http://schemas.microsoft.com/office/drawing/2014/main" id="{981B26BA-781E-1579-F76B-2A8AF3F33100}"/>
                </a:ext>
              </a:extLst>
            </p:cNvPr>
            <p:cNvSpPr/>
            <p:nvPr/>
          </p:nvSpPr>
          <p:spPr bwMode="auto">
            <a:xfrm flipH="1">
              <a:off x="589909" y="1755244"/>
              <a:ext cx="3886438" cy="1611847"/>
            </a:xfrm>
            <a:prstGeom prst="rect">
              <a:avLst/>
            </a:prstGeom>
            <a:solidFill>
              <a:schemeClr val="tx2"/>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Semibold"/>
                <a:ea typeface="+mn-ea"/>
                <a:cs typeface="Segoe UI Semibold" panose="020B0702040204020203" pitchFamily="34" charset="0"/>
              </a:endParaRPr>
            </a:p>
          </p:txBody>
        </p:sp>
        <p:sp>
          <p:nvSpPr>
            <p:cNvPr id="103" name="TextBox 102">
              <a:extLst>
                <a:ext uri="{FF2B5EF4-FFF2-40B4-BE49-F238E27FC236}">
                  <a16:creationId xmlns:a16="http://schemas.microsoft.com/office/drawing/2014/main" id="{7414F2A3-1F45-DB8F-475E-C11215753BD7}"/>
                </a:ext>
              </a:extLst>
            </p:cNvPr>
            <p:cNvSpPr txBox="1"/>
            <p:nvPr/>
          </p:nvSpPr>
          <p:spPr>
            <a:xfrm>
              <a:off x="917304" y="1836680"/>
              <a:ext cx="3559043" cy="1477328"/>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Remote app streaming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Multi-session/non-persistent desktops</a:t>
              </a:r>
              <a:endParaRPr kumimoji="0" lang="en-US" sz="1400" b="0" i="0" u="none" strike="noStrike" kern="1200" cap="none" spc="0" normalizeH="0" baseline="0" noProof="0" dirty="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Citrix/VMware/hybrid cloud scenarios</a:t>
              </a:r>
              <a:endParaRPr kumimoji="0" lang="en-US" sz="1400" b="0" i="0" u="none" strike="noStrike" kern="1200" cap="none" spc="0" normalizeH="0" baseline="0" noProof="0" dirty="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Choose any Azure VM (e.g. GPU) &amp; Region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Low-usage scenarios</a:t>
              </a:r>
              <a:endParaRPr kumimoji="0" lang="en-US" sz="1400" b="0" i="0" u="none" strike="noStrike" kern="1200" cap="none" spc="0" normalizeH="0" baseline="0" noProof="0" dirty="0">
                <a:ln>
                  <a:noFill/>
                </a:ln>
                <a:solidFill>
                  <a:srgbClr val="FFFFFF"/>
                </a:solidFill>
                <a:effectLst/>
                <a:uLnTx/>
                <a:uFillTx/>
                <a:latin typeface="Segoe UI"/>
                <a:ea typeface="+mn-ea"/>
                <a:cs typeface="Segoe UI"/>
              </a:endParaRPr>
            </a:p>
          </p:txBody>
        </p:sp>
        <p:sp>
          <p:nvSpPr>
            <p:cNvPr id="104" name="check" title="Icon of a checkmark">
              <a:extLst>
                <a:ext uri="{FF2B5EF4-FFF2-40B4-BE49-F238E27FC236}">
                  <a16:creationId xmlns:a16="http://schemas.microsoft.com/office/drawing/2014/main" id="{C9C1566F-0B98-3DB4-252E-416AA990E197}"/>
                </a:ext>
              </a:extLst>
            </p:cNvPr>
            <p:cNvSpPr>
              <a:spLocks noChangeAspect="1"/>
            </p:cNvSpPr>
            <p:nvPr/>
          </p:nvSpPr>
          <p:spPr bwMode="auto">
            <a:xfrm>
              <a:off x="784835" y="1937237"/>
              <a:ext cx="158295" cy="111775"/>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sp>
          <p:nvSpPr>
            <p:cNvPr id="105" name="check" title="Icon of a checkmark">
              <a:extLst>
                <a:ext uri="{FF2B5EF4-FFF2-40B4-BE49-F238E27FC236}">
                  <a16:creationId xmlns:a16="http://schemas.microsoft.com/office/drawing/2014/main" id="{2AECA0EC-27C4-D1BC-12E3-B854AEDDFDC8}"/>
                </a:ext>
              </a:extLst>
            </p:cNvPr>
            <p:cNvSpPr>
              <a:spLocks noChangeAspect="1"/>
            </p:cNvSpPr>
            <p:nvPr/>
          </p:nvSpPr>
          <p:spPr bwMode="auto">
            <a:xfrm>
              <a:off x="784835" y="2218779"/>
              <a:ext cx="158295" cy="111775"/>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sp>
          <p:nvSpPr>
            <p:cNvPr id="106" name="check" title="Icon of a checkmark">
              <a:extLst>
                <a:ext uri="{FF2B5EF4-FFF2-40B4-BE49-F238E27FC236}">
                  <a16:creationId xmlns:a16="http://schemas.microsoft.com/office/drawing/2014/main" id="{4A2E38E0-7427-87AC-923C-C7F01D21796F}"/>
                </a:ext>
              </a:extLst>
            </p:cNvPr>
            <p:cNvSpPr>
              <a:spLocks noChangeAspect="1"/>
            </p:cNvSpPr>
            <p:nvPr/>
          </p:nvSpPr>
          <p:spPr bwMode="auto">
            <a:xfrm>
              <a:off x="784835" y="2509460"/>
              <a:ext cx="158295" cy="111775"/>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sp>
          <p:nvSpPr>
            <p:cNvPr id="107" name="check" title="Icon of a checkmark">
              <a:extLst>
                <a:ext uri="{FF2B5EF4-FFF2-40B4-BE49-F238E27FC236}">
                  <a16:creationId xmlns:a16="http://schemas.microsoft.com/office/drawing/2014/main" id="{4B054393-5004-10FB-F655-E57F0DF7138D}"/>
                </a:ext>
              </a:extLst>
            </p:cNvPr>
            <p:cNvSpPr>
              <a:spLocks noChangeAspect="1"/>
            </p:cNvSpPr>
            <p:nvPr/>
          </p:nvSpPr>
          <p:spPr bwMode="auto">
            <a:xfrm>
              <a:off x="784835" y="2791002"/>
              <a:ext cx="158295" cy="111775"/>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cxnSp>
        <p:nvCxnSpPr>
          <p:cNvPr id="108" name="Straight Connector 107">
            <a:extLst>
              <a:ext uri="{FF2B5EF4-FFF2-40B4-BE49-F238E27FC236}">
                <a16:creationId xmlns:a16="http://schemas.microsoft.com/office/drawing/2014/main" id="{48965AC2-5953-18C5-A9FE-C243F523CB97}"/>
              </a:ext>
            </a:extLst>
          </p:cNvPr>
          <p:cNvCxnSpPr>
            <a:cxnSpLocks/>
            <a:stCxn id="100" idx="6"/>
          </p:cNvCxnSpPr>
          <p:nvPr/>
        </p:nvCxnSpPr>
        <p:spPr>
          <a:xfrm flipH="1" flipV="1">
            <a:off x="4398228" y="3967243"/>
            <a:ext cx="5270238" cy="9028"/>
          </a:xfrm>
          <a:prstGeom prst="line">
            <a:avLst/>
          </a:prstGeom>
          <a:ln w="19050">
            <a:solidFill>
              <a:schemeClr val="accent1"/>
            </a:solidFill>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F093E6E9-7B59-66B1-62AC-F542F7928A01}"/>
              </a:ext>
            </a:extLst>
          </p:cNvPr>
          <p:cNvSpPr/>
          <p:nvPr/>
        </p:nvSpPr>
        <p:spPr bwMode="auto">
          <a:xfrm flipH="1">
            <a:off x="4966784" y="5623055"/>
            <a:ext cx="2762011" cy="633804"/>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mn-cs"/>
              </a:rPr>
              <a:t>It depends on your…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Segoe UI"/>
                <a:ea typeface="+mn-ea"/>
                <a:cs typeface="Segoe UI Semibold" panose="020B0702040204020203" pitchFamily="34" charset="0"/>
              </a:rPr>
              <a:t>Business </a:t>
            </a:r>
            <a:r>
              <a:rPr kumimoji="0" lang="en-US" sz="1100" b="0" i="0" u="none" strike="noStrike" kern="1200" cap="none" spc="0" normalizeH="0" baseline="0" noProof="0" dirty="0">
                <a:ln>
                  <a:noFill/>
                </a:ln>
                <a:solidFill>
                  <a:schemeClr val="bg1"/>
                </a:solidFill>
                <a:effectLst/>
                <a:uLnTx/>
                <a:uFillTx/>
                <a:latin typeface="Segoe UI"/>
                <a:ea typeface="+mn-ea"/>
                <a:cs typeface="Segoe UI Semibold" panose="020B0702040204020203" pitchFamily="34" charset="0"/>
              </a:rPr>
              <a:t>model | IT skills/experience | </a:t>
            </a:r>
            <a:r>
              <a:rPr kumimoji="0" lang="en-US" sz="1100" b="0" i="0" u="none" strike="noStrike" kern="1200" cap="none" spc="0" normalizeH="0" baseline="0" noProof="0" dirty="0">
                <a:ln>
                  <a:noFill/>
                </a:ln>
                <a:solidFill>
                  <a:srgbClr val="FFFFFF"/>
                </a:solidFill>
                <a:effectLst/>
                <a:uLnTx/>
                <a:uFillTx/>
                <a:latin typeface="Segoe UI"/>
                <a:ea typeface="+mn-ea"/>
                <a:cs typeface="Segoe UI Semibold" panose="020B0702040204020203" pitchFamily="34" charset="0"/>
              </a:rPr>
              <a:t>IT priorities</a:t>
            </a:r>
          </a:p>
        </p:txBody>
      </p:sp>
      <p:sp>
        <p:nvSpPr>
          <p:cNvPr id="110" name="TextBox 5">
            <a:extLst>
              <a:ext uri="{FF2B5EF4-FFF2-40B4-BE49-F238E27FC236}">
                <a16:creationId xmlns:a16="http://schemas.microsoft.com/office/drawing/2014/main" id="{2E310934-CAF9-DA7D-BCB7-214022D65F83}"/>
              </a:ext>
            </a:extLst>
          </p:cNvPr>
          <p:cNvSpPr txBox="1"/>
          <p:nvPr/>
        </p:nvSpPr>
        <p:spPr>
          <a:xfrm>
            <a:off x="4966781" y="1746847"/>
            <a:ext cx="3413299" cy="646331"/>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gradFill>
                  <a:gsLst>
                    <a:gs pos="2917">
                      <a:srgbClr val="1B1B1B"/>
                    </a:gs>
                    <a:gs pos="30000">
                      <a:srgbClr val="1B1B1B"/>
                    </a:gs>
                  </a:gsLst>
                  <a:lin ang="5400000" scaled="0"/>
                </a:gradFill>
                <a:effectLst/>
                <a:uLnTx/>
                <a:uFillTx/>
                <a:latin typeface="Segoe UI"/>
                <a:ea typeface="+mn-ea"/>
                <a:cs typeface="+mn-cs"/>
              </a:rPr>
              <a:t>A complete facilitated Microsoft service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gradFill>
                <a:gsLst>
                  <a:gs pos="2917">
                    <a:srgbClr val="1B1B1B"/>
                  </a:gs>
                  <a:gs pos="30000">
                    <a:srgbClr val="1B1B1B"/>
                  </a:gs>
                </a:gsLst>
                <a:lin ang="5400000" scaled="0"/>
              </a:gra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37373"/>
                </a:solidFill>
                <a:effectLst/>
                <a:uLnTx/>
                <a:uFillTx/>
                <a:latin typeface="Segoe UI"/>
                <a:ea typeface="+mn-ea"/>
                <a:cs typeface="Segoe UI"/>
              </a:rPr>
              <a:t>No VDI skills required </a:t>
            </a:r>
          </a:p>
        </p:txBody>
      </p:sp>
      <p:sp>
        <p:nvSpPr>
          <p:cNvPr id="111" name="Graphic 27">
            <a:extLst>
              <a:ext uri="{FF2B5EF4-FFF2-40B4-BE49-F238E27FC236}">
                <a16:creationId xmlns:a16="http://schemas.microsoft.com/office/drawing/2014/main" id="{CCFF3B9F-AF33-E071-8768-F9F04BE9B6FE}"/>
              </a:ext>
            </a:extLst>
          </p:cNvPr>
          <p:cNvSpPr/>
          <p:nvPr/>
        </p:nvSpPr>
        <p:spPr>
          <a:xfrm>
            <a:off x="9648318" y="1573820"/>
            <a:ext cx="1404922" cy="776942"/>
          </a:xfrm>
          <a:custGeom>
            <a:avLst/>
            <a:gdLst>
              <a:gd name="connsiteX0" fmla="*/ 1237691 w 2435903"/>
              <a:gd name="connsiteY0" fmla="*/ -2765 h 1347089"/>
              <a:gd name="connsiteX1" fmla="*/ 710157 w 2435903"/>
              <a:gd name="connsiteY1" fmla="*/ 349242 h 1347089"/>
              <a:gd name="connsiteX2" fmla="*/ 703691 w 2435903"/>
              <a:gd name="connsiteY2" fmla="*/ 365213 h 1347089"/>
              <a:gd name="connsiteX3" fmla="*/ 659000 w 2435903"/>
              <a:gd name="connsiteY3" fmla="*/ 349242 h 1347089"/>
              <a:gd name="connsiteX4" fmla="*/ 508575 w 2435903"/>
              <a:gd name="connsiteY4" fmla="*/ 326798 h 1347089"/>
              <a:gd name="connsiteX5" fmla="*/ 247 w 2435903"/>
              <a:gd name="connsiteY5" fmla="*/ 833988 h 1347089"/>
              <a:gd name="connsiteX6" fmla="*/ 247 w 2435903"/>
              <a:gd name="connsiteY6" fmla="*/ 835315 h 1347089"/>
              <a:gd name="connsiteX7" fmla="*/ 456658 w 2435903"/>
              <a:gd name="connsiteY7" fmla="*/ 1340791 h 1347089"/>
              <a:gd name="connsiteX8" fmla="*/ 494692 w 2435903"/>
              <a:gd name="connsiteY8" fmla="*/ 1344023 h 1347089"/>
              <a:gd name="connsiteX9" fmla="*/ 2152415 w 2435903"/>
              <a:gd name="connsiteY9" fmla="*/ 1344023 h 1347089"/>
              <a:gd name="connsiteX10" fmla="*/ 2228484 w 2435903"/>
              <a:gd name="connsiteY10" fmla="*/ 1337560 h 1347089"/>
              <a:gd name="connsiteX11" fmla="*/ 2426832 w 2435903"/>
              <a:gd name="connsiteY11" fmla="*/ 995252 h 1347089"/>
              <a:gd name="connsiteX12" fmla="*/ 2141575 w 2435903"/>
              <a:gd name="connsiteY12" fmla="*/ 787392 h 1347089"/>
              <a:gd name="connsiteX13" fmla="*/ 2119135 w 2435903"/>
              <a:gd name="connsiteY13" fmla="*/ 793859 h 1347089"/>
              <a:gd name="connsiteX14" fmla="*/ 2125601 w 2435903"/>
              <a:gd name="connsiteY14" fmla="*/ 758681 h 1347089"/>
              <a:gd name="connsiteX15" fmla="*/ 2083953 w 2435903"/>
              <a:gd name="connsiteY15" fmla="*/ 569837 h 1347089"/>
              <a:gd name="connsiteX16" fmla="*/ 1821707 w 2435903"/>
              <a:gd name="connsiteY16" fmla="*/ 406674 h 1347089"/>
              <a:gd name="connsiteX17" fmla="*/ 1783673 w 2435903"/>
              <a:gd name="connsiteY17" fmla="*/ 406674 h 1347089"/>
              <a:gd name="connsiteX18" fmla="*/ 1783673 w 2435903"/>
              <a:gd name="connsiteY18" fmla="*/ 403628 h 1347089"/>
              <a:gd name="connsiteX19" fmla="*/ 1236741 w 2435903"/>
              <a:gd name="connsiteY19" fmla="*/ -2765 h 134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5903" h="1347089">
                <a:moveTo>
                  <a:pt x="1237691" y="-2765"/>
                </a:moveTo>
                <a:cubicBezTo>
                  <a:pt x="1007261" y="-1627"/>
                  <a:pt x="799727" y="137008"/>
                  <a:pt x="710157" y="349242"/>
                </a:cubicBezTo>
                <a:lnTo>
                  <a:pt x="703691" y="365213"/>
                </a:lnTo>
                <a:lnTo>
                  <a:pt x="659000" y="349242"/>
                </a:lnTo>
                <a:cubicBezTo>
                  <a:pt x="610393" y="333647"/>
                  <a:pt x="559598" y="326042"/>
                  <a:pt x="508575" y="326798"/>
                </a:cubicBezTo>
                <a:cubicBezTo>
                  <a:pt x="228148" y="326418"/>
                  <a:pt x="570" y="553485"/>
                  <a:pt x="247" y="833988"/>
                </a:cubicBezTo>
                <a:cubicBezTo>
                  <a:pt x="247" y="834368"/>
                  <a:pt x="247" y="834935"/>
                  <a:pt x="247" y="835315"/>
                </a:cubicBezTo>
                <a:cubicBezTo>
                  <a:pt x="951" y="1095663"/>
                  <a:pt x="197759" y="1313598"/>
                  <a:pt x="456658" y="1340791"/>
                </a:cubicBezTo>
                <a:lnTo>
                  <a:pt x="494692" y="1344023"/>
                </a:lnTo>
                <a:lnTo>
                  <a:pt x="2152415" y="1344023"/>
                </a:lnTo>
                <a:cubicBezTo>
                  <a:pt x="2177936" y="1345165"/>
                  <a:pt x="2203514" y="1343076"/>
                  <a:pt x="2228484" y="1337560"/>
                </a:cubicBezTo>
                <a:cubicBezTo>
                  <a:pt x="2377502" y="1297432"/>
                  <a:pt x="2466141" y="1144534"/>
                  <a:pt x="2426832" y="995252"/>
                </a:cubicBezTo>
                <a:cubicBezTo>
                  <a:pt x="2392583" y="867458"/>
                  <a:pt x="2273764" y="780739"/>
                  <a:pt x="2141575" y="787392"/>
                </a:cubicBezTo>
                <a:lnTo>
                  <a:pt x="2119135" y="793859"/>
                </a:lnTo>
                <a:lnTo>
                  <a:pt x="2125601" y="758681"/>
                </a:lnTo>
                <a:cubicBezTo>
                  <a:pt x="2129138" y="693068"/>
                  <a:pt x="2114742" y="627841"/>
                  <a:pt x="2083953" y="569837"/>
                </a:cubicBezTo>
                <a:cubicBezTo>
                  <a:pt x="2029622" y="474752"/>
                  <a:pt x="1931037" y="413327"/>
                  <a:pt x="1821707" y="406674"/>
                </a:cubicBezTo>
                <a:lnTo>
                  <a:pt x="1783673" y="406674"/>
                </a:lnTo>
                <a:lnTo>
                  <a:pt x="1783673" y="403628"/>
                </a:lnTo>
                <a:cubicBezTo>
                  <a:pt x="1710153" y="162873"/>
                  <a:pt x="1488413" y="-1818"/>
                  <a:pt x="1236741" y="-2765"/>
                </a:cubicBezTo>
                <a:close/>
              </a:path>
            </a:pathLst>
          </a:custGeom>
          <a:solidFill>
            <a:schemeClr val="accent2"/>
          </a:solidFill>
          <a:ln w="18976" cap="flat">
            <a:noFill/>
            <a:prstDash val="solid"/>
            <a:miter/>
          </a:ln>
        </p:spPr>
        <p:txBody>
          <a:bodyPr tIns="2286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Semibold"/>
                <a:ea typeface="+mn-ea"/>
                <a:cs typeface="+mn-cs"/>
              </a:rPr>
              <a:t>Windows 365</a:t>
            </a:r>
          </a:p>
        </p:txBody>
      </p:sp>
      <p:cxnSp>
        <p:nvCxnSpPr>
          <p:cNvPr id="112" name="Straight Connector 111">
            <a:extLst>
              <a:ext uri="{FF2B5EF4-FFF2-40B4-BE49-F238E27FC236}">
                <a16:creationId xmlns:a16="http://schemas.microsoft.com/office/drawing/2014/main" id="{78CEACC4-7681-75CF-CF91-E946FA06DC41}"/>
              </a:ext>
            </a:extLst>
          </p:cNvPr>
          <p:cNvCxnSpPr>
            <a:cxnSpLocks/>
            <a:stCxn id="111" idx="5"/>
          </p:cNvCxnSpPr>
          <p:nvPr/>
        </p:nvCxnSpPr>
        <p:spPr>
          <a:xfrm flipH="1" flipV="1">
            <a:off x="4398228" y="2027704"/>
            <a:ext cx="5250232" cy="27124"/>
          </a:xfrm>
          <a:prstGeom prst="line">
            <a:avLst/>
          </a:prstGeom>
          <a:ln w="19050">
            <a:solidFill>
              <a:schemeClr val="accent1"/>
            </a:solidFill>
            <a:headEnd type="arrow"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392384F-F0A0-8D18-162D-A32C021B8583}"/>
              </a:ext>
            </a:extLst>
          </p:cNvPr>
          <p:cNvCxnSpPr>
            <a:cxnSpLocks/>
          </p:cNvCxnSpPr>
          <p:nvPr/>
        </p:nvCxnSpPr>
        <p:spPr>
          <a:xfrm>
            <a:off x="511790" y="4836608"/>
            <a:ext cx="10450985" cy="0"/>
          </a:xfrm>
          <a:prstGeom prst="line">
            <a:avLst/>
          </a:prstGeom>
          <a:ln w="19050">
            <a:solidFill>
              <a:srgbClr val="0078D4">
                <a:alpha val="50000"/>
              </a:srgb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1E2A5424-E911-9D63-B108-A1334DD46C51}"/>
              </a:ext>
            </a:extLst>
          </p:cNvPr>
          <p:cNvSpPr txBox="1"/>
          <p:nvPr/>
        </p:nvSpPr>
        <p:spPr>
          <a:xfrm>
            <a:off x="927849" y="2104903"/>
            <a:ext cx="3259162" cy="307777"/>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Personalized, persistent desktops</a:t>
            </a:r>
          </a:p>
        </p:txBody>
      </p:sp>
      <p:grpSp>
        <p:nvGrpSpPr>
          <p:cNvPr id="115" name="Group 114">
            <a:extLst>
              <a:ext uri="{FF2B5EF4-FFF2-40B4-BE49-F238E27FC236}">
                <a16:creationId xmlns:a16="http://schemas.microsoft.com/office/drawing/2014/main" id="{8DA6600A-C218-B48E-10B2-316342CADD18}"/>
              </a:ext>
            </a:extLst>
          </p:cNvPr>
          <p:cNvGrpSpPr/>
          <p:nvPr/>
        </p:nvGrpSpPr>
        <p:grpSpPr>
          <a:xfrm>
            <a:off x="513259" y="1602720"/>
            <a:ext cx="3886438" cy="950269"/>
            <a:chOff x="7715131" y="276829"/>
            <a:chExt cx="3886438" cy="698313"/>
          </a:xfrm>
        </p:grpSpPr>
        <p:sp>
          <p:nvSpPr>
            <p:cNvPr id="116" name="Rectangle 115">
              <a:extLst>
                <a:ext uri="{FF2B5EF4-FFF2-40B4-BE49-F238E27FC236}">
                  <a16:creationId xmlns:a16="http://schemas.microsoft.com/office/drawing/2014/main" id="{79956E07-53A8-AB3A-E1F4-BBE1DD7ED618}"/>
                </a:ext>
              </a:extLst>
            </p:cNvPr>
            <p:cNvSpPr/>
            <p:nvPr/>
          </p:nvSpPr>
          <p:spPr bwMode="auto">
            <a:xfrm flipH="1">
              <a:off x="7715131" y="276829"/>
              <a:ext cx="3886438" cy="638886"/>
            </a:xfrm>
            <a:prstGeom prst="rect">
              <a:avLst/>
            </a:prstGeom>
            <a:solidFill>
              <a:schemeClr val="tx2"/>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Semibold"/>
                <a:ea typeface="+mn-ea"/>
                <a:cs typeface="Segoe UI Semibold" panose="020B0702040204020203" pitchFamily="34" charset="0"/>
              </a:endParaRPr>
            </a:p>
          </p:txBody>
        </p:sp>
        <p:sp>
          <p:nvSpPr>
            <p:cNvPr id="117" name="TextBox 116">
              <a:extLst>
                <a:ext uri="{FF2B5EF4-FFF2-40B4-BE49-F238E27FC236}">
                  <a16:creationId xmlns:a16="http://schemas.microsoft.com/office/drawing/2014/main" id="{48021E49-764F-421A-4358-2DA16840729C}"/>
                </a:ext>
              </a:extLst>
            </p:cNvPr>
            <p:cNvSpPr txBox="1"/>
            <p:nvPr/>
          </p:nvSpPr>
          <p:spPr>
            <a:xfrm>
              <a:off x="8129721" y="477564"/>
              <a:ext cx="3259162" cy="497578"/>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Desktop-as-a-Service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   </a:t>
              </a:r>
            </a:p>
          </p:txBody>
        </p:sp>
      </p:grpSp>
      <p:sp>
        <p:nvSpPr>
          <p:cNvPr id="119" name="TextBox 5">
            <a:extLst>
              <a:ext uri="{FF2B5EF4-FFF2-40B4-BE49-F238E27FC236}">
                <a16:creationId xmlns:a16="http://schemas.microsoft.com/office/drawing/2014/main" id="{C3FF4FBC-73F3-6EFA-7419-C46C71B29B94}"/>
              </a:ext>
            </a:extLst>
          </p:cNvPr>
          <p:cNvSpPr txBox="1"/>
          <p:nvPr/>
        </p:nvSpPr>
        <p:spPr>
          <a:xfrm>
            <a:off x="4966782" y="3653598"/>
            <a:ext cx="3279949" cy="646331"/>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gradFill>
                  <a:gsLst>
                    <a:gs pos="2917">
                      <a:srgbClr val="1B1B1B"/>
                    </a:gs>
                    <a:gs pos="30000">
                      <a:srgbClr val="1B1B1B"/>
                    </a:gs>
                  </a:gsLst>
                  <a:lin ang="5400000" scaled="0"/>
                </a:gradFill>
                <a:effectLst/>
                <a:uLnTx/>
                <a:uFillTx/>
                <a:latin typeface="Segoe UI"/>
                <a:ea typeface="+mn-ea"/>
                <a:cs typeface="+mn-cs"/>
              </a:rPr>
              <a:t>Full control with a cloud VDI platform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gradFill>
                <a:gsLst>
                  <a:gs pos="2917">
                    <a:srgbClr val="1B1B1B"/>
                  </a:gs>
                  <a:gs pos="30000">
                    <a:srgbClr val="1B1B1B"/>
                  </a:gs>
                </a:gsLst>
                <a:lin ang="5400000" scaled="0"/>
              </a:gra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37373"/>
                </a:solidFill>
                <a:effectLst/>
                <a:uLnTx/>
                <a:uFillTx/>
                <a:latin typeface="Segoe UI"/>
                <a:ea typeface="+mn-ea"/>
                <a:cs typeface="Segoe UI"/>
              </a:rPr>
              <a:t>VDI and Azure IT skills required</a:t>
            </a:r>
          </a:p>
        </p:txBody>
      </p:sp>
      <p:cxnSp>
        <p:nvCxnSpPr>
          <p:cNvPr id="121" name="Connector: Elbow 120">
            <a:extLst>
              <a:ext uri="{FF2B5EF4-FFF2-40B4-BE49-F238E27FC236}">
                <a16:creationId xmlns:a16="http://schemas.microsoft.com/office/drawing/2014/main" id="{7F015652-89B8-8C45-3F9A-FC64444F01BC}"/>
              </a:ext>
            </a:extLst>
          </p:cNvPr>
          <p:cNvCxnSpPr>
            <a:cxnSpLocks/>
            <a:stCxn id="111" idx="8"/>
            <a:endCxn id="123" idx="0"/>
          </p:cNvCxnSpPr>
          <p:nvPr/>
        </p:nvCxnSpPr>
        <p:spPr>
          <a:xfrm flipH="1">
            <a:off x="9553277" y="2348994"/>
            <a:ext cx="380358" cy="310399"/>
          </a:xfrm>
          <a:prstGeom prst="bentConnector4">
            <a:avLst>
              <a:gd name="adj1" fmla="val 100169"/>
              <a:gd name="adj2" fmla="val 50285"/>
            </a:avLst>
          </a:prstGeom>
          <a:ln w="19050">
            <a:solidFill>
              <a:schemeClr val="accent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22" name="Connector: Elbow 121">
            <a:extLst>
              <a:ext uri="{FF2B5EF4-FFF2-40B4-BE49-F238E27FC236}">
                <a16:creationId xmlns:a16="http://schemas.microsoft.com/office/drawing/2014/main" id="{C360E32A-3C12-5C6F-2407-8870F5EE6490}"/>
              </a:ext>
            </a:extLst>
          </p:cNvPr>
          <p:cNvCxnSpPr>
            <a:cxnSpLocks/>
            <a:stCxn id="111" idx="9"/>
            <a:endCxn id="124" idx="0"/>
          </p:cNvCxnSpPr>
          <p:nvPr/>
        </p:nvCxnSpPr>
        <p:spPr>
          <a:xfrm>
            <a:off x="10889737" y="2348994"/>
            <a:ext cx="312136" cy="301323"/>
          </a:xfrm>
          <a:prstGeom prst="bentConnector2">
            <a:avLst/>
          </a:prstGeom>
          <a:ln w="19050">
            <a:solidFill>
              <a:schemeClr val="accent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379606F7-7856-494D-6FBB-5BC955D6DB43}"/>
              </a:ext>
            </a:extLst>
          </p:cNvPr>
          <p:cNvSpPr/>
          <p:nvPr/>
        </p:nvSpPr>
        <p:spPr bwMode="auto">
          <a:xfrm flipH="1">
            <a:off x="9013613" y="2659393"/>
            <a:ext cx="1079328" cy="299743"/>
          </a:xfrm>
          <a:prstGeom prst="rect">
            <a:avLst/>
          </a:prstGeom>
          <a:solidFill>
            <a:schemeClr val="accent2"/>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Semibold"/>
                <a:ea typeface="+mn-ea"/>
                <a:cs typeface="Segoe UI Semibold" panose="020B0702040204020203" pitchFamily="34" charset="0"/>
              </a:rPr>
              <a:t>Business</a:t>
            </a:r>
          </a:p>
        </p:txBody>
      </p:sp>
      <p:sp>
        <p:nvSpPr>
          <p:cNvPr id="124" name="Rectangle 123">
            <a:extLst>
              <a:ext uri="{FF2B5EF4-FFF2-40B4-BE49-F238E27FC236}">
                <a16:creationId xmlns:a16="http://schemas.microsoft.com/office/drawing/2014/main" id="{9C6FF4A1-C626-C7AC-43C9-E187829F3944}"/>
              </a:ext>
            </a:extLst>
          </p:cNvPr>
          <p:cNvSpPr/>
          <p:nvPr/>
        </p:nvSpPr>
        <p:spPr bwMode="auto">
          <a:xfrm flipH="1">
            <a:off x="10662209" y="2650317"/>
            <a:ext cx="1079328" cy="299743"/>
          </a:xfrm>
          <a:prstGeom prst="rect">
            <a:avLst/>
          </a:prstGeom>
          <a:solidFill>
            <a:schemeClr val="accent2"/>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Semibold"/>
                <a:ea typeface="+mn-ea"/>
                <a:cs typeface="Segoe UI Semibold" panose="020B0702040204020203" pitchFamily="34" charset="0"/>
              </a:rPr>
              <a:t>Enterprise</a:t>
            </a:r>
          </a:p>
        </p:txBody>
      </p:sp>
      <p:sp>
        <p:nvSpPr>
          <p:cNvPr id="125" name="TextBox 124">
            <a:extLst>
              <a:ext uri="{FF2B5EF4-FFF2-40B4-BE49-F238E27FC236}">
                <a16:creationId xmlns:a16="http://schemas.microsoft.com/office/drawing/2014/main" id="{7724CF35-4F59-B827-0816-73DB1C5A79B3}"/>
              </a:ext>
            </a:extLst>
          </p:cNvPr>
          <p:cNvSpPr txBox="1"/>
          <p:nvPr/>
        </p:nvSpPr>
        <p:spPr>
          <a:xfrm>
            <a:off x="8928620" y="2966176"/>
            <a:ext cx="130322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1B1B1B"/>
                </a:solidFill>
                <a:effectLst/>
                <a:uLnTx/>
                <a:uFillTx/>
                <a:latin typeface="Segoe UI"/>
                <a:ea typeface="+mn-ea"/>
                <a:cs typeface="+mn-cs"/>
              </a:rPr>
              <a:t>No prerequisites </a:t>
            </a:r>
          </a:p>
        </p:txBody>
      </p:sp>
      <p:sp>
        <p:nvSpPr>
          <p:cNvPr id="126" name="TextBox 125">
            <a:extLst>
              <a:ext uri="{FF2B5EF4-FFF2-40B4-BE49-F238E27FC236}">
                <a16:creationId xmlns:a16="http://schemas.microsoft.com/office/drawing/2014/main" id="{C6DBE94D-1495-EFA4-FE8A-AC8DA0641B49}"/>
              </a:ext>
            </a:extLst>
          </p:cNvPr>
          <p:cNvSpPr txBox="1"/>
          <p:nvPr/>
        </p:nvSpPr>
        <p:spPr>
          <a:xfrm>
            <a:off x="10271211" y="2928213"/>
            <a:ext cx="185567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B1B"/>
                </a:solidFill>
                <a:effectLst/>
                <a:uLnTx/>
                <a:uFillTx/>
                <a:latin typeface="Segoe UI"/>
                <a:ea typeface="+mn-ea"/>
                <a:cs typeface="+mn-cs"/>
              </a:rPr>
              <a:t>Fully unified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B1B"/>
                </a:solidFill>
                <a:effectLst/>
                <a:uLnTx/>
                <a:uFillTx/>
                <a:latin typeface="Segoe UI"/>
                <a:ea typeface="+mn-ea"/>
                <a:cs typeface="+mn-cs"/>
              </a:rPr>
              <a:t>endpoint management</a:t>
            </a:r>
          </a:p>
        </p:txBody>
      </p:sp>
      <p:sp>
        <p:nvSpPr>
          <p:cNvPr id="127" name="check" title="Icon of a checkmark">
            <a:extLst>
              <a:ext uri="{FF2B5EF4-FFF2-40B4-BE49-F238E27FC236}">
                <a16:creationId xmlns:a16="http://schemas.microsoft.com/office/drawing/2014/main" id="{90FF6A06-04AA-3969-7F63-C87F9EB3B1E5}"/>
              </a:ext>
            </a:extLst>
          </p:cNvPr>
          <p:cNvSpPr>
            <a:spLocks noChangeAspect="1"/>
          </p:cNvSpPr>
          <p:nvPr/>
        </p:nvSpPr>
        <p:spPr bwMode="auto">
          <a:xfrm>
            <a:off x="737492" y="1958237"/>
            <a:ext cx="158295" cy="111775"/>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sp>
        <p:nvSpPr>
          <p:cNvPr id="128" name="check" title="Icon of a checkmark">
            <a:extLst>
              <a:ext uri="{FF2B5EF4-FFF2-40B4-BE49-F238E27FC236}">
                <a16:creationId xmlns:a16="http://schemas.microsoft.com/office/drawing/2014/main" id="{1308DA58-5D9B-B5D0-2058-7B1470653DBB}"/>
              </a:ext>
            </a:extLst>
          </p:cNvPr>
          <p:cNvSpPr>
            <a:spLocks noChangeAspect="1"/>
          </p:cNvSpPr>
          <p:nvPr/>
        </p:nvSpPr>
        <p:spPr bwMode="auto">
          <a:xfrm>
            <a:off x="706716" y="4484528"/>
            <a:ext cx="158295" cy="111775"/>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spTree>
    <p:extLst>
      <p:ext uri="{BB962C8B-B14F-4D97-AF65-F5344CB8AC3E}">
        <p14:creationId xmlns:p14="http://schemas.microsoft.com/office/powerpoint/2010/main" val="1010531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lide Number Placeholder 3">
            <a:extLst>
              <a:ext uri="{FF2B5EF4-FFF2-40B4-BE49-F238E27FC236}">
                <a16:creationId xmlns:a16="http://schemas.microsoft.com/office/drawing/2014/main" id="{6F34A700-9E45-0FF4-92F1-63FAF76743B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2EA2340-BE12-4138-BE15-7C339B03EB4B}" type="slidenum">
              <a:rPr kumimoji="1" lang="en-US" sz="800" b="0" i="0" u="none" strike="noStrike" kern="1200" cap="none" spc="0" normalizeH="0" baseline="0" noProof="0" smtClean="0">
                <a:ln>
                  <a:noFill/>
                </a:ln>
                <a:solidFill>
                  <a:srgbClr val="6785C1"/>
                </a:solidFill>
                <a:effectLst/>
                <a:uLnTx/>
                <a:uFillTx/>
                <a:latin typeface="Arial"/>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1" lang="en-US" sz="800" b="0" i="0" u="none" strike="noStrike" kern="1200" cap="none" spc="0" normalizeH="0" baseline="0" noProof="0" dirty="0">
              <a:ln>
                <a:noFill/>
              </a:ln>
              <a:solidFill>
                <a:srgbClr val="6785C1"/>
              </a:solidFill>
              <a:effectLst/>
              <a:uLnTx/>
              <a:uFillTx/>
              <a:latin typeface="Arial"/>
              <a:cs typeface="+mn-cs"/>
            </a:endParaRPr>
          </a:p>
        </p:txBody>
      </p:sp>
      <p:sp>
        <p:nvSpPr>
          <p:cNvPr id="5" name="Title 4">
            <a:extLst>
              <a:ext uri="{FF2B5EF4-FFF2-40B4-BE49-F238E27FC236}">
                <a16:creationId xmlns:a16="http://schemas.microsoft.com/office/drawing/2014/main" id="{8FF9CE52-C1B1-468E-AEB2-0FA86980BFEE}"/>
              </a:ext>
            </a:extLst>
          </p:cNvPr>
          <p:cNvSpPr>
            <a:spLocks noGrp="1"/>
          </p:cNvSpPr>
          <p:nvPr>
            <p:ph type="title"/>
          </p:nvPr>
        </p:nvSpPr>
        <p:spPr/>
        <p:txBody>
          <a:bodyPr anchor="t">
            <a:normAutofit/>
          </a:bodyPr>
          <a:lstStyle/>
          <a:p>
            <a:r>
              <a:rPr lang="en-CA" dirty="0">
                <a:latin typeface="Arial" panose="020B0604020202020204" pitchFamily="34" charset="0"/>
                <a:cs typeface="Arial" panose="020B0604020202020204" pitchFamily="34" charset="0"/>
              </a:rPr>
              <a:t>Why You Should Attend the Workshop?</a:t>
            </a:r>
            <a:endParaRPr lang="en-US" dirty="0"/>
          </a:p>
        </p:txBody>
      </p:sp>
      <p:sp>
        <p:nvSpPr>
          <p:cNvPr id="8" name="Footer Placeholder 2">
            <a:extLst>
              <a:ext uri="{FF2B5EF4-FFF2-40B4-BE49-F238E27FC236}">
                <a16:creationId xmlns:a16="http://schemas.microsoft.com/office/drawing/2014/main" id="{A477D3D0-1953-75FA-6125-019D819E852B}"/>
              </a:ext>
            </a:extLst>
          </p:cNvPr>
          <p:cNvSpPr txBox="1">
            <a:spLocks/>
          </p:cNvSpPr>
          <p:nvPr/>
        </p:nvSpPr>
        <p:spPr>
          <a:xfrm>
            <a:off x="228600" y="6556248"/>
            <a:ext cx="3287226" cy="182880"/>
          </a:xfrm>
          <a:prstGeom prst="rect">
            <a:avLst/>
          </a:prstGeom>
        </p:spPr>
        <p:txBody>
          <a:bodyPr anchor="ctr"/>
          <a:lstStyle>
            <a:lvl1pPr marL="0" indent="0" algn="ctr" defTabSz="609555" rtl="0" eaLnBrk="1" fontAlgn="base" hangingPunct="1">
              <a:spcBef>
                <a:spcPct val="20000"/>
              </a:spcBef>
              <a:spcAft>
                <a:spcPct val="0"/>
              </a:spcAft>
              <a:buFont typeface="Arial" pitchFamily="34" charset="0"/>
              <a:buNone/>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IN" sz="800" b="0" i="0" u="none" strike="noStrike" kern="1200" cap="none" spc="0" normalizeH="0" baseline="0" noProof="0" dirty="0">
                <a:ln>
                  <a:noFill/>
                </a:ln>
                <a:solidFill>
                  <a:srgbClr val="6785C1"/>
                </a:solidFill>
                <a:effectLst/>
                <a:uLnTx/>
                <a:uFillTx/>
                <a:latin typeface="Arial"/>
                <a:cs typeface="Arial"/>
              </a:rPr>
              <a:t>© 2023 NTT DATA Americas, Inc. All rights reserved.</a:t>
            </a:r>
            <a:endParaRPr kumimoji="1" lang="en-US" sz="800" b="0" i="0" u="none" strike="noStrike" kern="1200" cap="none" spc="0" normalizeH="0" baseline="0" noProof="0" dirty="0">
              <a:ln>
                <a:noFill/>
              </a:ln>
              <a:solidFill>
                <a:srgbClr val="6785C1"/>
              </a:solidFill>
              <a:effectLst/>
              <a:uLnTx/>
              <a:uFillTx/>
              <a:latin typeface="Arial"/>
              <a:cs typeface="Arial"/>
            </a:endParaRPr>
          </a:p>
        </p:txBody>
      </p:sp>
      <p:sp>
        <p:nvSpPr>
          <p:cNvPr id="3" name="Rectangle 2">
            <a:extLst>
              <a:ext uri="{FF2B5EF4-FFF2-40B4-BE49-F238E27FC236}">
                <a16:creationId xmlns:a16="http://schemas.microsoft.com/office/drawing/2014/main" id="{2111406F-AA59-5AF7-B4C2-347040FCAB6B}"/>
              </a:ext>
              <a:ext uri="{C183D7F6-B498-43B3-948B-1728B52AA6E4}">
                <adec:decorative xmlns:adec="http://schemas.microsoft.com/office/drawing/2017/decorative" val="1"/>
              </a:ext>
            </a:extLst>
          </p:cNvPr>
          <p:cNvSpPr/>
          <p:nvPr/>
        </p:nvSpPr>
        <p:spPr bwMode="auto">
          <a:xfrm>
            <a:off x="234378" y="1080849"/>
            <a:ext cx="11733008" cy="359529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Rectangle 3">
            <a:extLst>
              <a:ext uri="{FF2B5EF4-FFF2-40B4-BE49-F238E27FC236}">
                <a16:creationId xmlns:a16="http://schemas.microsoft.com/office/drawing/2014/main" id="{C0AC0802-A8A4-5887-1D6A-C24101879FB2}"/>
              </a:ext>
              <a:ext uri="{C183D7F6-B498-43B3-948B-1728B52AA6E4}">
                <adec:decorative xmlns:adec="http://schemas.microsoft.com/office/drawing/2017/decorative" val="1"/>
              </a:ext>
            </a:extLst>
          </p:cNvPr>
          <p:cNvSpPr/>
          <p:nvPr/>
        </p:nvSpPr>
        <p:spPr bwMode="auto">
          <a:xfrm>
            <a:off x="8069817" y="4764119"/>
            <a:ext cx="3897569" cy="1831959"/>
          </a:xfrm>
          <a:prstGeom prst="rect">
            <a:avLst/>
          </a:prstGeom>
          <a:solidFill>
            <a:schemeClr val="bg1"/>
          </a:solid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5">
            <a:extLst>
              <a:ext uri="{FF2B5EF4-FFF2-40B4-BE49-F238E27FC236}">
                <a16:creationId xmlns:a16="http://schemas.microsoft.com/office/drawing/2014/main" id="{D4A5F67B-4AFD-ADE1-C356-EAC1651E22ED}"/>
              </a:ext>
              <a:ext uri="{C183D7F6-B498-43B3-948B-1728B52AA6E4}">
                <adec:decorative xmlns:adec="http://schemas.microsoft.com/office/drawing/2017/decorative" val="1"/>
              </a:ext>
            </a:extLst>
          </p:cNvPr>
          <p:cNvSpPr/>
          <p:nvPr/>
        </p:nvSpPr>
        <p:spPr bwMode="auto">
          <a:xfrm>
            <a:off x="4064908" y="4765393"/>
            <a:ext cx="3897569" cy="1831959"/>
          </a:xfrm>
          <a:prstGeom prst="rect">
            <a:avLst/>
          </a:prstGeom>
          <a:solidFill>
            <a:schemeClr val="bg1"/>
          </a:solid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object 2">
            <a:extLst>
              <a:ext uri="{FF2B5EF4-FFF2-40B4-BE49-F238E27FC236}">
                <a16:creationId xmlns:a16="http://schemas.microsoft.com/office/drawing/2014/main" id="{C146FA49-E76E-8736-6FB3-15D0D97B4677}"/>
              </a:ext>
            </a:extLst>
          </p:cNvPr>
          <p:cNvSpPr txBox="1"/>
          <p:nvPr/>
        </p:nvSpPr>
        <p:spPr>
          <a:xfrm>
            <a:off x="492069" y="1147135"/>
            <a:ext cx="2303384" cy="259045"/>
          </a:xfrm>
          <a:prstGeom prst="rect">
            <a:avLst/>
          </a:prstGeom>
          <a:ln>
            <a:noFill/>
          </a:ln>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10" normalizeH="0" baseline="0" noProof="0" dirty="0">
                <a:ln>
                  <a:noFill/>
                </a:ln>
                <a:solidFill>
                  <a:schemeClr val="tx2"/>
                </a:solidFill>
                <a:effectLst/>
                <a:uLnTx/>
                <a:uFillTx/>
                <a:latin typeface="Segoe UI Semibold"/>
                <a:ea typeface="+mn-ea"/>
                <a:cs typeface="Segoe UI Semibold"/>
              </a:rPr>
              <a:t>Workshop</a:t>
            </a:r>
            <a:r>
              <a:rPr kumimoji="0" sz="1600" b="1" i="0" u="none" strike="noStrike" kern="1200" cap="none" spc="-75" normalizeH="0" baseline="0" noProof="0" dirty="0">
                <a:ln>
                  <a:noFill/>
                </a:ln>
                <a:solidFill>
                  <a:schemeClr val="tx2"/>
                </a:solidFill>
                <a:effectLst/>
                <a:uLnTx/>
                <a:uFillTx/>
                <a:latin typeface="Segoe UI Semibold"/>
                <a:ea typeface="+mn-ea"/>
                <a:cs typeface="Segoe UI Semibold"/>
              </a:rPr>
              <a:t> </a:t>
            </a:r>
            <a:r>
              <a:rPr kumimoji="0" sz="1600" b="1" i="0" u="none" strike="noStrike" kern="1200" cap="none" spc="-5" normalizeH="0" baseline="0" noProof="0" dirty="0">
                <a:ln>
                  <a:noFill/>
                </a:ln>
                <a:solidFill>
                  <a:schemeClr val="tx2"/>
                </a:solidFill>
                <a:effectLst/>
                <a:uLnTx/>
                <a:uFillTx/>
                <a:latin typeface="Segoe UI Semibold"/>
                <a:ea typeface="+mn-ea"/>
                <a:cs typeface="Segoe UI Semibold"/>
              </a:rPr>
              <a:t>highlights</a:t>
            </a:r>
            <a:endParaRPr kumimoji="0" sz="1600" b="0" i="0" u="none" strike="noStrike" kern="1200" cap="none" spc="0" normalizeH="0" baseline="0" noProof="0" dirty="0">
              <a:ln>
                <a:noFill/>
              </a:ln>
              <a:solidFill>
                <a:schemeClr val="tx2"/>
              </a:solidFill>
              <a:effectLst/>
              <a:uLnTx/>
              <a:uFillTx/>
              <a:latin typeface="Segoe UI Semibold"/>
              <a:ea typeface="+mn-ea"/>
              <a:cs typeface="Segoe UI Semibold"/>
            </a:endParaRPr>
          </a:p>
        </p:txBody>
      </p:sp>
      <p:sp>
        <p:nvSpPr>
          <p:cNvPr id="13" name="object 3">
            <a:extLst>
              <a:ext uri="{FF2B5EF4-FFF2-40B4-BE49-F238E27FC236}">
                <a16:creationId xmlns:a16="http://schemas.microsoft.com/office/drawing/2014/main" id="{0277B36B-31E2-0143-DCFF-5EA3A4E6889C}"/>
              </a:ext>
            </a:extLst>
          </p:cNvPr>
          <p:cNvSpPr txBox="1"/>
          <p:nvPr/>
        </p:nvSpPr>
        <p:spPr>
          <a:xfrm>
            <a:off x="999999" y="1609870"/>
            <a:ext cx="3149987" cy="566822"/>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5" normalizeH="0" baseline="0" noProof="0" dirty="0">
                <a:ln>
                  <a:noFill/>
                </a:ln>
                <a:solidFill>
                  <a:srgbClr val="000000"/>
                </a:solidFill>
                <a:effectLst/>
                <a:uLnTx/>
                <a:uFillTx/>
                <a:latin typeface="Segoe UI"/>
                <a:cs typeface="Segoe UI"/>
              </a:rPr>
              <a:t>Focus on priorities, initiatives &amp; key influences in your hybrid work &amp; end-user computing strategy</a:t>
            </a:r>
          </a:p>
        </p:txBody>
      </p:sp>
      <p:sp>
        <p:nvSpPr>
          <p:cNvPr id="14" name="object 3">
            <a:extLst>
              <a:ext uri="{FF2B5EF4-FFF2-40B4-BE49-F238E27FC236}">
                <a16:creationId xmlns:a16="http://schemas.microsoft.com/office/drawing/2014/main" id="{5363890B-2F7B-56F1-3017-E5B88891DC0B}"/>
              </a:ext>
            </a:extLst>
          </p:cNvPr>
          <p:cNvSpPr txBox="1"/>
          <p:nvPr/>
        </p:nvSpPr>
        <p:spPr>
          <a:xfrm>
            <a:off x="999999" y="2310210"/>
            <a:ext cx="3149983" cy="566822"/>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5" normalizeH="0" baseline="0" noProof="0" dirty="0">
                <a:ln>
                  <a:noFill/>
                </a:ln>
                <a:solidFill>
                  <a:srgbClr val="000000"/>
                </a:solidFill>
                <a:effectLst/>
                <a:uLnTx/>
                <a:uFillTx/>
                <a:latin typeface="Segoe UI"/>
                <a:cs typeface="Segoe UI"/>
              </a:rPr>
              <a:t>Learn about end-user computing strategies, Windows 11, and Windows 365 to drive endpoint modernization</a:t>
            </a:r>
          </a:p>
        </p:txBody>
      </p:sp>
      <p:sp>
        <p:nvSpPr>
          <p:cNvPr id="15" name="object 4">
            <a:extLst>
              <a:ext uri="{FF2B5EF4-FFF2-40B4-BE49-F238E27FC236}">
                <a16:creationId xmlns:a16="http://schemas.microsoft.com/office/drawing/2014/main" id="{BD7D0CF0-97CD-D2F5-1722-8D907A81B201}"/>
              </a:ext>
            </a:extLst>
          </p:cNvPr>
          <p:cNvSpPr txBox="1"/>
          <p:nvPr/>
        </p:nvSpPr>
        <p:spPr>
          <a:xfrm>
            <a:off x="1000000" y="3075869"/>
            <a:ext cx="3149982" cy="566822"/>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5" normalizeH="0" baseline="0" noProof="0" dirty="0">
                <a:ln>
                  <a:noFill/>
                </a:ln>
                <a:solidFill>
                  <a:srgbClr val="000000"/>
                </a:solidFill>
                <a:effectLst/>
                <a:uLnTx/>
                <a:uFillTx/>
                <a:latin typeface="Segoe UI"/>
                <a:cs typeface="Segoe UI"/>
              </a:rPr>
              <a:t>Work together on showcasing Cloud PC provisioning &amp; management with Windows 365 in a dev environment</a:t>
            </a:r>
          </a:p>
        </p:txBody>
      </p:sp>
      <p:sp>
        <p:nvSpPr>
          <p:cNvPr id="16" name="object 6">
            <a:extLst>
              <a:ext uri="{FF2B5EF4-FFF2-40B4-BE49-F238E27FC236}">
                <a16:creationId xmlns:a16="http://schemas.microsoft.com/office/drawing/2014/main" id="{DD03D281-7249-74AE-7905-C5216A059D6C}"/>
              </a:ext>
            </a:extLst>
          </p:cNvPr>
          <p:cNvSpPr txBox="1"/>
          <p:nvPr/>
        </p:nvSpPr>
        <p:spPr>
          <a:xfrm>
            <a:off x="1000000" y="3923169"/>
            <a:ext cx="3149981" cy="19749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5" normalizeH="0" baseline="0" noProof="0" dirty="0">
                <a:ln>
                  <a:noFill/>
                </a:ln>
                <a:solidFill>
                  <a:srgbClr val="000000"/>
                </a:solidFill>
                <a:effectLst/>
                <a:uLnTx/>
                <a:uFillTx/>
                <a:latin typeface="Segoe UI"/>
                <a:cs typeface="Segoe UI"/>
              </a:rPr>
              <a:t>Plan next steps on how we can work together</a:t>
            </a:r>
          </a:p>
        </p:txBody>
      </p:sp>
      <p:sp>
        <p:nvSpPr>
          <p:cNvPr id="17" name="object 23">
            <a:extLst>
              <a:ext uri="{FF2B5EF4-FFF2-40B4-BE49-F238E27FC236}">
                <a16:creationId xmlns:a16="http://schemas.microsoft.com/office/drawing/2014/main" id="{C068991E-FB96-1E88-AFB5-6BC668E0FC36}"/>
              </a:ext>
            </a:extLst>
          </p:cNvPr>
          <p:cNvSpPr txBox="1"/>
          <p:nvPr/>
        </p:nvSpPr>
        <p:spPr>
          <a:xfrm>
            <a:off x="5111998" y="1841667"/>
            <a:ext cx="6364596" cy="1646733"/>
          </a:xfrm>
          <a:prstGeom prst="rect">
            <a:avLst/>
          </a:prstGeom>
        </p:spPr>
        <p:txBody>
          <a:bodyPr vert="horz" wrap="square" lIns="0" tIns="64135" rIns="0" bIns="0" rtlCol="0" anchor="t">
            <a:spAutoFit/>
          </a:bodyPr>
          <a:lstStyle/>
          <a:p>
            <a:pPr marL="12700" marR="0" lvl="0" indent="0" algn="l" defTabSz="914400" rtl="0" eaLnBrk="1" fontAlgn="auto" latinLnBrk="0" hangingPunct="1">
              <a:lnSpc>
                <a:spcPct val="90000"/>
              </a:lnSpc>
              <a:spcBef>
                <a:spcPts val="600"/>
              </a:spcBef>
              <a:spcAft>
                <a:spcPts val="600"/>
              </a:spcAft>
              <a:buClrTx/>
              <a:buSzTx/>
              <a:buFontTx/>
              <a:buNone/>
              <a:tabLst/>
              <a:defRPr/>
            </a:pPr>
            <a:r>
              <a:rPr kumimoji="0" lang="en-US" sz="1600" b="1" i="0" u="none" strike="noStrike" kern="1200" cap="none" spc="-10" normalizeH="0" baseline="0" noProof="0" dirty="0">
                <a:ln>
                  <a:noFill/>
                </a:ln>
                <a:solidFill>
                  <a:schemeClr val="tx2"/>
                </a:solidFill>
                <a:effectLst/>
                <a:uLnTx/>
                <a:uFillTx/>
                <a:latin typeface="Segoe UI Semibold"/>
                <a:cs typeface="Segoe UI Semibold"/>
              </a:rPr>
              <a:t>Enable users to be productive, on any device, without compromising IT security</a:t>
            </a:r>
          </a:p>
          <a:p>
            <a:pPr marL="12700" marR="0" lvl="0" indent="0" algn="l" defTabSz="914400" rtl="0" eaLnBrk="1" fontAlgn="auto" latinLnBrk="0" hangingPunct="1">
              <a:lnSpc>
                <a:spcPct val="90000"/>
              </a:lnSpc>
              <a:spcBef>
                <a:spcPts val="600"/>
              </a:spcBef>
              <a:spcAft>
                <a:spcPts val="600"/>
              </a:spcAft>
              <a:buClrTx/>
              <a:buSzTx/>
              <a:buFontTx/>
              <a:buNone/>
              <a:tabLst/>
              <a:defRPr/>
            </a:pPr>
            <a:r>
              <a:rPr kumimoji="0" lang="en-CA" sz="1200" b="0" i="0" u="none" strike="noStrike" kern="1200" cap="none" spc="-5" normalizeH="0" baseline="0" noProof="0" dirty="0">
                <a:ln>
                  <a:noFill/>
                </a:ln>
                <a:solidFill>
                  <a:srgbClr val="000000"/>
                </a:solidFill>
                <a:effectLst/>
                <a:uLnTx/>
                <a:uFillTx/>
                <a:latin typeface="Segoe UI"/>
                <a:cs typeface="Segoe UI"/>
              </a:rPr>
              <a:t>Today’s users are looking for more ways to remain productive while working on any device. 95% of organizations allow personal devices in the workspace. All these devices add additional risks, when you consider that 70 million smartphones are lost every year.</a:t>
            </a:r>
          </a:p>
          <a:p>
            <a:pPr marL="12700" marR="0" lvl="0" indent="0" algn="l" defTabSz="914400" rtl="0" eaLnBrk="1" fontAlgn="auto" latinLnBrk="0" hangingPunct="1">
              <a:lnSpc>
                <a:spcPct val="90000"/>
              </a:lnSpc>
              <a:spcBef>
                <a:spcPts val="600"/>
              </a:spcBef>
              <a:spcAft>
                <a:spcPts val="600"/>
              </a:spcAft>
              <a:buClrTx/>
              <a:buSzTx/>
              <a:buFontTx/>
              <a:buNone/>
              <a:tabLst/>
              <a:defRPr/>
            </a:pPr>
            <a:r>
              <a:rPr kumimoji="0" lang="en-CA" sz="1200" b="0" i="0" u="none" strike="noStrike" kern="1200" cap="none" spc="-5" normalizeH="0" baseline="0" noProof="0" dirty="0">
                <a:ln>
                  <a:noFill/>
                </a:ln>
                <a:solidFill>
                  <a:srgbClr val="000000"/>
                </a:solidFill>
                <a:effectLst/>
                <a:uLnTx/>
                <a:uFillTx/>
                <a:latin typeface="Segoe UI"/>
                <a:cs typeface="Segoe UI"/>
              </a:rPr>
              <a:t>With users asking for more ways to work the way that they want, this workshop will show you how to use Cloud PC to make user productive on any device any location any platform.</a:t>
            </a:r>
          </a:p>
        </p:txBody>
      </p:sp>
      <p:sp>
        <p:nvSpPr>
          <p:cNvPr id="18" name="object 10">
            <a:extLst>
              <a:ext uri="{FF2B5EF4-FFF2-40B4-BE49-F238E27FC236}">
                <a16:creationId xmlns:a16="http://schemas.microsoft.com/office/drawing/2014/main" id="{6B56C376-677C-35F9-DBAB-5725B15B2797}"/>
              </a:ext>
            </a:extLst>
          </p:cNvPr>
          <p:cNvSpPr txBox="1"/>
          <p:nvPr/>
        </p:nvSpPr>
        <p:spPr>
          <a:xfrm>
            <a:off x="4282213" y="4827580"/>
            <a:ext cx="3464508" cy="1526572"/>
          </a:xfrm>
          <a:prstGeom prst="rect">
            <a:avLst/>
          </a:prstGeom>
          <a:noFill/>
        </p:spPr>
        <p:txBody>
          <a:bodyPr vert="horz" wrap="square" lIns="0" tIns="0" rIns="0" bIns="0" rtlCol="0">
            <a:sp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US" sz="1600" b="1" i="0" u="none" strike="noStrike" kern="1200" cap="none" spc="0" normalizeH="0" baseline="0" noProof="0" dirty="0">
                <a:ln>
                  <a:noFill/>
                </a:ln>
                <a:solidFill>
                  <a:schemeClr val="tx2"/>
                </a:solidFill>
                <a:effectLst/>
                <a:uLnTx/>
                <a:uFillTx/>
                <a:latin typeface="Segoe UI Semibold"/>
                <a:ea typeface="+mn-ea"/>
                <a:cs typeface="Segoe UI Semibold"/>
              </a:rPr>
              <a:t>Why </a:t>
            </a:r>
            <a:r>
              <a:rPr kumimoji="0" lang="en-US" sz="1600" b="1" i="0" u="none" strike="noStrike" kern="1200" cap="none" spc="-10" normalizeH="0" baseline="0" noProof="0" dirty="0">
                <a:ln>
                  <a:noFill/>
                </a:ln>
                <a:solidFill>
                  <a:schemeClr val="tx2"/>
                </a:solidFill>
                <a:effectLst/>
                <a:uLnTx/>
                <a:uFillTx/>
                <a:latin typeface="Segoe UI Semibold"/>
                <a:ea typeface="+mn-ea"/>
                <a:cs typeface="Segoe UI Semibold"/>
              </a:rPr>
              <a:t>you </a:t>
            </a:r>
            <a:r>
              <a:rPr kumimoji="0" lang="en-US" sz="1600" b="1" i="0" u="none" strike="noStrike" kern="1200" cap="none" spc="-5" normalizeH="0" baseline="0" noProof="0" dirty="0">
                <a:ln>
                  <a:noFill/>
                </a:ln>
                <a:solidFill>
                  <a:schemeClr val="tx2"/>
                </a:solidFill>
                <a:effectLst/>
                <a:uLnTx/>
                <a:uFillTx/>
                <a:latin typeface="Segoe UI Semibold"/>
                <a:ea typeface="+mn-ea"/>
                <a:cs typeface="Segoe UI Semibold"/>
              </a:rPr>
              <a:t>should</a:t>
            </a:r>
            <a:r>
              <a:rPr kumimoji="0" lang="en-US" sz="1600" b="1" i="0" u="none" strike="noStrike" kern="1200" cap="none" spc="-10" normalizeH="0" baseline="0" noProof="0" dirty="0">
                <a:ln>
                  <a:noFill/>
                </a:ln>
                <a:solidFill>
                  <a:schemeClr val="tx2"/>
                </a:solidFill>
                <a:effectLst/>
                <a:uLnTx/>
                <a:uFillTx/>
                <a:latin typeface="Segoe UI Semibold"/>
                <a:ea typeface="+mn-ea"/>
                <a:cs typeface="Segoe UI Semibold"/>
              </a:rPr>
              <a:t> </a:t>
            </a:r>
            <a:r>
              <a:rPr kumimoji="0" lang="en-US" sz="1600" b="1" i="0" u="none" strike="noStrike" kern="1200" cap="none" spc="-5" normalizeH="0" baseline="0" noProof="0" dirty="0">
                <a:ln>
                  <a:noFill/>
                </a:ln>
                <a:solidFill>
                  <a:schemeClr val="tx2"/>
                </a:solidFill>
                <a:effectLst/>
                <a:uLnTx/>
                <a:uFillTx/>
                <a:latin typeface="Segoe UI Semibold"/>
                <a:ea typeface="+mn-ea"/>
                <a:cs typeface="Segoe UI Semibold"/>
              </a:rPr>
              <a:t>attend</a:t>
            </a:r>
            <a:endParaRPr kumimoji="0" sz="1600" b="0" i="0" u="none" strike="noStrike" kern="1200" cap="none" spc="0" normalizeH="0" baseline="0" noProof="0" dirty="0">
              <a:ln>
                <a:noFill/>
              </a:ln>
              <a:solidFill>
                <a:schemeClr val="tx2"/>
              </a:solidFill>
              <a:effectLst/>
              <a:uLnTx/>
              <a:uFillTx/>
              <a:latin typeface="Segoe UI Semibold"/>
              <a:ea typeface="+mn-ea"/>
              <a:cs typeface="Segoe UI Semibold"/>
            </a:endParaRPr>
          </a:p>
          <a:p>
            <a:pPr marL="171450" marR="5080" lvl="0" indent="-1714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CA" sz="1200" b="0" i="0" u="none" strike="noStrike" kern="1200" cap="none" spc="-5" normalizeH="0" baseline="0" noProof="0" dirty="0">
                <a:ln>
                  <a:noFill/>
                </a:ln>
                <a:solidFill>
                  <a:srgbClr val="000000"/>
                </a:solidFill>
                <a:effectLst/>
                <a:uLnTx/>
                <a:uFillTx/>
                <a:latin typeface="Segoe UI"/>
                <a:ea typeface="+mn-ea"/>
                <a:cs typeface="Segoe UI"/>
              </a:rPr>
              <a:t>Experience the power of Cloud PC, AVD, Win11. </a:t>
            </a:r>
          </a:p>
          <a:p>
            <a:pPr marL="171450" marR="5080" lvl="0" indent="-1714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CA" sz="1200" b="0" i="0" u="none" strike="noStrike" kern="1200" cap="none" spc="-5" normalizeH="0" baseline="0" noProof="0" dirty="0">
                <a:ln>
                  <a:noFill/>
                </a:ln>
                <a:solidFill>
                  <a:srgbClr val="000000"/>
                </a:solidFill>
                <a:effectLst/>
                <a:uLnTx/>
                <a:uFillTx/>
                <a:latin typeface="Segoe UI"/>
                <a:ea typeface="+mn-ea"/>
                <a:cs typeface="Segoe UI"/>
              </a:rPr>
              <a:t>This workshop will show you how to leverage Cloud PC, AVD and Win11 to make your workforce productive from any location , any device , any platform and make corporate resources available to them securely </a:t>
            </a:r>
          </a:p>
        </p:txBody>
      </p:sp>
      <p:cxnSp>
        <p:nvCxnSpPr>
          <p:cNvPr id="19" name="Straight Connector 18">
            <a:extLst>
              <a:ext uri="{FF2B5EF4-FFF2-40B4-BE49-F238E27FC236}">
                <a16:creationId xmlns:a16="http://schemas.microsoft.com/office/drawing/2014/main" id="{8F37235B-749F-6380-1CCF-EDF68FA6800A}"/>
              </a:ext>
              <a:ext uri="{C183D7F6-B498-43B3-948B-1728B52AA6E4}">
                <adec:decorative xmlns:adec="http://schemas.microsoft.com/office/drawing/2017/decorative" val="1"/>
              </a:ext>
            </a:extLst>
          </p:cNvPr>
          <p:cNvCxnSpPr>
            <a:cxnSpLocks/>
          </p:cNvCxnSpPr>
          <p:nvPr/>
        </p:nvCxnSpPr>
        <p:spPr>
          <a:xfrm>
            <a:off x="4723995" y="1147135"/>
            <a:ext cx="0" cy="3133021"/>
          </a:xfrm>
          <a:prstGeom prst="line">
            <a:avLst/>
          </a:prstGeom>
          <a:ln w="19050">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0" name="Group 43">
            <a:extLst>
              <a:ext uri="{FF2B5EF4-FFF2-40B4-BE49-F238E27FC236}">
                <a16:creationId xmlns:a16="http://schemas.microsoft.com/office/drawing/2014/main" id="{1B374CC7-FBF4-6F29-63A9-AED3122DA0AB}"/>
              </a:ext>
              <a:ext uri="{C183D7F6-B498-43B3-948B-1728B52AA6E4}">
                <adec:decorative xmlns:adec="http://schemas.microsoft.com/office/drawing/2017/decorative" val="1"/>
              </a:ext>
            </a:extLst>
          </p:cNvPr>
          <p:cNvGrpSpPr>
            <a:grpSpLocks noChangeAspect="1"/>
          </p:cNvGrpSpPr>
          <p:nvPr/>
        </p:nvGrpSpPr>
        <p:grpSpPr bwMode="auto">
          <a:xfrm>
            <a:off x="504625" y="4014888"/>
            <a:ext cx="286860" cy="265268"/>
            <a:chOff x="4338" y="3300"/>
            <a:chExt cx="279" cy="258"/>
          </a:xfrm>
        </p:grpSpPr>
        <p:sp>
          <p:nvSpPr>
            <p:cNvPr id="21" name="Freeform 44">
              <a:extLst>
                <a:ext uri="{FF2B5EF4-FFF2-40B4-BE49-F238E27FC236}">
                  <a16:creationId xmlns:a16="http://schemas.microsoft.com/office/drawing/2014/main" id="{43870D01-CA63-B212-B962-59BC3FAB46F5}"/>
                </a:ext>
              </a:extLst>
            </p:cNvPr>
            <p:cNvSpPr>
              <a:spLocks/>
            </p:cNvSpPr>
            <p:nvPr/>
          </p:nvSpPr>
          <p:spPr bwMode="auto">
            <a:xfrm>
              <a:off x="4565" y="3300"/>
              <a:ext cx="32" cy="31"/>
            </a:xfrm>
            <a:custGeom>
              <a:avLst/>
              <a:gdLst>
                <a:gd name="T0" fmla="*/ 42 w 42"/>
                <a:gd name="T1" fmla="*/ 42 h 42"/>
                <a:gd name="T2" fmla="*/ 42 w 42"/>
                <a:gd name="T3" fmla="*/ 42 h 42"/>
                <a:gd name="T4" fmla="*/ 42 w 42"/>
                <a:gd name="T5" fmla="*/ 0 h 42"/>
                <a:gd name="T6" fmla="*/ 0 w 42"/>
                <a:gd name="T7" fmla="*/ 0 h 42"/>
                <a:gd name="T8" fmla="*/ 42 w 42"/>
                <a:gd name="T9" fmla="*/ 42 h 42"/>
              </a:gdLst>
              <a:ahLst/>
              <a:cxnLst>
                <a:cxn ang="0">
                  <a:pos x="T0" y="T1"/>
                </a:cxn>
                <a:cxn ang="0">
                  <a:pos x="T2" y="T3"/>
                </a:cxn>
                <a:cxn ang="0">
                  <a:pos x="T4" y="T5"/>
                </a:cxn>
                <a:cxn ang="0">
                  <a:pos x="T6" y="T7"/>
                </a:cxn>
                <a:cxn ang="0">
                  <a:pos x="T8" y="T9"/>
                </a:cxn>
              </a:cxnLst>
              <a:rect l="0" t="0" r="r" b="b"/>
              <a:pathLst>
                <a:path w="42" h="42">
                  <a:moveTo>
                    <a:pt x="42" y="42"/>
                  </a:moveTo>
                  <a:lnTo>
                    <a:pt x="42" y="42"/>
                  </a:lnTo>
                  <a:lnTo>
                    <a:pt x="42" y="0"/>
                  </a:lnTo>
                  <a:lnTo>
                    <a:pt x="0" y="0"/>
                  </a:lnTo>
                  <a:cubicBezTo>
                    <a:pt x="17" y="10"/>
                    <a:pt x="32" y="24"/>
                    <a:pt x="42" y="42"/>
                  </a:cubicBez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404040"/>
                </a:solidFill>
                <a:effectLst/>
                <a:uLnTx/>
                <a:uFillTx/>
                <a:latin typeface="Arial"/>
                <a:cs typeface="+mn-cs"/>
              </a:endParaRPr>
            </a:p>
          </p:txBody>
        </p:sp>
        <p:sp>
          <p:nvSpPr>
            <p:cNvPr id="22" name="Freeform 45">
              <a:extLst>
                <a:ext uri="{FF2B5EF4-FFF2-40B4-BE49-F238E27FC236}">
                  <a16:creationId xmlns:a16="http://schemas.microsoft.com/office/drawing/2014/main" id="{4186A1FA-432D-EA1D-7C30-960F74977139}"/>
                </a:ext>
              </a:extLst>
            </p:cNvPr>
            <p:cNvSpPr>
              <a:spLocks/>
            </p:cNvSpPr>
            <p:nvPr/>
          </p:nvSpPr>
          <p:spPr bwMode="auto">
            <a:xfrm>
              <a:off x="4589" y="3407"/>
              <a:ext cx="8" cy="12"/>
            </a:xfrm>
            <a:custGeom>
              <a:avLst/>
              <a:gdLst>
                <a:gd name="T0" fmla="*/ 10 w 10"/>
                <a:gd name="T1" fmla="*/ 0 h 16"/>
                <a:gd name="T2" fmla="*/ 10 w 10"/>
                <a:gd name="T3" fmla="*/ 0 h 16"/>
                <a:gd name="T4" fmla="*/ 0 w 10"/>
                <a:gd name="T5" fmla="*/ 16 h 16"/>
                <a:gd name="T6" fmla="*/ 10 w 10"/>
                <a:gd name="T7" fmla="*/ 16 h 16"/>
                <a:gd name="T8" fmla="*/ 10 w 10"/>
                <a:gd name="T9" fmla="*/ 0 h 16"/>
              </a:gdLst>
              <a:ahLst/>
              <a:cxnLst>
                <a:cxn ang="0">
                  <a:pos x="T0" y="T1"/>
                </a:cxn>
                <a:cxn ang="0">
                  <a:pos x="T2" y="T3"/>
                </a:cxn>
                <a:cxn ang="0">
                  <a:pos x="T4" y="T5"/>
                </a:cxn>
                <a:cxn ang="0">
                  <a:pos x="T6" y="T7"/>
                </a:cxn>
                <a:cxn ang="0">
                  <a:pos x="T8" y="T9"/>
                </a:cxn>
              </a:cxnLst>
              <a:rect l="0" t="0" r="r" b="b"/>
              <a:pathLst>
                <a:path w="10" h="16">
                  <a:moveTo>
                    <a:pt x="10" y="0"/>
                  </a:moveTo>
                  <a:lnTo>
                    <a:pt x="10" y="0"/>
                  </a:lnTo>
                  <a:cubicBezTo>
                    <a:pt x="7" y="6"/>
                    <a:pt x="3" y="11"/>
                    <a:pt x="0" y="16"/>
                  </a:cubicBezTo>
                  <a:lnTo>
                    <a:pt x="10" y="16"/>
                  </a:lnTo>
                  <a:lnTo>
                    <a:pt x="10" y="0"/>
                  </a:ln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404040"/>
                </a:solidFill>
                <a:effectLst/>
                <a:uLnTx/>
                <a:uFillTx/>
                <a:latin typeface="Arial"/>
                <a:cs typeface="+mn-cs"/>
              </a:endParaRPr>
            </a:p>
          </p:txBody>
        </p:sp>
        <p:sp>
          <p:nvSpPr>
            <p:cNvPr id="23" name="Freeform 46">
              <a:extLst>
                <a:ext uri="{FF2B5EF4-FFF2-40B4-BE49-F238E27FC236}">
                  <a16:creationId xmlns:a16="http://schemas.microsoft.com/office/drawing/2014/main" id="{5F64BBD3-09EC-7CF3-E69C-25A76A09A7B4}"/>
                </a:ext>
              </a:extLst>
            </p:cNvPr>
            <p:cNvSpPr>
              <a:spLocks/>
            </p:cNvSpPr>
            <p:nvPr/>
          </p:nvSpPr>
          <p:spPr bwMode="auto">
            <a:xfrm>
              <a:off x="4338" y="3300"/>
              <a:ext cx="151" cy="179"/>
            </a:xfrm>
            <a:custGeom>
              <a:avLst/>
              <a:gdLst>
                <a:gd name="T0" fmla="*/ 202 w 202"/>
                <a:gd name="T1" fmla="*/ 0 h 240"/>
                <a:gd name="T2" fmla="*/ 202 w 202"/>
                <a:gd name="T3" fmla="*/ 0 h 240"/>
                <a:gd name="T4" fmla="*/ 0 w 202"/>
                <a:gd name="T5" fmla="*/ 0 h 240"/>
                <a:gd name="T6" fmla="*/ 0 w 202"/>
                <a:gd name="T7" fmla="*/ 240 h 240"/>
                <a:gd name="T8" fmla="*/ 160 w 202"/>
                <a:gd name="T9" fmla="*/ 240 h 240"/>
                <a:gd name="T10" fmla="*/ 160 w 202"/>
                <a:gd name="T11" fmla="*/ 213 h 240"/>
                <a:gd name="T12" fmla="*/ 164 w 202"/>
                <a:gd name="T13" fmla="*/ 192 h 240"/>
                <a:gd name="T14" fmla="*/ 176 w 202"/>
                <a:gd name="T15" fmla="*/ 175 h 240"/>
                <a:gd name="T16" fmla="*/ 181 w 202"/>
                <a:gd name="T17" fmla="*/ 171 h 240"/>
                <a:gd name="T18" fmla="*/ 147 w 202"/>
                <a:gd name="T19" fmla="*/ 93 h 240"/>
                <a:gd name="T20" fmla="*/ 202 w 202"/>
                <a:gd name="T21"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240">
                  <a:moveTo>
                    <a:pt x="202" y="0"/>
                  </a:moveTo>
                  <a:lnTo>
                    <a:pt x="202" y="0"/>
                  </a:lnTo>
                  <a:lnTo>
                    <a:pt x="0" y="0"/>
                  </a:lnTo>
                  <a:lnTo>
                    <a:pt x="0" y="240"/>
                  </a:lnTo>
                  <a:lnTo>
                    <a:pt x="160" y="240"/>
                  </a:lnTo>
                  <a:lnTo>
                    <a:pt x="160" y="213"/>
                  </a:lnTo>
                  <a:cubicBezTo>
                    <a:pt x="160" y="206"/>
                    <a:pt x="162" y="199"/>
                    <a:pt x="164" y="192"/>
                  </a:cubicBezTo>
                  <a:cubicBezTo>
                    <a:pt x="167" y="186"/>
                    <a:pt x="171" y="180"/>
                    <a:pt x="176" y="175"/>
                  </a:cubicBezTo>
                  <a:cubicBezTo>
                    <a:pt x="177" y="174"/>
                    <a:pt x="179" y="173"/>
                    <a:pt x="181" y="171"/>
                  </a:cubicBezTo>
                  <a:cubicBezTo>
                    <a:pt x="160" y="152"/>
                    <a:pt x="147" y="124"/>
                    <a:pt x="147" y="93"/>
                  </a:cubicBezTo>
                  <a:cubicBezTo>
                    <a:pt x="147" y="53"/>
                    <a:pt x="169" y="18"/>
                    <a:pt x="202" y="0"/>
                  </a:cubicBez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404040"/>
                </a:solidFill>
                <a:effectLst/>
                <a:uLnTx/>
                <a:uFillTx/>
                <a:latin typeface="Arial"/>
                <a:cs typeface="+mn-cs"/>
              </a:endParaRPr>
            </a:p>
          </p:txBody>
        </p:sp>
        <p:sp>
          <p:nvSpPr>
            <p:cNvPr id="24" name="Freeform 47">
              <a:extLst>
                <a:ext uri="{FF2B5EF4-FFF2-40B4-BE49-F238E27FC236}">
                  <a16:creationId xmlns:a16="http://schemas.microsoft.com/office/drawing/2014/main" id="{57FB30FD-9F85-CC5C-A478-B87A544F39FC}"/>
                </a:ext>
              </a:extLst>
            </p:cNvPr>
            <p:cNvSpPr>
              <a:spLocks/>
            </p:cNvSpPr>
            <p:nvPr/>
          </p:nvSpPr>
          <p:spPr bwMode="auto">
            <a:xfrm>
              <a:off x="4468" y="3310"/>
              <a:ext cx="118" cy="109"/>
            </a:xfrm>
            <a:custGeom>
              <a:avLst/>
              <a:gdLst>
                <a:gd name="T0" fmla="*/ 0 w 159"/>
                <a:gd name="T1" fmla="*/ 80 h 147"/>
                <a:gd name="T2" fmla="*/ 0 w 159"/>
                <a:gd name="T3" fmla="*/ 80 h 147"/>
                <a:gd name="T4" fmla="*/ 36 w 159"/>
                <a:gd name="T5" fmla="*/ 147 h 147"/>
                <a:gd name="T6" fmla="*/ 39 w 159"/>
                <a:gd name="T7" fmla="*/ 147 h 147"/>
                <a:gd name="T8" fmla="*/ 39 w 159"/>
                <a:gd name="T9" fmla="*/ 114 h 147"/>
                <a:gd name="T10" fmla="*/ 27 w 159"/>
                <a:gd name="T11" fmla="*/ 80 h 147"/>
                <a:gd name="T12" fmla="*/ 79 w 159"/>
                <a:gd name="T13" fmla="*/ 28 h 147"/>
                <a:gd name="T14" fmla="*/ 132 w 159"/>
                <a:gd name="T15" fmla="*/ 80 h 147"/>
                <a:gd name="T16" fmla="*/ 119 w 159"/>
                <a:gd name="T17" fmla="*/ 114 h 147"/>
                <a:gd name="T18" fmla="*/ 119 w 159"/>
                <a:gd name="T19" fmla="*/ 147 h 147"/>
                <a:gd name="T20" fmla="*/ 124 w 159"/>
                <a:gd name="T21" fmla="*/ 147 h 147"/>
                <a:gd name="T22" fmla="*/ 159 w 159"/>
                <a:gd name="T23" fmla="*/ 80 h 147"/>
                <a:gd name="T24" fmla="*/ 79 w 159"/>
                <a:gd name="T25" fmla="*/ 0 h 147"/>
                <a:gd name="T26" fmla="*/ 0 w 159"/>
                <a:gd name="T27" fmla="*/ 8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147">
                  <a:moveTo>
                    <a:pt x="0" y="80"/>
                  </a:moveTo>
                  <a:lnTo>
                    <a:pt x="0" y="80"/>
                  </a:lnTo>
                  <a:cubicBezTo>
                    <a:pt x="0" y="108"/>
                    <a:pt x="14" y="133"/>
                    <a:pt x="36" y="147"/>
                  </a:cubicBezTo>
                  <a:cubicBezTo>
                    <a:pt x="37" y="147"/>
                    <a:pt x="38" y="147"/>
                    <a:pt x="39" y="147"/>
                  </a:cubicBezTo>
                  <a:lnTo>
                    <a:pt x="39" y="114"/>
                  </a:lnTo>
                  <a:cubicBezTo>
                    <a:pt x="32" y="105"/>
                    <a:pt x="27" y="93"/>
                    <a:pt x="27" y="80"/>
                  </a:cubicBezTo>
                  <a:cubicBezTo>
                    <a:pt x="27" y="51"/>
                    <a:pt x="50" y="28"/>
                    <a:pt x="79" y="28"/>
                  </a:cubicBezTo>
                  <a:cubicBezTo>
                    <a:pt x="108" y="28"/>
                    <a:pt x="132" y="51"/>
                    <a:pt x="132" y="80"/>
                  </a:cubicBezTo>
                  <a:cubicBezTo>
                    <a:pt x="132" y="93"/>
                    <a:pt x="127" y="105"/>
                    <a:pt x="119" y="114"/>
                  </a:cubicBezTo>
                  <a:lnTo>
                    <a:pt x="119" y="147"/>
                  </a:lnTo>
                  <a:lnTo>
                    <a:pt x="124" y="147"/>
                  </a:lnTo>
                  <a:cubicBezTo>
                    <a:pt x="145" y="133"/>
                    <a:pt x="159" y="108"/>
                    <a:pt x="159" y="80"/>
                  </a:cubicBezTo>
                  <a:cubicBezTo>
                    <a:pt x="159" y="36"/>
                    <a:pt x="123" y="0"/>
                    <a:pt x="79" y="0"/>
                  </a:cubicBezTo>
                  <a:cubicBezTo>
                    <a:pt x="35" y="0"/>
                    <a:pt x="0" y="36"/>
                    <a:pt x="0" y="80"/>
                  </a:cubicBez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404040"/>
                </a:solidFill>
                <a:effectLst/>
                <a:uLnTx/>
                <a:uFillTx/>
                <a:latin typeface="Arial"/>
                <a:cs typeface="+mn-cs"/>
              </a:endParaRPr>
            </a:p>
          </p:txBody>
        </p:sp>
        <p:sp>
          <p:nvSpPr>
            <p:cNvPr id="25" name="Freeform 48">
              <a:extLst>
                <a:ext uri="{FF2B5EF4-FFF2-40B4-BE49-F238E27FC236}">
                  <a16:creationId xmlns:a16="http://schemas.microsoft.com/office/drawing/2014/main" id="{ABB15BF7-5E8B-D3B8-D5B7-7EE8A5F76DF7}"/>
                </a:ext>
              </a:extLst>
            </p:cNvPr>
            <p:cNvSpPr>
              <a:spLocks/>
            </p:cNvSpPr>
            <p:nvPr/>
          </p:nvSpPr>
          <p:spPr bwMode="auto">
            <a:xfrm>
              <a:off x="4478" y="3360"/>
              <a:ext cx="139" cy="198"/>
            </a:xfrm>
            <a:custGeom>
              <a:avLst/>
              <a:gdLst>
                <a:gd name="T0" fmla="*/ 183 w 187"/>
                <a:gd name="T1" fmla="*/ 110 h 266"/>
                <a:gd name="T2" fmla="*/ 183 w 187"/>
                <a:gd name="T3" fmla="*/ 110 h 266"/>
                <a:gd name="T4" fmla="*/ 173 w 187"/>
                <a:gd name="T5" fmla="*/ 106 h 266"/>
                <a:gd name="T6" fmla="*/ 118 w 187"/>
                <a:gd name="T7" fmla="*/ 106 h 266"/>
                <a:gd name="T8" fmla="*/ 80 w 187"/>
                <a:gd name="T9" fmla="*/ 106 h 266"/>
                <a:gd name="T10" fmla="*/ 80 w 187"/>
                <a:gd name="T11" fmla="*/ 92 h 266"/>
                <a:gd name="T12" fmla="*/ 80 w 187"/>
                <a:gd name="T13" fmla="*/ 64 h 266"/>
                <a:gd name="T14" fmla="*/ 80 w 187"/>
                <a:gd name="T15" fmla="*/ 13 h 266"/>
                <a:gd name="T16" fmla="*/ 76 w 187"/>
                <a:gd name="T17" fmla="*/ 4 h 266"/>
                <a:gd name="T18" fmla="*/ 67 w 187"/>
                <a:gd name="T19" fmla="*/ 0 h 266"/>
                <a:gd name="T20" fmla="*/ 57 w 187"/>
                <a:gd name="T21" fmla="*/ 4 h 266"/>
                <a:gd name="T22" fmla="*/ 53 w 187"/>
                <a:gd name="T23" fmla="*/ 13 h 266"/>
                <a:gd name="T24" fmla="*/ 53 w 187"/>
                <a:gd name="T25" fmla="*/ 64 h 266"/>
                <a:gd name="T26" fmla="*/ 53 w 187"/>
                <a:gd name="T27" fmla="*/ 92 h 266"/>
                <a:gd name="T28" fmla="*/ 53 w 187"/>
                <a:gd name="T29" fmla="*/ 119 h 266"/>
                <a:gd name="T30" fmla="*/ 53 w 187"/>
                <a:gd name="T31" fmla="*/ 173 h 266"/>
                <a:gd name="T32" fmla="*/ 49 w 187"/>
                <a:gd name="T33" fmla="*/ 183 h 266"/>
                <a:gd name="T34" fmla="*/ 40 w 187"/>
                <a:gd name="T35" fmla="*/ 186 h 266"/>
                <a:gd name="T36" fmla="*/ 30 w 187"/>
                <a:gd name="T37" fmla="*/ 183 h 266"/>
                <a:gd name="T38" fmla="*/ 27 w 187"/>
                <a:gd name="T39" fmla="*/ 173 h 266"/>
                <a:gd name="T40" fmla="*/ 27 w 187"/>
                <a:gd name="T41" fmla="*/ 112 h 266"/>
                <a:gd name="T42" fmla="*/ 27 w 187"/>
                <a:gd name="T43" fmla="*/ 106 h 266"/>
                <a:gd name="T44" fmla="*/ 18 w 187"/>
                <a:gd name="T45" fmla="*/ 108 h 266"/>
                <a:gd name="T46" fmla="*/ 16 w 187"/>
                <a:gd name="T47" fmla="*/ 109 h 266"/>
                <a:gd name="T48" fmla="*/ 8 w 187"/>
                <a:gd name="T49" fmla="*/ 114 h 266"/>
                <a:gd name="T50" fmla="*/ 2 w 187"/>
                <a:gd name="T51" fmla="*/ 123 h 266"/>
                <a:gd name="T52" fmla="*/ 0 w 187"/>
                <a:gd name="T53" fmla="*/ 133 h 266"/>
                <a:gd name="T54" fmla="*/ 0 w 187"/>
                <a:gd name="T55" fmla="*/ 173 h 266"/>
                <a:gd name="T56" fmla="*/ 7 w 187"/>
                <a:gd name="T57" fmla="*/ 210 h 266"/>
                <a:gd name="T58" fmla="*/ 27 w 187"/>
                <a:gd name="T59" fmla="*/ 239 h 266"/>
                <a:gd name="T60" fmla="*/ 57 w 187"/>
                <a:gd name="T61" fmla="*/ 259 h 266"/>
                <a:gd name="T62" fmla="*/ 93 w 187"/>
                <a:gd name="T63" fmla="*/ 266 h 266"/>
                <a:gd name="T64" fmla="*/ 130 w 187"/>
                <a:gd name="T65" fmla="*/ 259 h 266"/>
                <a:gd name="T66" fmla="*/ 159 w 187"/>
                <a:gd name="T67" fmla="*/ 239 h 266"/>
                <a:gd name="T68" fmla="*/ 179 w 187"/>
                <a:gd name="T69" fmla="*/ 210 h 266"/>
                <a:gd name="T70" fmla="*/ 187 w 187"/>
                <a:gd name="T71" fmla="*/ 173 h 266"/>
                <a:gd name="T72" fmla="*/ 187 w 187"/>
                <a:gd name="T73" fmla="*/ 120 h 266"/>
                <a:gd name="T74" fmla="*/ 183 w 187"/>
                <a:gd name="T75" fmla="*/ 11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7" h="266">
                  <a:moveTo>
                    <a:pt x="183" y="110"/>
                  </a:moveTo>
                  <a:lnTo>
                    <a:pt x="183" y="110"/>
                  </a:lnTo>
                  <a:cubicBezTo>
                    <a:pt x="180" y="108"/>
                    <a:pt x="177" y="106"/>
                    <a:pt x="173" y="106"/>
                  </a:cubicBezTo>
                  <a:lnTo>
                    <a:pt x="118" y="106"/>
                  </a:lnTo>
                  <a:lnTo>
                    <a:pt x="80" y="106"/>
                  </a:lnTo>
                  <a:lnTo>
                    <a:pt x="80" y="92"/>
                  </a:lnTo>
                  <a:lnTo>
                    <a:pt x="80" y="64"/>
                  </a:lnTo>
                  <a:lnTo>
                    <a:pt x="80" y="13"/>
                  </a:lnTo>
                  <a:cubicBezTo>
                    <a:pt x="80" y="10"/>
                    <a:pt x="79" y="6"/>
                    <a:pt x="76" y="4"/>
                  </a:cubicBezTo>
                  <a:cubicBezTo>
                    <a:pt x="73" y="1"/>
                    <a:pt x="70" y="0"/>
                    <a:pt x="67" y="0"/>
                  </a:cubicBezTo>
                  <a:cubicBezTo>
                    <a:pt x="63" y="0"/>
                    <a:pt x="60" y="1"/>
                    <a:pt x="57" y="4"/>
                  </a:cubicBezTo>
                  <a:cubicBezTo>
                    <a:pt x="54" y="6"/>
                    <a:pt x="53" y="10"/>
                    <a:pt x="53" y="13"/>
                  </a:cubicBezTo>
                  <a:lnTo>
                    <a:pt x="53" y="64"/>
                  </a:lnTo>
                  <a:lnTo>
                    <a:pt x="53" y="92"/>
                  </a:lnTo>
                  <a:lnTo>
                    <a:pt x="53" y="119"/>
                  </a:lnTo>
                  <a:lnTo>
                    <a:pt x="53" y="173"/>
                  </a:lnTo>
                  <a:cubicBezTo>
                    <a:pt x="53" y="177"/>
                    <a:pt x="52" y="180"/>
                    <a:pt x="49" y="183"/>
                  </a:cubicBezTo>
                  <a:cubicBezTo>
                    <a:pt x="47" y="185"/>
                    <a:pt x="43" y="186"/>
                    <a:pt x="40" y="186"/>
                  </a:cubicBezTo>
                  <a:cubicBezTo>
                    <a:pt x="36" y="186"/>
                    <a:pt x="33" y="185"/>
                    <a:pt x="30" y="183"/>
                  </a:cubicBezTo>
                  <a:cubicBezTo>
                    <a:pt x="28" y="180"/>
                    <a:pt x="27" y="177"/>
                    <a:pt x="27" y="173"/>
                  </a:cubicBezTo>
                  <a:lnTo>
                    <a:pt x="27" y="112"/>
                  </a:lnTo>
                  <a:lnTo>
                    <a:pt x="27" y="106"/>
                  </a:lnTo>
                  <a:cubicBezTo>
                    <a:pt x="23" y="106"/>
                    <a:pt x="21" y="107"/>
                    <a:pt x="18" y="108"/>
                  </a:cubicBezTo>
                  <a:cubicBezTo>
                    <a:pt x="17" y="108"/>
                    <a:pt x="17" y="108"/>
                    <a:pt x="16" y="109"/>
                  </a:cubicBezTo>
                  <a:cubicBezTo>
                    <a:pt x="13" y="110"/>
                    <a:pt x="10" y="112"/>
                    <a:pt x="8" y="114"/>
                  </a:cubicBezTo>
                  <a:cubicBezTo>
                    <a:pt x="5" y="117"/>
                    <a:pt x="3" y="120"/>
                    <a:pt x="2" y="123"/>
                  </a:cubicBezTo>
                  <a:cubicBezTo>
                    <a:pt x="1" y="126"/>
                    <a:pt x="0" y="129"/>
                    <a:pt x="0" y="133"/>
                  </a:cubicBezTo>
                  <a:lnTo>
                    <a:pt x="0" y="173"/>
                  </a:lnTo>
                  <a:cubicBezTo>
                    <a:pt x="0" y="186"/>
                    <a:pt x="2" y="198"/>
                    <a:pt x="7" y="210"/>
                  </a:cubicBezTo>
                  <a:cubicBezTo>
                    <a:pt x="12" y="221"/>
                    <a:pt x="19" y="231"/>
                    <a:pt x="27" y="239"/>
                  </a:cubicBezTo>
                  <a:cubicBezTo>
                    <a:pt x="36" y="248"/>
                    <a:pt x="46" y="254"/>
                    <a:pt x="57" y="259"/>
                  </a:cubicBezTo>
                  <a:cubicBezTo>
                    <a:pt x="68" y="264"/>
                    <a:pt x="80" y="266"/>
                    <a:pt x="93" y="266"/>
                  </a:cubicBezTo>
                  <a:cubicBezTo>
                    <a:pt x="106" y="266"/>
                    <a:pt x="118" y="264"/>
                    <a:pt x="130" y="259"/>
                  </a:cubicBezTo>
                  <a:cubicBezTo>
                    <a:pt x="141" y="254"/>
                    <a:pt x="151" y="248"/>
                    <a:pt x="159" y="239"/>
                  </a:cubicBezTo>
                  <a:cubicBezTo>
                    <a:pt x="168" y="231"/>
                    <a:pt x="174" y="221"/>
                    <a:pt x="179" y="210"/>
                  </a:cubicBezTo>
                  <a:cubicBezTo>
                    <a:pt x="184" y="198"/>
                    <a:pt x="187" y="186"/>
                    <a:pt x="187" y="173"/>
                  </a:cubicBezTo>
                  <a:lnTo>
                    <a:pt x="187" y="120"/>
                  </a:lnTo>
                  <a:cubicBezTo>
                    <a:pt x="187" y="116"/>
                    <a:pt x="185" y="113"/>
                    <a:pt x="183" y="110"/>
                  </a:cubicBez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404040"/>
                </a:solidFill>
                <a:effectLst/>
                <a:uLnTx/>
                <a:uFillTx/>
                <a:latin typeface="Arial"/>
                <a:cs typeface="+mn-cs"/>
              </a:endParaRPr>
            </a:p>
          </p:txBody>
        </p:sp>
      </p:grpSp>
      <p:grpSp>
        <p:nvGrpSpPr>
          <p:cNvPr id="26" name="Group 4">
            <a:extLst>
              <a:ext uri="{FF2B5EF4-FFF2-40B4-BE49-F238E27FC236}">
                <a16:creationId xmlns:a16="http://schemas.microsoft.com/office/drawing/2014/main" id="{5B10A6E4-1ED1-AE47-E4B5-4E9F4CCEB3EA}"/>
              </a:ext>
              <a:ext uri="{C183D7F6-B498-43B3-948B-1728B52AA6E4}">
                <adec:decorative xmlns:adec="http://schemas.microsoft.com/office/drawing/2017/decorative" val="1"/>
              </a:ext>
            </a:extLst>
          </p:cNvPr>
          <p:cNvGrpSpPr>
            <a:grpSpLocks noChangeAspect="1"/>
          </p:cNvGrpSpPr>
          <p:nvPr/>
        </p:nvGrpSpPr>
        <p:grpSpPr bwMode="auto">
          <a:xfrm>
            <a:off x="495371" y="3151334"/>
            <a:ext cx="305368" cy="324900"/>
            <a:chOff x="3270" y="3258"/>
            <a:chExt cx="297" cy="316"/>
          </a:xfrm>
          <a:solidFill>
            <a:schemeClr val="bg1"/>
          </a:solidFill>
        </p:grpSpPr>
        <p:sp>
          <p:nvSpPr>
            <p:cNvPr id="27" name="Freeform 5">
              <a:extLst>
                <a:ext uri="{FF2B5EF4-FFF2-40B4-BE49-F238E27FC236}">
                  <a16:creationId xmlns:a16="http://schemas.microsoft.com/office/drawing/2014/main" id="{44051CB5-D0C3-AEBA-6405-0D34BA8FF696}"/>
                </a:ext>
              </a:extLst>
            </p:cNvPr>
            <p:cNvSpPr>
              <a:spLocks/>
            </p:cNvSpPr>
            <p:nvPr/>
          </p:nvSpPr>
          <p:spPr bwMode="auto">
            <a:xfrm>
              <a:off x="3306" y="3340"/>
              <a:ext cx="58" cy="63"/>
            </a:xfrm>
            <a:custGeom>
              <a:avLst/>
              <a:gdLst>
                <a:gd name="T0" fmla="*/ 46 w 77"/>
                <a:gd name="T1" fmla="*/ 85 h 85"/>
                <a:gd name="T2" fmla="*/ 46 w 77"/>
                <a:gd name="T3" fmla="*/ 85 h 85"/>
                <a:gd name="T4" fmla="*/ 46 w 77"/>
                <a:gd name="T5" fmla="*/ 31 h 85"/>
                <a:gd name="T6" fmla="*/ 65 w 77"/>
                <a:gd name="T7" fmla="*/ 50 h 85"/>
                <a:gd name="T8" fmla="*/ 77 w 77"/>
                <a:gd name="T9" fmla="*/ 38 h 85"/>
                <a:gd name="T10" fmla="*/ 38 w 77"/>
                <a:gd name="T11" fmla="*/ 0 h 85"/>
                <a:gd name="T12" fmla="*/ 0 w 77"/>
                <a:gd name="T13" fmla="*/ 38 h 85"/>
                <a:gd name="T14" fmla="*/ 12 w 77"/>
                <a:gd name="T15" fmla="*/ 50 h 85"/>
                <a:gd name="T16" fmla="*/ 30 w 77"/>
                <a:gd name="T17" fmla="*/ 31 h 85"/>
                <a:gd name="T18" fmla="*/ 30 w 77"/>
                <a:gd name="T19" fmla="*/ 85 h 85"/>
                <a:gd name="T20" fmla="*/ 46 w 77"/>
                <a:gd name="T2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85">
                  <a:moveTo>
                    <a:pt x="46" y="85"/>
                  </a:moveTo>
                  <a:lnTo>
                    <a:pt x="46" y="85"/>
                  </a:lnTo>
                  <a:lnTo>
                    <a:pt x="46" y="31"/>
                  </a:lnTo>
                  <a:lnTo>
                    <a:pt x="65" y="50"/>
                  </a:lnTo>
                  <a:lnTo>
                    <a:pt x="77" y="38"/>
                  </a:lnTo>
                  <a:lnTo>
                    <a:pt x="38" y="0"/>
                  </a:lnTo>
                  <a:lnTo>
                    <a:pt x="0" y="38"/>
                  </a:lnTo>
                  <a:lnTo>
                    <a:pt x="12" y="50"/>
                  </a:lnTo>
                  <a:lnTo>
                    <a:pt x="30" y="31"/>
                  </a:lnTo>
                  <a:lnTo>
                    <a:pt x="30" y="85"/>
                  </a:lnTo>
                  <a:lnTo>
                    <a:pt x="46" y="85"/>
                  </a:lnTo>
                  <a:close/>
                </a:path>
              </a:pathLst>
            </a:custGeom>
            <a:grp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404040"/>
                </a:solidFill>
                <a:effectLst/>
                <a:uLnTx/>
                <a:uFillTx/>
                <a:latin typeface="Arial"/>
                <a:cs typeface="+mn-cs"/>
              </a:endParaRPr>
            </a:p>
          </p:txBody>
        </p:sp>
        <p:sp>
          <p:nvSpPr>
            <p:cNvPr id="28" name="Freeform 6">
              <a:extLst>
                <a:ext uri="{FF2B5EF4-FFF2-40B4-BE49-F238E27FC236}">
                  <a16:creationId xmlns:a16="http://schemas.microsoft.com/office/drawing/2014/main" id="{BD8DF132-D8C2-61C4-FBBB-B4A3917A7A1A}"/>
                </a:ext>
              </a:extLst>
            </p:cNvPr>
            <p:cNvSpPr>
              <a:spLocks/>
            </p:cNvSpPr>
            <p:nvPr/>
          </p:nvSpPr>
          <p:spPr bwMode="auto">
            <a:xfrm>
              <a:off x="3270" y="3258"/>
              <a:ext cx="169" cy="106"/>
            </a:xfrm>
            <a:custGeom>
              <a:avLst/>
              <a:gdLst>
                <a:gd name="T0" fmla="*/ 4 w 227"/>
                <a:gd name="T1" fmla="*/ 107 h 142"/>
                <a:gd name="T2" fmla="*/ 4 w 227"/>
                <a:gd name="T3" fmla="*/ 107 h 142"/>
                <a:gd name="T4" fmla="*/ 16 w 227"/>
                <a:gd name="T5" fmla="*/ 125 h 142"/>
                <a:gd name="T6" fmla="*/ 34 w 227"/>
                <a:gd name="T7" fmla="*/ 137 h 142"/>
                <a:gd name="T8" fmla="*/ 36 w 227"/>
                <a:gd name="T9" fmla="*/ 138 h 142"/>
                <a:gd name="T10" fmla="*/ 87 w 227"/>
                <a:gd name="T11" fmla="*/ 87 h 142"/>
                <a:gd name="T12" fmla="*/ 142 w 227"/>
                <a:gd name="T13" fmla="*/ 142 h 142"/>
                <a:gd name="T14" fmla="*/ 185 w 227"/>
                <a:gd name="T15" fmla="*/ 142 h 142"/>
                <a:gd name="T16" fmla="*/ 201 w 227"/>
                <a:gd name="T17" fmla="*/ 138 h 142"/>
                <a:gd name="T18" fmla="*/ 215 w 227"/>
                <a:gd name="T19" fmla="*/ 129 h 142"/>
                <a:gd name="T20" fmla="*/ 224 w 227"/>
                <a:gd name="T21" fmla="*/ 116 h 142"/>
                <a:gd name="T22" fmla="*/ 227 w 227"/>
                <a:gd name="T23" fmla="*/ 99 h 142"/>
                <a:gd name="T24" fmla="*/ 224 w 227"/>
                <a:gd name="T25" fmla="*/ 82 h 142"/>
                <a:gd name="T26" fmla="*/ 215 w 227"/>
                <a:gd name="T27" fmla="*/ 69 h 142"/>
                <a:gd name="T28" fmla="*/ 201 w 227"/>
                <a:gd name="T29" fmla="*/ 60 h 142"/>
                <a:gd name="T30" fmla="*/ 184 w 227"/>
                <a:gd name="T31" fmla="*/ 56 h 142"/>
                <a:gd name="T32" fmla="*/ 177 w 227"/>
                <a:gd name="T33" fmla="*/ 34 h 142"/>
                <a:gd name="T34" fmla="*/ 163 w 227"/>
                <a:gd name="T35" fmla="*/ 16 h 142"/>
                <a:gd name="T36" fmla="*/ 144 w 227"/>
                <a:gd name="T37" fmla="*/ 4 h 142"/>
                <a:gd name="T38" fmla="*/ 121 w 227"/>
                <a:gd name="T39" fmla="*/ 0 h 142"/>
                <a:gd name="T40" fmla="*/ 105 w 227"/>
                <a:gd name="T41" fmla="*/ 2 h 142"/>
                <a:gd name="T42" fmla="*/ 90 w 227"/>
                <a:gd name="T43" fmla="*/ 7 h 142"/>
                <a:gd name="T44" fmla="*/ 77 w 227"/>
                <a:gd name="T45" fmla="*/ 17 h 142"/>
                <a:gd name="T46" fmla="*/ 67 w 227"/>
                <a:gd name="T47" fmla="*/ 29 h 142"/>
                <a:gd name="T48" fmla="*/ 57 w 227"/>
                <a:gd name="T49" fmla="*/ 28 h 142"/>
                <a:gd name="T50" fmla="*/ 34 w 227"/>
                <a:gd name="T51" fmla="*/ 32 h 142"/>
                <a:gd name="T52" fmla="*/ 16 w 227"/>
                <a:gd name="T53" fmla="*/ 45 h 142"/>
                <a:gd name="T54" fmla="*/ 4 w 227"/>
                <a:gd name="T55" fmla="*/ 63 h 142"/>
                <a:gd name="T56" fmla="*/ 0 w 227"/>
                <a:gd name="T57" fmla="*/ 85 h 142"/>
                <a:gd name="T58" fmla="*/ 4 w 227"/>
                <a:gd name="T59" fmla="*/ 10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142">
                  <a:moveTo>
                    <a:pt x="4" y="107"/>
                  </a:moveTo>
                  <a:lnTo>
                    <a:pt x="4" y="107"/>
                  </a:lnTo>
                  <a:cubicBezTo>
                    <a:pt x="7" y="114"/>
                    <a:pt x="11" y="120"/>
                    <a:pt x="16" y="125"/>
                  </a:cubicBezTo>
                  <a:cubicBezTo>
                    <a:pt x="21" y="130"/>
                    <a:pt x="27" y="134"/>
                    <a:pt x="34" y="137"/>
                  </a:cubicBezTo>
                  <a:cubicBezTo>
                    <a:pt x="35" y="137"/>
                    <a:pt x="35" y="138"/>
                    <a:pt x="36" y="138"/>
                  </a:cubicBezTo>
                  <a:lnTo>
                    <a:pt x="87" y="87"/>
                  </a:lnTo>
                  <a:lnTo>
                    <a:pt x="142" y="142"/>
                  </a:lnTo>
                  <a:lnTo>
                    <a:pt x="185" y="142"/>
                  </a:lnTo>
                  <a:cubicBezTo>
                    <a:pt x="190" y="142"/>
                    <a:pt x="196" y="141"/>
                    <a:pt x="201" y="138"/>
                  </a:cubicBezTo>
                  <a:cubicBezTo>
                    <a:pt x="206" y="136"/>
                    <a:pt x="211" y="133"/>
                    <a:pt x="215" y="129"/>
                  </a:cubicBezTo>
                  <a:cubicBezTo>
                    <a:pt x="219" y="125"/>
                    <a:pt x="222" y="121"/>
                    <a:pt x="224" y="116"/>
                  </a:cubicBezTo>
                  <a:cubicBezTo>
                    <a:pt x="226" y="111"/>
                    <a:pt x="227" y="105"/>
                    <a:pt x="227" y="99"/>
                  </a:cubicBezTo>
                  <a:cubicBezTo>
                    <a:pt x="227" y="93"/>
                    <a:pt x="226" y="87"/>
                    <a:pt x="224" y="82"/>
                  </a:cubicBezTo>
                  <a:cubicBezTo>
                    <a:pt x="222" y="77"/>
                    <a:pt x="218" y="73"/>
                    <a:pt x="215" y="69"/>
                  </a:cubicBezTo>
                  <a:cubicBezTo>
                    <a:pt x="211" y="65"/>
                    <a:pt x="206" y="62"/>
                    <a:pt x="201" y="60"/>
                  </a:cubicBezTo>
                  <a:cubicBezTo>
                    <a:pt x="196" y="57"/>
                    <a:pt x="190" y="56"/>
                    <a:pt x="184" y="56"/>
                  </a:cubicBezTo>
                  <a:cubicBezTo>
                    <a:pt x="183" y="48"/>
                    <a:pt x="181" y="41"/>
                    <a:pt x="177" y="34"/>
                  </a:cubicBezTo>
                  <a:cubicBezTo>
                    <a:pt x="173" y="27"/>
                    <a:pt x="169" y="21"/>
                    <a:pt x="163" y="16"/>
                  </a:cubicBezTo>
                  <a:cubicBezTo>
                    <a:pt x="158" y="11"/>
                    <a:pt x="151" y="7"/>
                    <a:pt x="144" y="4"/>
                  </a:cubicBezTo>
                  <a:cubicBezTo>
                    <a:pt x="137" y="2"/>
                    <a:pt x="129" y="0"/>
                    <a:pt x="121" y="0"/>
                  </a:cubicBezTo>
                  <a:cubicBezTo>
                    <a:pt x="115" y="0"/>
                    <a:pt x="110" y="1"/>
                    <a:pt x="105" y="2"/>
                  </a:cubicBezTo>
                  <a:cubicBezTo>
                    <a:pt x="99" y="4"/>
                    <a:pt x="94" y="5"/>
                    <a:pt x="90" y="7"/>
                  </a:cubicBezTo>
                  <a:cubicBezTo>
                    <a:pt x="85" y="10"/>
                    <a:pt x="81" y="13"/>
                    <a:pt x="77" y="17"/>
                  </a:cubicBezTo>
                  <a:cubicBezTo>
                    <a:pt x="73" y="20"/>
                    <a:pt x="70" y="24"/>
                    <a:pt x="67" y="29"/>
                  </a:cubicBezTo>
                  <a:cubicBezTo>
                    <a:pt x="63" y="28"/>
                    <a:pt x="60" y="28"/>
                    <a:pt x="57" y="28"/>
                  </a:cubicBezTo>
                  <a:cubicBezTo>
                    <a:pt x="49" y="28"/>
                    <a:pt x="41" y="29"/>
                    <a:pt x="34" y="32"/>
                  </a:cubicBezTo>
                  <a:cubicBezTo>
                    <a:pt x="27" y="35"/>
                    <a:pt x="21" y="39"/>
                    <a:pt x="16" y="45"/>
                  </a:cubicBezTo>
                  <a:cubicBezTo>
                    <a:pt x="11" y="50"/>
                    <a:pt x="7" y="56"/>
                    <a:pt x="4" y="63"/>
                  </a:cubicBezTo>
                  <a:cubicBezTo>
                    <a:pt x="1" y="70"/>
                    <a:pt x="0" y="77"/>
                    <a:pt x="0" y="85"/>
                  </a:cubicBezTo>
                  <a:cubicBezTo>
                    <a:pt x="0" y="93"/>
                    <a:pt x="1" y="100"/>
                    <a:pt x="4" y="107"/>
                  </a:cubicBezTo>
                  <a:close/>
                </a:path>
              </a:pathLst>
            </a:custGeom>
            <a:grp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404040"/>
                </a:solidFill>
                <a:effectLst/>
                <a:uLnTx/>
                <a:uFillTx/>
                <a:latin typeface="Arial"/>
                <a:cs typeface="+mn-cs"/>
              </a:endParaRPr>
            </a:p>
          </p:txBody>
        </p:sp>
        <p:sp>
          <p:nvSpPr>
            <p:cNvPr id="57" name="Freeform 7">
              <a:extLst>
                <a:ext uri="{FF2B5EF4-FFF2-40B4-BE49-F238E27FC236}">
                  <a16:creationId xmlns:a16="http://schemas.microsoft.com/office/drawing/2014/main" id="{3553EF86-6C92-3767-9B0F-3307AEBBB41A}"/>
                </a:ext>
              </a:extLst>
            </p:cNvPr>
            <p:cNvSpPr>
              <a:spLocks noEditPoints="1"/>
            </p:cNvSpPr>
            <p:nvPr/>
          </p:nvSpPr>
          <p:spPr bwMode="auto">
            <a:xfrm>
              <a:off x="3316" y="3501"/>
              <a:ext cx="36" cy="67"/>
            </a:xfrm>
            <a:custGeom>
              <a:avLst/>
              <a:gdLst>
                <a:gd name="T0" fmla="*/ 18 w 49"/>
                <a:gd name="T1" fmla="*/ 59 h 91"/>
                <a:gd name="T2" fmla="*/ 18 w 49"/>
                <a:gd name="T3" fmla="*/ 59 h 91"/>
                <a:gd name="T4" fmla="*/ 31 w 49"/>
                <a:gd name="T5" fmla="*/ 59 h 91"/>
                <a:gd name="T6" fmla="*/ 31 w 49"/>
                <a:gd name="T7" fmla="*/ 72 h 91"/>
                <a:gd name="T8" fmla="*/ 18 w 49"/>
                <a:gd name="T9" fmla="*/ 72 h 91"/>
                <a:gd name="T10" fmla="*/ 18 w 49"/>
                <a:gd name="T11" fmla="*/ 59 h 91"/>
                <a:gd name="T12" fmla="*/ 49 w 49"/>
                <a:gd name="T13" fmla="*/ 0 h 91"/>
                <a:gd name="T14" fmla="*/ 49 w 49"/>
                <a:gd name="T15" fmla="*/ 0 h 91"/>
                <a:gd name="T16" fmla="*/ 0 w 49"/>
                <a:gd name="T17" fmla="*/ 0 h 91"/>
                <a:gd name="T18" fmla="*/ 0 w 49"/>
                <a:gd name="T19" fmla="*/ 91 h 91"/>
                <a:gd name="T20" fmla="*/ 49 w 49"/>
                <a:gd name="T21" fmla="*/ 91 h 91"/>
                <a:gd name="T22" fmla="*/ 49 w 49"/>
                <a:gd name="T23"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1">
                  <a:moveTo>
                    <a:pt x="18" y="59"/>
                  </a:moveTo>
                  <a:lnTo>
                    <a:pt x="18" y="59"/>
                  </a:lnTo>
                  <a:lnTo>
                    <a:pt x="31" y="59"/>
                  </a:lnTo>
                  <a:lnTo>
                    <a:pt x="31" y="72"/>
                  </a:lnTo>
                  <a:lnTo>
                    <a:pt x="18" y="72"/>
                  </a:lnTo>
                  <a:lnTo>
                    <a:pt x="18" y="59"/>
                  </a:lnTo>
                  <a:close/>
                  <a:moveTo>
                    <a:pt x="49" y="0"/>
                  </a:moveTo>
                  <a:lnTo>
                    <a:pt x="49" y="0"/>
                  </a:lnTo>
                  <a:lnTo>
                    <a:pt x="0" y="0"/>
                  </a:lnTo>
                  <a:lnTo>
                    <a:pt x="0" y="91"/>
                  </a:lnTo>
                  <a:lnTo>
                    <a:pt x="49" y="91"/>
                  </a:lnTo>
                  <a:lnTo>
                    <a:pt x="49" y="0"/>
                  </a:lnTo>
                  <a:close/>
                </a:path>
              </a:pathLst>
            </a:custGeom>
            <a:grp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404040"/>
                </a:solidFill>
                <a:effectLst/>
                <a:uLnTx/>
                <a:uFillTx/>
                <a:latin typeface="Arial"/>
                <a:cs typeface="+mn-cs"/>
              </a:endParaRPr>
            </a:p>
          </p:txBody>
        </p:sp>
        <p:sp>
          <p:nvSpPr>
            <p:cNvPr id="58" name="Freeform 8">
              <a:extLst>
                <a:ext uri="{FF2B5EF4-FFF2-40B4-BE49-F238E27FC236}">
                  <a16:creationId xmlns:a16="http://schemas.microsoft.com/office/drawing/2014/main" id="{0A5E4BC6-57B4-1707-5039-0388F550A3DB}"/>
                </a:ext>
              </a:extLst>
            </p:cNvPr>
            <p:cNvSpPr>
              <a:spLocks/>
            </p:cNvSpPr>
            <p:nvPr/>
          </p:nvSpPr>
          <p:spPr bwMode="auto">
            <a:xfrm>
              <a:off x="3279" y="3405"/>
              <a:ext cx="224" cy="169"/>
            </a:xfrm>
            <a:custGeom>
              <a:avLst/>
              <a:gdLst>
                <a:gd name="T0" fmla="*/ 190 w 301"/>
                <a:gd name="T1" fmla="*/ 174 h 227"/>
                <a:gd name="T2" fmla="*/ 190 w 301"/>
                <a:gd name="T3" fmla="*/ 174 h 227"/>
                <a:gd name="T4" fmla="*/ 190 w 301"/>
                <a:gd name="T5" fmla="*/ 109 h 227"/>
                <a:gd name="T6" fmla="*/ 192 w 301"/>
                <a:gd name="T7" fmla="*/ 100 h 227"/>
                <a:gd name="T8" fmla="*/ 197 w 301"/>
                <a:gd name="T9" fmla="*/ 93 h 227"/>
                <a:gd name="T10" fmla="*/ 205 w 301"/>
                <a:gd name="T11" fmla="*/ 89 h 227"/>
                <a:gd name="T12" fmla="*/ 213 w 301"/>
                <a:gd name="T13" fmla="*/ 87 h 227"/>
                <a:gd name="T14" fmla="*/ 301 w 301"/>
                <a:gd name="T15" fmla="*/ 87 h 227"/>
                <a:gd name="T16" fmla="*/ 301 w 301"/>
                <a:gd name="T17" fmla="*/ 0 h 227"/>
                <a:gd name="T18" fmla="*/ 99 w 301"/>
                <a:gd name="T19" fmla="*/ 0 h 227"/>
                <a:gd name="T20" fmla="*/ 99 w 301"/>
                <a:gd name="T21" fmla="*/ 13 h 227"/>
                <a:gd name="T22" fmla="*/ 50 w 301"/>
                <a:gd name="T23" fmla="*/ 13 h 227"/>
                <a:gd name="T24" fmla="*/ 50 w 301"/>
                <a:gd name="T25" fmla="*/ 0 h 227"/>
                <a:gd name="T26" fmla="*/ 0 w 301"/>
                <a:gd name="T27" fmla="*/ 0 h 227"/>
                <a:gd name="T28" fmla="*/ 0 w 301"/>
                <a:gd name="T29" fmla="*/ 174 h 227"/>
                <a:gd name="T30" fmla="*/ 34 w 301"/>
                <a:gd name="T31" fmla="*/ 174 h 227"/>
                <a:gd name="T32" fmla="*/ 34 w 301"/>
                <a:gd name="T33" fmla="*/ 127 h 227"/>
                <a:gd name="T34" fmla="*/ 35 w 301"/>
                <a:gd name="T35" fmla="*/ 122 h 227"/>
                <a:gd name="T36" fmla="*/ 38 w 301"/>
                <a:gd name="T37" fmla="*/ 118 h 227"/>
                <a:gd name="T38" fmla="*/ 43 w 301"/>
                <a:gd name="T39" fmla="*/ 115 h 227"/>
                <a:gd name="T40" fmla="*/ 48 w 301"/>
                <a:gd name="T41" fmla="*/ 113 h 227"/>
                <a:gd name="T42" fmla="*/ 99 w 301"/>
                <a:gd name="T43" fmla="*/ 113 h 227"/>
                <a:gd name="T44" fmla="*/ 105 w 301"/>
                <a:gd name="T45" fmla="*/ 115 h 227"/>
                <a:gd name="T46" fmla="*/ 109 w 301"/>
                <a:gd name="T47" fmla="*/ 118 h 227"/>
                <a:gd name="T48" fmla="*/ 112 w 301"/>
                <a:gd name="T49" fmla="*/ 122 h 227"/>
                <a:gd name="T50" fmla="*/ 113 w 301"/>
                <a:gd name="T51" fmla="*/ 127 h 227"/>
                <a:gd name="T52" fmla="*/ 113 w 301"/>
                <a:gd name="T53" fmla="*/ 174 h 227"/>
                <a:gd name="T54" fmla="*/ 132 w 301"/>
                <a:gd name="T55" fmla="*/ 174 h 227"/>
                <a:gd name="T56" fmla="*/ 132 w 301"/>
                <a:gd name="T57" fmla="*/ 200 h 227"/>
                <a:gd name="T58" fmla="*/ 113 w 301"/>
                <a:gd name="T59" fmla="*/ 200 h 227"/>
                <a:gd name="T60" fmla="*/ 113 w 301"/>
                <a:gd name="T61" fmla="*/ 220 h 227"/>
                <a:gd name="T62" fmla="*/ 112 w 301"/>
                <a:gd name="T63" fmla="*/ 226 h 227"/>
                <a:gd name="T64" fmla="*/ 111 w 301"/>
                <a:gd name="T65" fmla="*/ 227 h 227"/>
                <a:gd name="T66" fmla="*/ 197 w 301"/>
                <a:gd name="T67" fmla="*/ 227 h 227"/>
                <a:gd name="T68" fmla="*/ 192 w 301"/>
                <a:gd name="T69" fmla="*/ 221 h 227"/>
                <a:gd name="T70" fmla="*/ 190 w 301"/>
                <a:gd name="T71" fmla="*/ 213 h 227"/>
                <a:gd name="T72" fmla="*/ 190 w 301"/>
                <a:gd name="T73" fmla="*/ 200 h 227"/>
                <a:gd name="T74" fmla="*/ 159 w 301"/>
                <a:gd name="T75" fmla="*/ 200 h 227"/>
                <a:gd name="T76" fmla="*/ 159 w 301"/>
                <a:gd name="T77" fmla="*/ 174 h 227"/>
                <a:gd name="T78" fmla="*/ 190 w 301"/>
                <a:gd name="T79" fmla="*/ 17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1" h="227">
                  <a:moveTo>
                    <a:pt x="190" y="174"/>
                  </a:moveTo>
                  <a:lnTo>
                    <a:pt x="190" y="174"/>
                  </a:lnTo>
                  <a:lnTo>
                    <a:pt x="190" y="109"/>
                  </a:lnTo>
                  <a:cubicBezTo>
                    <a:pt x="190" y="106"/>
                    <a:pt x="191" y="103"/>
                    <a:pt x="192" y="100"/>
                  </a:cubicBezTo>
                  <a:cubicBezTo>
                    <a:pt x="194" y="97"/>
                    <a:pt x="195" y="95"/>
                    <a:pt x="197" y="93"/>
                  </a:cubicBezTo>
                  <a:cubicBezTo>
                    <a:pt x="200" y="91"/>
                    <a:pt x="202" y="90"/>
                    <a:pt x="205" y="89"/>
                  </a:cubicBezTo>
                  <a:cubicBezTo>
                    <a:pt x="207" y="88"/>
                    <a:pt x="210" y="87"/>
                    <a:pt x="213" y="87"/>
                  </a:cubicBezTo>
                  <a:lnTo>
                    <a:pt x="301" y="87"/>
                  </a:lnTo>
                  <a:lnTo>
                    <a:pt x="301" y="0"/>
                  </a:lnTo>
                  <a:lnTo>
                    <a:pt x="99" y="0"/>
                  </a:lnTo>
                  <a:lnTo>
                    <a:pt x="99" y="13"/>
                  </a:lnTo>
                  <a:lnTo>
                    <a:pt x="50" y="13"/>
                  </a:lnTo>
                  <a:lnTo>
                    <a:pt x="50" y="0"/>
                  </a:lnTo>
                  <a:lnTo>
                    <a:pt x="0" y="0"/>
                  </a:lnTo>
                  <a:lnTo>
                    <a:pt x="0" y="174"/>
                  </a:lnTo>
                  <a:lnTo>
                    <a:pt x="34" y="174"/>
                  </a:lnTo>
                  <a:lnTo>
                    <a:pt x="34" y="127"/>
                  </a:lnTo>
                  <a:cubicBezTo>
                    <a:pt x="34" y="126"/>
                    <a:pt x="35" y="124"/>
                    <a:pt x="35" y="122"/>
                  </a:cubicBezTo>
                  <a:cubicBezTo>
                    <a:pt x="36" y="120"/>
                    <a:pt x="37" y="119"/>
                    <a:pt x="38" y="118"/>
                  </a:cubicBezTo>
                  <a:cubicBezTo>
                    <a:pt x="39" y="116"/>
                    <a:pt x="41" y="115"/>
                    <a:pt x="43" y="115"/>
                  </a:cubicBezTo>
                  <a:cubicBezTo>
                    <a:pt x="44" y="114"/>
                    <a:pt x="46" y="113"/>
                    <a:pt x="48" y="113"/>
                  </a:cubicBezTo>
                  <a:lnTo>
                    <a:pt x="99" y="113"/>
                  </a:lnTo>
                  <a:cubicBezTo>
                    <a:pt x="101" y="113"/>
                    <a:pt x="103" y="114"/>
                    <a:pt x="105" y="115"/>
                  </a:cubicBezTo>
                  <a:cubicBezTo>
                    <a:pt x="106" y="115"/>
                    <a:pt x="108" y="116"/>
                    <a:pt x="109" y="118"/>
                  </a:cubicBezTo>
                  <a:cubicBezTo>
                    <a:pt x="110" y="119"/>
                    <a:pt x="111" y="120"/>
                    <a:pt x="112" y="122"/>
                  </a:cubicBezTo>
                  <a:cubicBezTo>
                    <a:pt x="113" y="124"/>
                    <a:pt x="113" y="126"/>
                    <a:pt x="113" y="127"/>
                  </a:cubicBezTo>
                  <a:lnTo>
                    <a:pt x="113" y="174"/>
                  </a:lnTo>
                  <a:lnTo>
                    <a:pt x="132" y="174"/>
                  </a:lnTo>
                  <a:lnTo>
                    <a:pt x="132" y="200"/>
                  </a:lnTo>
                  <a:lnTo>
                    <a:pt x="113" y="200"/>
                  </a:lnTo>
                  <a:lnTo>
                    <a:pt x="113" y="220"/>
                  </a:lnTo>
                  <a:cubicBezTo>
                    <a:pt x="113" y="222"/>
                    <a:pt x="113" y="224"/>
                    <a:pt x="112" y="226"/>
                  </a:cubicBezTo>
                  <a:cubicBezTo>
                    <a:pt x="112" y="226"/>
                    <a:pt x="111" y="226"/>
                    <a:pt x="111" y="227"/>
                  </a:cubicBezTo>
                  <a:lnTo>
                    <a:pt x="197" y="227"/>
                  </a:lnTo>
                  <a:cubicBezTo>
                    <a:pt x="195" y="225"/>
                    <a:pt x="193" y="223"/>
                    <a:pt x="192" y="221"/>
                  </a:cubicBezTo>
                  <a:cubicBezTo>
                    <a:pt x="191" y="218"/>
                    <a:pt x="190" y="216"/>
                    <a:pt x="190" y="213"/>
                  </a:cubicBezTo>
                  <a:lnTo>
                    <a:pt x="190" y="200"/>
                  </a:lnTo>
                  <a:lnTo>
                    <a:pt x="159" y="200"/>
                  </a:lnTo>
                  <a:lnTo>
                    <a:pt x="159" y="174"/>
                  </a:lnTo>
                  <a:lnTo>
                    <a:pt x="190" y="174"/>
                  </a:lnTo>
                  <a:close/>
                </a:path>
              </a:pathLst>
            </a:custGeom>
            <a:grp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404040"/>
                </a:solidFill>
                <a:effectLst/>
                <a:uLnTx/>
                <a:uFillTx/>
                <a:latin typeface="Arial"/>
                <a:cs typeface="+mn-cs"/>
              </a:endParaRPr>
            </a:p>
          </p:txBody>
        </p:sp>
        <p:sp>
          <p:nvSpPr>
            <p:cNvPr id="59" name="Freeform 9">
              <a:extLst>
                <a:ext uri="{FF2B5EF4-FFF2-40B4-BE49-F238E27FC236}">
                  <a16:creationId xmlns:a16="http://schemas.microsoft.com/office/drawing/2014/main" id="{AAB0E640-5E18-7B66-D3D3-0CF61484C5CE}"/>
                </a:ext>
              </a:extLst>
            </p:cNvPr>
            <p:cNvSpPr>
              <a:spLocks noEditPoints="1"/>
            </p:cNvSpPr>
            <p:nvPr/>
          </p:nvSpPr>
          <p:spPr bwMode="auto">
            <a:xfrm>
              <a:off x="3432" y="3481"/>
              <a:ext cx="135" cy="87"/>
            </a:xfrm>
            <a:custGeom>
              <a:avLst/>
              <a:gdLst>
                <a:gd name="T0" fmla="*/ 76 w 182"/>
                <a:gd name="T1" fmla="*/ 84 h 117"/>
                <a:gd name="T2" fmla="*/ 76 w 182"/>
                <a:gd name="T3" fmla="*/ 84 h 117"/>
                <a:gd name="T4" fmla="*/ 106 w 182"/>
                <a:gd name="T5" fmla="*/ 84 h 117"/>
                <a:gd name="T6" fmla="*/ 106 w 182"/>
                <a:gd name="T7" fmla="*/ 104 h 117"/>
                <a:gd name="T8" fmla="*/ 76 w 182"/>
                <a:gd name="T9" fmla="*/ 104 h 117"/>
                <a:gd name="T10" fmla="*/ 76 w 182"/>
                <a:gd name="T11" fmla="*/ 84 h 117"/>
                <a:gd name="T12" fmla="*/ 2 w 182"/>
                <a:gd name="T13" fmla="*/ 115 h 117"/>
                <a:gd name="T14" fmla="*/ 2 w 182"/>
                <a:gd name="T15" fmla="*/ 115 h 117"/>
                <a:gd name="T16" fmla="*/ 5 w 182"/>
                <a:gd name="T17" fmla="*/ 116 h 117"/>
                <a:gd name="T18" fmla="*/ 8 w 182"/>
                <a:gd name="T19" fmla="*/ 117 h 117"/>
                <a:gd name="T20" fmla="*/ 174 w 182"/>
                <a:gd name="T21" fmla="*/ 117 h 117"/>
                <a:gd name="T22" fmla="*/ 177 w 182"/>
                <a:gd name="T23" fmla="*/ 116 h 117"/>
                <a:gd name="T24" fmla="*/ 180 w 182"/>
                <a:gd name="T25" fmla="*/ 115 h 117"/>
                <a:gd name="T26" fmla="*/ 182 w 182"/>
                <a:gd name="T27" fmla="*/ 113 h 117"/>
                <a:gd name="T28" fmla="*/ 182 w 182"/>
                <a:gd name="T29" fmla="*/ 111 h 117"/>
                <a:gd name="T30" fmla="*/ 182 w 182"/>
                <a:gd name="T31" fmla="*/ 7 h 117"/>
                <a:gd name="T32" fmla="*/ 182 w 182"/>
                <a:gd name="T33" fmla="*/ 5 h 117"/>
                <a:gd name="T34" fmla="*/ 180 w 182"/>
                <a:gd name="T35" fmla="*/ 2 h 117"/>
                <a:gd name="T36" fmla="*/ 177 w 182"/>
                <a:gd name="T37" fmla="*/ 1 h 117"/>
                <a:gd name="T38" fmla="*/ 174 w 182"/>
                <a:gd name="T39" fmla="*/ 0 h 117"/>
                <a:gd name="T40" fmla="*/ 8 w 182"/>
                <a:gd name="T41" fmla="*/ 0 h 117"/>
                <a:gd name="T42" fmla="*/ 5 w 182"/>
                <a:gd name="T43" fmla="*/ 1 h 117"/>
                <a:gd name="T44" fmla="*/ 2 w 182"/>
                <a:gd name="T45" fmla="*/ 2 h 117"/>
                <a:gd name="T46" fmla="*/ 1 w 182"/>
                <a:gd name="T47" fmla="*/ 5 h 117"/>
                <a:gd name="T48" fmla="*/ 0 w 182"/>
                <a:gd name="T49" fmla="*/ 7 h 117"/>
                <a:gd name="T50" fmla="*/ 0 w 182"/>
                <a:gd name="T51" fmla="*/ 111 h 117"/>
                <a:gd name="T52" fmla="*/ 1 w 182"/>
                <a:gd name="T53" fmla="*/ 113 h 117"/>
                <a:gd name="T54" fmla="*/ 2 w 182"/>
                <a:gd name="T55" fmla="*/ 11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117">
                  <a:moveTo>
                    <a:pt x="76" y="84"/>
                  </a:moveTo>
                  <a:lnTo>
                    <a:pt x="76" y="84"/>
                  </a:lnTo>
                  <a:lnTo>
                    <a:pt x="106" y="84"/>
                  </a:lnTo>
                  <a:lnTo>
                    <a:pt x="106" y="104"/>
                  </a:lnTo>
                  <a:lnTo>
                    <a:pt x="76" y="104"/>
                  </a:lnTo>
                  <a:lnTo>
                    <a:pt x="76" y="84"/>
                  </a:lnTo>
                  <a:close/>
                  <a:moveTo>
                    <a:pt x="2" y="115"/>
                  </a:moveTo>
                  <a:lnTo>
                    <a:pt x="2" y="115"/>
                  </a:lnTo>
                  <a:cubicBezTo>
                    <a:pt x="3" y="115"/>
                    <a:pt x="4" y="116"/>
                    <a:pt x="5" y="116"/>
                  </a:cubicBezTo>
                  <a:cubicBezTo>
                    <a:pt x="6" y="117"/>
                    <a:pt x="7" y="117"/>
                    <a:pt x="8" y="117"/>
                  </a:cubicBezTo>
                  <a:lnTo>
                    <a:pt x="174" y="117"/>
                  </a:lnTo>
                  <a:cubicBezTo>
                    <a:pt x="175" y="117"/>
                    <a:pt x="176" y="117"/>
                    <a:pt x="177" y="116"/>
                  </a:cubicBezTo>
                  <a:cubicBezTo>
                    <a:pt x="178" y="116"/>
                    <a:pt x="179" y="115"/>
                    <a:pt x="180" y="115"/>
                  </a:cubicBezTo>
                  <a:cubicBezTo>
                    <a:pt x="181" y="114"/>
                    <a:pt x="181" y="113"/>
                    <a:pt x="182" y="113"/>
                  </a:cubicBezTo>
                  <a:cubicBezTo>
                    <a:pt x="182" y="112"/>
                    <a:pt x="182" y="111"/>
                    <a:pt x="182" y="111"/>
                  </a:cubicBezTo>
                  <a:lnTo>
                    <a:pt x="182" y="7"/>
                  </a:lnTo>
                  <a:cubicBezTo>
                    <a:pt x="182" y="6"/>
                    <a:pt x="182" y="5"/>
                    <a:pt x="182" y="5"/>
                  </a:cubicBezTo>
                  <a:cubicBezTo>
                    <a:pt x="181" y="4"/>
                    <a:pt x="181" y="3"/>
                    <a:pt x="180" y="2"/>
                  </a:cubicBezTo>
                  <a:cubicBezTo>
                    <a:pt x="179" y="2"/>
                    <a:pt x="178" y="1"/>
                    <a:pt x="177" y="1"/>
                  </a:cubicBezTo>
                  <a:cubicBezTo>
                    <a:pt x="176" y="1"/>
                    <a:pt x="175" y="0"/>
                    <a:pt x="174" y="0"/>
                  </a:cubicBezTo>
                  <a:lnTo>
                    <a:pt x="8" y="0"/>
                  </a:lnTo>
                  <a:cubicBezTo>
                    <a:pt x="7" y="0"/>
                    <a:pt x="6" y="1"/>
                    <a:pt x="5" y="1"/>
                  </a:cubicBezTo>
                  <a:cubicBezTo>
                    <a:pt x="4" y="1"/>
                    <a:pt x="3" y="2"/>
                    <a:pt x="2" y="2"/>
                  </a:cubicBezTo>
                  <a:cubicBezTo>
                    <a:pt x="2" y="3"/>
                    <a:pt x="1" y="4"/>
                    <a:pt x="1" y="5"/>
                  </a:cubicBezTo>
                  <a:cubicBezTo>
                    <a:pt x="1" y="5"/>
                    <a:pt x="0" y="6"/>
                    <a:pt x="0" y="7"/>
                  </a:cubicBezTo>
                  <a:lnTo>
                    <a:pt x="0" y="111"/>
                  </a:lnTo>
                  <a:cubicBezTo>
                    <a:pt x="0" y="111"/>
                    <a:pt x="1" y="112"/>
                    <a:pt x="1" y="113"/>
                  </a:cubicBezTo>
                  <a:cubicBezTo>
                    <a:pt x="1" y="113"/>
                    <a:pt x="2" y="114"/>
                    <a:pt x="2" y="115"/>
                  </a:cubicBezTo>
                  <a:close/>
                </a:path>
              </a:pathLst>
            </a:custGeom>
            <a:grp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404040"/>
                </a:solidFill>
                <a:effectLst/>
                <a:uLnTx/>
                <a:uFillTx/>
                <a:latin typeface="Arial"/>
                <a:cs typeface="+mn-cs"/>
              </a:endParaRPr>
            </a:p>
          </p:txBody>
        </p:sp>
      </p:grpSp>
      <p:grpSp>
        <p:nvGrpSpPr>
          <p:cNvPr id="60" name="Group 33">
            <a:extLst>
              <a:ext uri="{FF2B5EF4-FFF2-40B4-BE49-F238E27FC236}">
                <a16:creationId xmlns:a16="http://schemas.microsoft.com/office/drawing/2014/main" id="{A6B5096F-22DC-0D4F-784C-EB131AE4441F}"/>
              </a:ext>
              <a:ext uri="{C183D7F6-B498-43B3-948B-1728B52AA6E4}">
                <adec:decorative xmlns:adec="http://schemas.microsoft.com/office/drawing/2017/decorative" val="1"/>
              </a:ext>
            </a:extLst>
          </p:cNvPr>
          <p:cNvGrpSpPr>
            <a:grpSpLocks noChangeAspect="1"/>
          </p:cNvGrpSpPr>
          <p:nvPr/>
        </p:nvGrpSpPr>
        <p:grpSpPr bwMode="auto">
          <a:xfrm>
            <a:off x="483547" y="2348356"/>
            <a:ext cx="329016" cy="316678"/>
            <a:chOff x="6372" y="958"/>
            <a:chExt cx="320" cy="308"/>
          </a:xfrm>
          <a:solidFill>
            <a:schemeClr val="bg1"/>
          </a:solidFill>
        </p:grpSpPr>
        <p:sp>
          <p:nvSpPr>
            <p:cNvPr id="61" name="Freeform 34">
              <a:extLst>
                <a:ext uri="{FF2B5EF4-FFF2-40B4-BE49-F238E27FC236}">
                  <a16:creationId xmlns:a16="http://schemas.microsoft.com/office/drawing/2014/main" id="{7C59AC57-9412-66C4-AE09-A1EF15D236C1}"/>
                </a:ext>
              </a:extLst>
            </p:cNvPr>
            <p:cNvSpPr>
              <a:spLocks/>
            </p:cNvSpPr>
            <p:nvPr/>
          </p:nvSpPr>
          <p:spPr bwMode="auto">
            <a:xfrm>
              <a:off x="6561" y="1089"/>
              <a:ext cx="131" cy="58"/>
            </a:xfrm>
            <a:custGeom>
              <a:avLst/>
              <a:gdLst>
                <a:gd name="T0" fmla="*/ 137 w 176"/>
                <a:gd name="T1" fmla="*/ 0 h 78"/>
                <a:gd name="T2" fmla="*/ 137 w 176"/>
                <a:gd name="T3" fmla="*/ 0 h 78"/>
                <a:gd name="T4" fmla="*/ 0 w 176"/>
                <a:gd name="T5" fmla="*/ 0 h 78"/>
                <a:gd name="T6" fmla="*/ 10 w 176"/>
                <a:gd name="T7" fmla="*/ 18 h 78"/>
                <a:gd name="T8" fmla="*/ 17 w 176"/>
                <a:gd name="T9" fmla="*/ 54 h 78"/>
                <a:gd name="T10" fmla="*/ 17 w 176"/>
                <a:gd name="T11" fmla="*/ 62 h 78"/>
                <a:gd name="T12" fmla="*/ 33 w 176"/>
                <a:gd name="T13" fmla="*/ 78 h 78"/>
                <a:gd name="T14" fmla="*/ 59 w 176"/>
                <a:gd name="T15" fmla="*/ 52 h 78"/>
                <a:gd name="T16" fmla="*/ 85 w 176"/>
                <a:gd name="T17" fmla="*/ 78 h 78"/>
                <a:gd name="T18" fmla="*/ 111 w 176"/>
                <a:gd name="T19" fmla="*/ 52 h 78"/>
                <a:gd name="T20" fmla="*/ 137 w 176"/>
                <a:gd name="T21" fmla="*/ 78 h 78"/>
                <a:gd name="T22" fmla="*/ 176 w 176"/>
                <a:gd name="T23" fmla="*/ 39 h 78"/>
                <a:gd name="T24" fmla="*/ 137 w 176"/>
                <a:gd name="T2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78">
                  <a:moveTo>
                    <a:pt x="137" y="0"/>
                  </a:moveTo>
                  <a:lnTo>
                    <a:pt x="137" y="0"/>
                  </a:lnTo>
                  <a:lnTo>
                    <a:pt x="0" y="0"/>
                  </a:lnTo>
                  <a:cubicBezTo>
                    <a:pt x="4" y="6"/>
                    <a:pt x="7" y="11"/>
                    <a:pt x="10" y="18"/>
                  </a:cubicBezTo>
                  <a:cubicBezTo>
                    <a:pt x="15" y="29"/>
                    <a:pt x="17" y="41"/>
                    <a:pt x="17" y="54"/>
                  </a:cubicBezTo>
                  <a:cubicBezTo>
                    <a:pt x="17" y="56"/>
                    <a:pt x="17" y="59"/>
                    <a:pt x="17" y="62"/>
                  </a:cubicBezTo>
                  <a:lnTo>
                    <a:pt x="33" y="78"/>
                  </a:lnTo>
                  <a:lnTo>
                    <a:pt x="59" y="52"/>
                  </a:lnTo>
                  <a:lnTo>
                    <a:pt x="85" y="78"/>
                  </a:lnTo>
                  <a:lnTo>
                    <a:pt x="111" y="52"/>
                  </a:lnTo>
                  <a:lnTo>
                    <a:pt x="137" y="78"/>
                  </a:lnTo>
                  <a:lnTo>
                    <a:pt x="176" y="39"/>
                  </a:lnTo>
                  <a:lnTo>
                    <a:pt x="137" y="0"/>
                  </a:lnTo>
                  <a:close/>
                </a:path>
              </a:pathLst>
            </a:custGeom>
            <a:grp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404040"/>
                </a:solidFill>
                <a:effectLst/>
                <a:uLnTx/>
                <a:uFillTx/>
                <a:latin typeface="Arial"/>
                <a:cs typeface="+mn-cs"/>
              </a:endParaRPr>
            </a:p>
          </p:txBody>
        </p:sp>
        <p:sp>
          <p:nvSpPr>
            <p:cNvPr id="62" name="Freeform 35">
              <a:extLst>
                <a:ext uri="{FF2B5EF4-FFF2-40B4-BE49-F238E27FC236}">
                  <a16:creationId xmlns:a16="http://schemas.microsoft.com/office/drawing/2014/main" id="{91EEFEFD-4CE6-BD78-C621-2867513FB61F}"/>
                </a:ext>
              </a:extLst>
            </p:cNvPr>
            <p:cNvSpPr>
              <a:spLocks/>
            </p:cNvSpPr>
            <p:nvPr/>
          </p:nvSpPr>
          <p:spPr bwMode="auto">
            <a:xfrm>
              <a:off x="6438" y="1061"/>
              <a:ext cx="204" cy="205"/>
            </a:xfrm>
            <a:custGeom>
              <a:avLst/>
              <a:gdLst>
                <a:gd name="T0" fmla="*/ 177 w 275"/>
                <a:gd name="T1" fmla="*/ 123 h 276"/>
                <a:gd name="T2" fmla="*/ 177 w 275"/>
                <a:gd name="T3" fmla="*/ 123 h 276"/>
                <a:gd name="T4" fmla="*/ 181 w 275"/>
                <a:gd name="T5" fmla="*/ 111 h 276"/>
                <a:gd name="T6" fmla="*/ 183 w 275"/>
                <a:gd name="T7" fmla="*/ 100 h 276"/>
                <a:gd name="T8" fmla="*/ 183 w 275"/>
                <a:gd name="T9" fmla="*/ 92 h 276"/>
                <a:gd name="T10" fmla="*/ 176 w 275"/>
                <a:gd name="T11" fmla="*/ 56 h 276"/>
                <a:gd name="T12" fmla="*/ 166 w 275"/>
                <a:gd name="T13" fmla="*/ 38 h 276"/>
                <a:gd name="T14" fmla="*/ 156 w 275"/>
                <a:gd name="T15" fmla="*/ 27 h 276"/>
                <a:gd name="T16" fmla="*/ 127 w 275"/>
                <a:gd name="T17" fmla="*/ 7 h 276"/>
                <a:gd name="T18" fmla="*/ 123 w 275"/>
                <a:gd name="T19" fmla="*/ 5 h 276"/>
                <a:gd name="T20" fmla="*/ 123 w 275"/>
                <a:gd name="T21" fmla="*/ 5 h 276"/>
                <a:gd name="T22" fmla="*/ 123 w 275"/>
                <a:gd name="T23" fmla="*/ 5 h 276"/>
                <a:gd name="T24" fmla="*/ 96 w 275"/>
                <a:gd name="T25" fmla="*/ 0 h 276"/>
                <a:gd name="T26" fmla="*/ 91 w 275"/>
                <a:gd name="T27" fmla="*/ 0 h 276"/>
                <a:gd name="T28" fmla="*/ 55 w 275"/>
                <a:gd name="T29" fmla="*/ 7 h 276"/>
                <a:gd name="T30" fmla="*/ 26 w 275"/>
                <a:gd name="T31" fmla="*/ 27 h 276"/>
                <a:gd name="T32" fmla="*/ 19 w 275"/>
                <a:gd name="T33" fmla="*/ 35 h 276"/>
                <a:gd name="T34" fmla="*/ 20 w 275"/>
                <a:gd name="T35" fmla="*/ 36 h 276"/>
                <a:gd name="T36" fmla="*/ 36 w 275"/>
                <a:gd name="T37" fmla="*/ 33 h 276"/>
                <a:gd name="T38" fmla="*/ 47 w 275"/>
                <a:gd name="T39" fmla="*/ 27 h 276"/>
                <a:gd name="T40" fmla="*/ 55 w 275"/>
                <a:gd name="T41" fmla="*/ 21 h 276"/>
                <a:gd name="T42" fmla="*/ 87 w 275"/>
                <a:gd name="T43" fmla="*/ 34 h 276"/>
                <a:gd name="T44" fmla="*/ 96 w 275"/>
                <a:gd name="T45" fmla="*/ 82 h 276"/>
                <a:gd name="T46" fmla="*/ 89 w 275"/>
                <a:gd name="T47" fmla="*/ 87 h 276"/>
                <a:gd name="T48" fmla="*/ 62 w 275"/>
                <a:gd name="T49" fmla="*/ 101 h 276"/>
                <a:gd name="T50" fmla="*/ 20 w 275"/>
                <a:gd name="T51" fmla="*/ 109 h 276"/>
                <a:gd name="T52" fmla="*/ 0 w 275"/>
                <a:gd name="T53" fmla="*/ 107 h 276"/>
                <a:gd name="T54" fmla="*/ 6 w 275"/>
                <a:gd name="T55" fmla="*/ 127 h 276"/>
                <a:gd name="T56" fmla="*/ 26 w 275"/>
                <a:gd name="T57" fmla="*/ 157 h 276"/>
                <a:gd name="T58" fmla="*/ 55 w 275"/>
                <a:gd name="T59" fmla="*/ 176 h 276"/>
                <a:gd name="T60" fmla="*/ 91 w 275"/>
                <a:gd name="T61" fmla="*/ 184 h 276"/>
                <a:gd name="T62" fmla="*/ 121 w 275"/>
                <a:gd name="T63" fmla="*/ 178 h 276"/>
                <a:gd name="T64" fmla="*/ 146 w 275"/>
                <a:gd name="T65" fmla="*/ 165 h 276"/>
                <a:gd name="T66" fmla="*/ 146 w 275"/>
                <a:gd name="T67" fmla="*/ 165 h 276"/>
                <a:gd name="T68" fmla="*/ 146 w 275"/>
                <a:gd name="T69" fmla="*/ 202 h 276"/>
                <a:gd name="T70" fmla="*/ 183 w 275"/>
                <a:gd name="T71" fmla="*/ 202 h 276"/>
                <a:gd name="T72" fmla="*/ 183 w 275"/>
                <a:gd name="T73" fmla="*/ 239 h 276"/>
                <a:gd name="T74" fmla="*/ 220 w 275"/>
                <a:gd name="T75" fmla="*/ 239 h 276"/>
                <a:gd name="T76" fmla="*/ 220 w 275"/>
                <a:gd name="T77" fmla="*/ 276 h 276"/>
                <a:gd name="T78" fmla="*/ 275 w 275"/>
                <a:gd name="T79" fmla="*/ 276 h 276"/>
                <a:gd name="T80" fmla="*/ 275 w 275"/>
                <a:gd name="T81" fmla="*/ 221 h 276"/>
                <a:gd name="T82" fmla="*/ 177 w 275"/>
                <a:gd name="T83" fmla="*/ 12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5" h="276">
                  <a:moveTo>
                    <a:pt x="177" y="123"/>
                  </a:moveTo>
                  <a:lnTo>
                    <a:pt x="177" y="123"/>
                  </a:lnTo>
                  <a:cubicBezTo>
                    <a:pt x="179" y="119"/>
                    <a:pt x="180" y="115"/>
                    <a:pt x="181" y="111"/>
                  </a:cubicBezTo>
                  <a:cubicBezTo>
                    <a:pt x="182" y="107"/>
                    <a:pt x="182" y="104"/>
                    <a:pt x="183" y="100"/>
                  </a:cubicBezTo>
                  <a:cubicBezTo>
                    <a:pt x="183" y="97"/>
                    <a:pt x="183" y="94"/>
                    <a:pt x="183" y="92"/>
                  </a:cubicBezTo>
                  <a:cubicBezTo>
                    <a:pt x="183" y="79"/>
                    <a:pt x="181" y="67"/>
                    <a:pt x="176" y="56"/>
                  </a:cubicBezTo>
                  <a:cubicBezTo>
                    <a:pt x="173" y="49"/>
                    <a:pt x="170" y="44"/>
                    <a:pt x="166" y="38"/>
                  </a:cubicBezTo>
                  <a:cubicBezTo>
                    <a:pt x="163" y="34"/>
                    <a:pt x="160" y="30"/>
                    <a:pt x="156" y="27"/>
                  </a:cubicBezTo>
                  <a:cubicBezTo>
                    <a:pt x="148" y="18"/>
                    <a:pt x="138" y="12"/>
                    <a:pt x="127" y="7"/>
                  </a:cubicBezTo>
                  <a:cubicBezTo>
                    <a:pt x="126" y="6"/>
                    <a:pt x="124" y="6"/>
                    <a:pt x="123" y="5"/>
                  </a:cubicBezTo>
                  <a:lnTo>
                    <a:pt x="123" y="5"/>
                  </a:lnTo>
                  <a:lnTo>
                    <a:pt x="123" y="5"/>
                  </a:lnTo>
                  <a:cubicBezTo>
                    <a:pt x="114" y="2"/>
                    <a:pt x="105" y="0"/>
                    <a:pt x="96" y="0"/>
                  </a:cubicBezTo>
                  <a:cubicBezTo>
                    <a:pt x="94" y="0"/>
                    <a:pt x="93" y="0"/>
                    <a:pt x="91" y="0"/>
                  </a:cubicBezTo>
                  <a:cubicBezTo>
                    <a:pt x="78" y="0"/>
                    <a:pt x="66" y="2"/>
                    <a:pt x="55" y="7"/>
                  </a:cubicBezTo>
                  <a:cubicBezTo>
                    <a:pt x="44" y="12"/>
                    <a:pt x="34" y="18"/>
                    <a:pt x="26" y="27"/>
                  </a:cubicBezTo>
                  <a:cubicBezTo>
                    <a:pt x="23" y="29"/>
                    <a:pt x="21" y="32"/>
                    <a:pt x="19" y="35"/>
                  </a:cubicBezTo>
                  <a:cubicBezTo>
                    <a:pt x="19" y="35"/>
                    <a:pt x="20" y="36"/>
                    <a:pt x="20" y="36"/>
                  </a:cubicBezTo>
                  <a:cubicBezTo>
                    <a:pt x="25" y="36"/>
                    <a:pt x="31" y="35"/>
                    <a:pt x="36" y="33"/>
                  </a:cubicBezTo>
                  <a:cubicBezTo>
                    <a:pt x="40" y="31"/>
                    <a:pt x="43" y="29"/>
                    <a:pt x="47" y="27"/>
                  </a:cubicBezTo>
                  <a:lnTo>
                    <a:pt x="55" y="21"/>
                  </a:lnTo>
                  <a:cubicBezTo>
                    <a:pt x="55" y="21"/>
                    <a:pt x="68" y="15"/>
                    <a:pt x="87" y="34"/>
                  </a:cubicBezTo>
                  <a:cubicBezTo>
                    <a:pt x="111" y="62"/>
                    <a:pt x="96" y="82"/>
                    <a:pt x="96" y="82"/>
                  </a:cubicBezTo>
                  <a:lnTo>
                    <a:pt x="89" y="87"/>
                  </a:lnTo>
                  <a:cubicBezTo>
                    <a:pt x="80" y="93"/>
                    <a:pt x="71" y="98"/>
                    <a:pt x="62" y="101"/>
                  </a:cubicBezTo>
                  <a:cubicBezTo>
                    <a:pt x="48" y="106"/>
                    <a:pt x="34" y="109"/>
                    <a:pt x="20" y="109"/>
                  </a:cubicBezTo>
                  <a:cubicBezTo>
                    <a:pt x="13" y="109"/>
                    <a:pt x="7" y="108"/>
                    <a:pt x="0" y="107"/>
                  </a:cubicBezTo>
                  <a:cubicBezTo>
                    <a:pt x="2" y="114"/>
                    <a:pt x="3" y="121"/>
                    <a:pt x="6" y="127"/>
                  </a:cubicBezTo>
                  <a:cubicBezTo>
                    <a:pt x="11" y="139"/>
                    <a:pt x="18" y="148"/>
                    <a:pt x="26" y="157"/>
                  </a:cubicBezTo>
                  <a:cubicBezTo>
                    <a:pt x="34" y="165"/>
                    <a:pt x="44" y="172"/>
                    <a:pt x="55" y="176"/>
                  </a:cubicBezTo>
                  <a:cubicBezTo>
                    <a:pt x="66" y="181"/>
                    <a:pt x="78" y="184"/>
                    <a:pt x="91" y="184"/>
                  </a:cubicBezTo>
                  <a:cubicBezTo>
                    <a:pt x="101" y="184"/>
                    <a:pt x="112" y="182"/>
                    <a:pt x="121" y="178"/>
                  </a:cubicBezTo>
                  <a:cubicBezTo>
                    <a:pt x="130" y="175"/>
                    <a:pt x="139" y="171"/>
                    <a:pt x="146" y="165"/>
                  </a:cubicBezTo>
                  <a:lnTo>
                    <a:pt x="146" y="165"/>
                  </a:lnTo>
                  <a:lnTo>
                    <a:pt x="146" y="202"/>
                  </a:lnTo>
                  <a:lnTo>
                    <a:pt x="183" y="202"/>
                  </a:lnTo>
                  <a:lnTo>
                    <a:pt x="183" y="239"/>
                  </a:lnTo>
                  <a:lnTo>
                    <a:pt x="220" y="239"/>
                  </a:lnTo>
                  <a:lnTo>
                    <a:pt x="220" y="276"/>
                  </a:lnTo>
                  <a:lnTo>
                    <a:pt x="275" y="276"/>
                  </a:lnTo>
                  <a:lnTo>
                    <a:pt x="275" y="221"/>
                  </a:lnTo>
                  <a:lnTo>
                    <a:pt x="177" y="123"/>
                  </a:lnTo>
                  <a:close/>
                </a:path>
              </a:pathLst>
            </a:custGeom>
            <a:grp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404040"/>
                </a:solidFill>
                <a:effectLst/>
                <a:uLnTx/>
                <a:uFillTx/>
                <a:latin typeface="Arial"/>
                <a:cs typeface="+mn-cs"/>
              </a:endParaRPr>
            </a:p>
          </p:txBody>
        </p:sp>
        <p:sp>
          <p:nvSpPr>
            <p:cNvPr id="63" name="Freeform 36">
              <a:extLst>
                <a:ext uri="{FF2B5EF4-FFF2-40B4-BE49-F238E27FC236}">
                  <a16:creationId xmlns:a16="http://schemas.microsoft.com/office/drawing/2014/main" id="{4F2EEB1C-5AA7-7E0A-4945-9C75E237ECC9}"/>
                </a:ext>
              </a:extLst>
            </p:cNvPr>
            <p:cNvSpPr>
              <a:spLocks/>
            </p:cNvSpPr>
            <p:nvPr/>
          </p:nvSpPr>
          <p:spPr bwMode="auto">
            <a:xfrm>
              <a:off x="6487" y="1092"/>
              <a:ext cx="12" cy="17"/>
            </a:xfrm>
            <a:custGeom>
              <a:avLst/>
              <a:gdLst>
                <a:gd name="T0" fmla="*/ 2 w 16"/>
                <a:gd name="T1" fmla="*/ 1 h 22"/>
                <a:gd name="T2" fmla="*/ 2 w 16"/>
                <a:gd name="T3" fmla="*/ 1 h 22"/>
                <a:gd name="T4" fmla="*/ 3 w 16"/>
                <a:gd name="T5" fmla="*/ 1 h 22"/>
                <a:gd name="T6" fmla="*/ 3 w 16"/>
                <a:gd name="T7" fmla="*/ 1 h 22"/>
                <a:gd name="T8" fmla="*/ 5 w 16"/>
                <a:gd name="T9" fmla="*/ 2 h 22"/>
                <a:gd name="T10" fmla="*/ 10 w 16"/>
                <a:gd name="T11" fmla="*/ 6 h 22"/>
                <a:gd name="T12" fmla="*/ 14 w 16"/>
                <a:gd name="T13" fmla="*/ 11 h 22"/>
                <a:gd name="T14" fmla="*/ 16 w 16"/>
                <a:gd name="T15" fmla="*/ 19 h 22"/>
                <a:gd name="T16" fmla="*/ 16 w 16"/>
                <a:gd name="T17" fmla="*/ 20 h 22"/>
                <a:gd name="T18" fmla="*/ 16 w 16"/>
                <a:gd name="T19" fmla="*/ 21 h 22"/>
                <a:gd name="T20" fmla="*/ 16 w 16"/>
                <a:gd name="T21" fmla="*/ 22 h 22"/>
                <a:gd name="T22" fmla="*/ 16 w 16"/>
                <a:gd name="T23" fmla="*/ 22 h 22"/>
                <a:gd name="T24" fmla="*/ 16 w 16"/>
                <a:gd name="T25" fmla="*/ 22 h 22"/>
                <a:gd name="T26" fmla="*/ 16 w 16"/>
                <a:gd name="T27" fmla="*/ 21 h 22"/>
                <a:gd name="T28" fmla="*/ 16 w 16"/>
                <a:gd name="T29" fmla="*/ 20 h 22"/>
                <a:gd name="T30" fmla="*/ 16 w 16"/>
                <a:gd name="T31" fmla="*/ 19 h 22"/>
                <a:gd name="T32" fmla="*/ 14 w 16"/>
                <a:gd name="T33" fmla="*/ 11 h 22"/>
                <a:gd name="T34" fmla="*/ 10 w 16"/>
                <a:gd name="T35" fmla="*/ 6 h 22"/>
                <a:gd name="T36" fmla="*/ 5 w 16"/>
                <a:gd name="T37" fmla="*/ 2 h 22"/>
                <a:gd name="T38" fmla="*/ 3 w 16"/>
                <a:gd name="T39" fmla="*/ 1 h 22"/>
                <a:gd name="T40" fmla="*/ 3 w 16"/>
                <a:gd name="T41" fmla="*/ 1 h 22"/>
                <a:gd name="T42" fmla="*/ 2 w 16"/>
                <a:gd name="T43" fmla="*/ 1 h 22"/>
                <a:gd name="T44" fmla="*/ 0 w 16"/>
                <a:gd name="T45" fmla="*/ 0 h 22"/>
                <a:gd name="T46" fmla="*/ 0 w 16"/>
                <a:gd name="T47" fmla="*/ 0 h 22"/>
                <a:gd name="T48" fmla="*/ 2 w 16"/>
                <a:gd name="T4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2">
                  <a:moveTo>
                    <a:pt x="2" y="1"/>
                  </a:moveTo>
                  <a:lnTo>
                    <a:pt x="2" y="1"/>
                  </a:lnTo>
                  <a:cubicBezTo>
                    <a:pt x="2" y="1"/>
                    <a:pt x="2" y="1"/>
                    <a:pt x="3" y="1"/>
                  </a:cubicBezTo>
                  <a:cubicBezTo>
                    <a:pt x="3" y="1"/>
                    <a:pt x="3" y="1"/>
                    <a:pt x="3" y="1"/>
                  </a:cubicBezTo>
                  <a:cubicBezTo>
                    <a:pt x="4" y="1"/>
                    <a:pt x="4" y="1"/>
                    <a:pt x="5" y="2"/>
                  </a:cubicBezTo>
                  <a:cubicBezTo>
                    <a:pt x="7" y="3"/>
                    <a:pt x="9" y="4"/>
                    <a:pt x="10" y="6"/>
                  </a:cubicBezTo>
                  <a:cubicBezTo>
                    <a:pt x="12" y="7"/>
                    <a:pt x="13" y="9"/>
                    <a:pt x="14" y="11"/>
                  </a:cubicBezTo>
                  <a:cubicBezTo>
                    <a:pt x="15" y="14"/>
                    <a:pt x="16" y="16"/>
                    <a:pt x="16" y="19"/>
                  </a:cubicBezTo>
                  <a:cubicBezTo>
                    <a:pt x="16" y="19"/>
                    <a:pt x="16" y="20"/>
                    <a:pt x="16" y="20"/>
                  </a:cubicBezTo>
                  <a:cubicBezTo>
                    <a:pt x="16" y="20"/>
                    <a:pt x="16" y="21"/>
                    <a:pt x="16" y="21"/>
                  </a:cubicBezTo>
                  <a:cubicBezTo>
                    <a:pt x="16" y="21"/>
                    <a:pt x="16" y="21"/>
                    <a:pt x="16" y="22"/>
                  </a:cubicBezTo>
                  <a:cubicBezTo>
                    <a:pt x="16" y="22"/>
                    <a:pt x="16" y="22"/>
                    <a:pt x="16" y="22"/>
                  </a:cubicBezTo>
                  <a:cubicBezTo>
                    <a:pt x="16" y="22"/>
                    <a:pt x="16" y="22"/>
                    <a:pt x="16" y="22"/>
                  </a:cubicBezTo>
                  <a:cubicBezTo>
                    <a:pt x="16" y="21"/>
                    <a:pt x="16" y="21"/>
                    <a:pt x="16" y="21"/>
                  </a:cubicBezTo>
                  <a:cubicBezTo>
                    <a:pt x="16" y="21"/>
                    <a:pt x="16" y="20"/>
                    <a:pt x="16" y="20"/>
                  </a:cubicBezTo>
                  <a:cubicBezTo>
                    <a:pt x="16" y="20"/>
                    <a:pt x="16" y="19"/>
                    <a:pt x="16" y="19"/>
                  </a:cubicBezTo>
                  <a:cubicBezTo>
                    <a:pt x="16" y="16"/>
                    <a:pt x="15" y="14"/>
                    <a:pt x="14" y="11"/>
                  </a:cubicBezTo>
                  <a:cubicBezTo>
                    <a:pt x="13" y="9"/>
                    <a:pt x="12" y="7"/>
                    <a:pt x="10" y="6"/>
                  </a:cubicBezTo>
                  <a:cubicBezTo>
                    <a:pt x="9" y="4"/>
                    <a:pt x="7" y="3"/>
                    <a:pt x="5" y="2"/>
                  </a:cubicBezTo>
                  <a:cubicBezTo>
                    <a:pt x="4" y="1"/>
                    <a:pt x="4" y="1"/>
                    <a:pt x="3" y="1"/>
                  </a:cubicBezTo>
                  <a:cubicBezTo>
                    <a:pt x="3" y="1"/>
                    <a:pt x="3" y="1"/>
                    <a:pt x="3" y="1"/>
                  </a:cubicBezTo>
                  <a:cubicBezTo>
                    <a:pt x="2" y="1"/>
                    <a:pt x="2" y="1"/>
                    <a:pt x="2" y="1"/>
                  </a:cubicBezTo>
                  <a:cubicBezTo>
                    <a:pt x="1" y="1"/>
                    <a:pt x="1" y="0"/>
                    <a:pt x="0" y="0"/>
                  </a:cubicBezTo>
                  <a:lnTo>
                    <a:pt x="0" y="0"/>
                  </a:lnTo>
                  <a:cubicBezTo>
                    <a:pt x="1" y="0"/>
                    <a:pt x="1" y="1"/>
                    <a:pt x="2" y="1"/>
                  </a:cubicBezTo>
                  <a:close/>
                </a:path>
              </a:pathLst>
            </a:custGeom>
            <a:grp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404040"/>
                </a:solidFill>
                <a:effectLst/>
                <a:uLnTx/>
                <a:uFillTx/>
                <a:latin typeface="Arial"/>
                <a:cs typeface="+mn-cs"/>
              </a:endParaRPr>
            </a:p>
          </p:txBody>
        </p:sp>
        <p:sp>
          <p:nvSpPr>
            <p:cNvPr id="64" name="Freeform 37">
              <a:extLst>
                <a:ext uri="{FF2B5EF4-FFF2-40B4-BE49-F238E27FC236}">
                  <a16:creationId xmlns:a16="http://schemas.microsoft.com/office/drawing/2014/main" id="{48E797F7-2AE8-3FD5-CD18-7B33759A554C}"/>
                </a:ext>
              </a:extLst>
            </p:cNvPr>
            <p:cNvSpPr>
              <a:spLocks/>
            </p:cNvSpPr>
            <p:nvPr/>
          </p:nvSpPr>
          <p:spPr bwMode="auto">
            <a:xfrm>
              <a:off x="6448" y="1110"/>
              <a:ext cx="50" cy="14"/>
            </a:xfrm>
            <a:custGeom>
              <a:avLst/>
              <a:gdLst>
                <a:gd name="T0" fmla="*/ 44 w 67"/>
                <a:gd name="T1" fmla="*/ 12 h 19"/>
                <a:gd name="T2" fmla="*/ 44 w 67"/>
                <a:gd name="T3" fmla="*/ 12 h 19"/>
                <a:gd name="T4" fmla="*/ 0 w 67"/>
                <a:gd name="T5" fmla="*/ 18 h 19"/>
                <a:gd name="T6" fmla="*/ 44 w 67"/>
                <a:gd name="T7" fmla="*/ 12 h 19"/>
                <a:gd name="T8" fmla="*/ 67 w 67"/>
                <a:gd name="T9" fmla="*/ 0 h 19"/>
                <a:gd name="T10" fmla="*/ 67 w 67"/>
                <a:gd name="T11" fmla="*/ 0 h 19"/>
                <a:gd name="T12" fmla="*/ 44 w 67"/>
                <a:gd name="T13" fmla="*/ 12 h 19"/>
              </a:gdLst>
              <a:ahLst/>
              <a:cxnLst>
                <a:cxn ang="0">
                  <a:pos x="T0" y="T1"/>
                </a:cxn>
                <a:cxn ang="0">
                  <a:pos x="T2" y="T3"/>
                </a:cxn>
                <a:cxn ang="0">
                  <a:pos x="T4" y="T5"/>
                </a:cxn>
                <a:cxn ang="0">
                  <a:pos x="T6" y="T7"/>
                </a:cxn>
                <a:cxn ang="0">
                  <a:pos x="T8" y="T9"/>
                </a:cxn>
                <a:cxn ang="0">
                  <a:pos x="T10" y="T11"/>
                </a:cxn>
                <a:cxn ang="0">
                  <a:pos x="T12" y="T13"/>
                </a:cxn>
              </a:cxnLst>
              <a:rect l="0" t="0" r="r" b="b"/>
              <a:pathLst>
                <a:path w="67" h="19">
                  <a:moveTo>
                    <a:pt x="44" y="12"/>
                  </a:moveTo>
                  <a:lnTo>
                    <a:pt x="44" y="12"/>
                  </a:lnTo>
                  <a:cubicBezTo>
                    <a:pt x="30" y="17"/>
                    <a:pt x="15" y="19"/>
                    <a:pt x="0" y="18"/>
                  </a:cubicBezTo>
                  <a:cubicBezTo>
                    <a:pt x="15" y="19"/>
                    <a:pt x="30" y="17"/>
                    <a:pt x="44" y="12"/>
                  </a:cubicBezTo>
                  <a:cubicBezTo>
                    <a:pt x="52" y="9"/>
                    <a:pt x="60" y="5"/>
                    <a:pt x="67" y="0"/>
                  </a:cubicBezTo>
                  <a:lnTo>
                    <a:pt x="67" y="0"/>
                  </a:lnTo>
                  <a:cubicBezTo>
                    <a:pt x="60" y="5"/>
                    <a:pt x="52" y="9"/>
                    <a:pt x="44" y="12"/>
                  </a:cubicBezTo>
                  <a:close/>
                </a:path>
              </a:pathLst>
            </a:custGeom>
            <a:grp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404040"/>
                </a:solidFill>
                <a:effectLst/>
                <a:uLnTx/>
                <a:uFillTx/>
                <a:latin typeface="Arial"/>
                <a:cs typeface="+mn-cs"/>
              </a:endParaRPr>
            </a:p>
          </p:txBody>
        </p:sp>
        <p:sp>
          <p:nvSpPr>
            <p:cNvPr id="65" name="Freeform 38">
              <a:extLst>
                <a:ext uri="{FF2B5EF4-FFF2-40B4-BE49-F238E27FC236}">
                  <a16:creationId xmlns:a16="http://schemas.microsoft.com/office/drawing/2014/main" id="{1AC2DB5D-3302-8FE3-8FFD-09041462ACFE}"/>
                </a:ext>
              </a:extLst>
            </p:cNvPr>
            <p:cNvSpPr>
              <a:spLocks/>
            </p:cNvSpPr>
            <p:nvPr/>
          </p:nvSpPr>
          <p:spPr bwMode="auto">
            <a:xfrm>
              <a:off x="6498" y="1109"/>
              <a:ext cx="1" cy="1"/>
            </a:xfrm>
            <a:custGeom>
              <a:avLst/>
              <a:gdLst>
                <a:gd name="T0" fmla="*/ 0 w 1"/>
                <a:gd name="T1" fmla="*/ 2 h 2"/>
                <a:gd name="T2" fmla="*/ 0 w 1"/>
                <a:gd name="T3" fmla="*/ 2 h 2"/>
                <a:gd name="T4" fmla="*/ 0 w 1"/>
                <a:gd name="T5" fmla="*/ 2 h 2"/>
                <a:gd name="T6" fmla="*/ 0 w 1"/>
                <a:gd name="T7" fmla="*/ 2 h 2"/>
                <a:gd name="T8" fmla="*/ 0 w 1"/>
                <a:gd name="T9" fmla="*/ 2 h 2"/>
                <a:gd name="T10" fmla="*/ 1 w 1"/>
                <a:gd name="T11" fmla="*/ 0 h 2"/>
                <a:gd name="T12" fmla="*/ 1 w 1"/>
                <a:gd name="T13" fmla="*/ 0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lnTo>
                    <a:pt x="0" y="2"/>
                  </a:lnTo>
                  <a:cubicBezTo>
                    <a:pt x="0" y="2"/>
                    <a:pt x="0" y="2"/>
                    <a:pt x="0" y="2"/>
                  </a:cubicBezTo>
                  <a:lnTo>
                    <a:pt x="0" y="2"/>
                  </a:lnTo>
                  <a:cubicBezTo>
                    <a:pt x="0" y="2"/>
                    <a:pt x="0" y="2"/>
                    <a:pt x="0" y="2"/>
                  </a:cubicBezTo>
                  <a:cubicBezTo>
                    <a:pt x="0" y="1"/>
                    <a:pt x="0" y="0"/>
                    <a:pt x="1" y="0"/>
                  </a:cubicBezTo>
                  <a:cubicBezTo>
                    <a:pt x="1" y="0"/>
                    <a:pt x="1" y="0"/>
                    <a:pt x="1" y="0"/>
                  </a:cubicBezTo>
                  <a:cubicBezTo>
                    <a:pt x="0" y="0"/>
                    <a:pt x="0" y="1"/>
                    <a:pt x="0" y="2"/>
                  </a:cubicBezTo>
                  <a:close/>
                </a:path>
              </a:pathLst>
            </a:custGeom>
            <a:grp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404040"/>
                </a:solidFill>
                <a:effectLst/>
                <a:uLnTx/>
                <a:uFillTx/>
                <a:latin typeface="Arial"/>
                <a:cs typeface="+mn-cs"/>
              </a:endParaRPr>
            </a:p>
          </p:txBody>
        </p:sp>
        <p:sp>
          <p:nvSpPr>
            <p:cNvPr id="66" name="Freeform 39">
              <a:extLst>
                <a:ext uri="{FF2B5EF4-FFF2-40B4-BE49-F238E27FC236}">
                  <a16:creationId xmlns:a16="http://schemas.microsoft.com/office/drawing/2014/main" id="{52A2880A-DBBC-6F32-AA8E-ED92649532A8}"/>
                </a:ext>
              </a:extLst>
            </p:cNvPr>
            <p:cNvSpPr>
              <a:spLocks/>
            </p:cNvSpPr>
            <p:nvPr/>
          </p:nvSpPr>
          <p:spPr bwMode="auto">
            <a:xfrm>
              <a:off x="6509" y="1061"/>
              <a:ext cx="20" cy="4"/>
            </a:xfrm>
            <a:custGeom>
              <a:avLst/>
              <a:gdLst>
                <a:gd name="T0" fmla="*/ 0 w 27"/>
                <a:gd name="T1" fmla="*/ 0 h 5"/>
                <a:gd name="T2" fmla="*/ 0 w 27"/>
                <a:gd name="T3" fmla="*/ 0 h 5"/>
                <a:gd name="T4" fmla="*/ 27 w 27"/>
                <a:gd name="T5" fmla="*/ 5 h 5"/>
                <a:gd name="T6" fmla="*/ 27 w 27"/>
                <a:gd name="T7" fmla="*/ 5 h 5"/>
                <a:gd name="T8" fmla="*/ 0 w 27"/>
                <a:gd name="T9" fmla="*/ 0 h 5"/>
                <a:gd name="T10" fmla="*/ 0 w 27"/>
                <a:gd name="T11" fmla="*/ 0 h 5"/>
              </a:gdLst>
              <a:ahLst/>
              <a:cxnLst>
                <a:cxn ang="0">
                  <a:pos x="T0" y="T1"/>
                </a:cxn>
                <a:cxn ang="0">
                  <a:pos x="T2" y="T3"/>
                </a:cxn>
                <a:cxn ang="0">
                  <a:pos x="T4" y="T5"/>
                </a:cxn>
                <a:cxn ang="0">
                  <a:pos x="T6" y="T7"/>
                </a:cxn>
                <a:cxn ang="0">
                  <a:pos x="T8" y="T9"/>
                </a:cxn>
                <a:cxn ang="0">
                  <a:pos x="T10" y="T11"/>
                </a:cxn>
              </a:cxnLst>
              <a:rect l="0" t="0" r="r" b="b"/>
              <a:pathLst>
                <a:path w="27" h="5">
                  <a:moveTo>
                    <a:pt x="0" y="0"/>
                  </a:moveTo>
                  <a:lnTo>
                    <a:pt x="0" y="0"/>
                  </a:lnTo>
                  <a:cubicBezTo>
                    <a:pt x="9" y="0"/>
                    <a:pt x="18" y="2"/>
                    <a:pt x="27" y="5"/>
                  </a:cubicBezTo>
                  <a:lnTo>
                    <a:pt x="27" y="5"/>
                  </a:lnTo>
                  <a:cubicBezTo>
                    <a:pt x="18" y="2"/>
                    <a:pt x="9" y="0"/>
                    <a:pt x="0" y="0"/>
                  </a:cubicBezTo>
                  <a:lnTo>
                    <a:pt x="0" y="0"/>
                  </a:lnTo>
                  <a:close/>
                </a:path>
              </a:pathLst>
            </a:custGeom>
            <a:grp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404040"/>
                </a:solidFill>
                <a:effectLst/>
                <a:uLnTx/>
                <a:uFillTx/>
                <a:latin typeface="Arial"/>
                <a:cs typeface="+mn-cs"/>
              </a:endParaRPr>
            </a:p>
          </p:txBody>
        </p:sp>
        <p:sp>
          <p:nvSpPr>
            <p:cNvPr id="67" name="Freeform 40">
              <a:extLst>
                <a:ext uri="{FF2B5EF4-FFF2-40B4-BE49-F238E27FC236}">
                  <a16:creationId xmlns:a16="http://schemas.microsoft.com/office/drawing/2014/main" id="{35A09138-CF95-B1E3-0162-39CC655F512A}"/>
                </a:ext>
              </a:extLst>
            </p:cNvPr>
            <p:cNvSpPr>
              <a:spLocks/>
            </p:cNvSpPr>
            <p:nvPr/>
          </p:nvSpPr>
          <p:spPr bwMode="auto">
            <a:xfrm>
              <a:off x="6372" y="958"/>
              <a:ext cx="164" cy="166"/>
            </a:xfrm>
            <a:custGeom>
              <a:avLst/>
              <a:gdLst>
                <a:gd name="T0" fmla="*/ 182 w 220"/>
                <a:gd name="T1" fmla="*/ 42 h 223"/>
                <a:gd name="T2" fmla="*/ 182 w 220"/>
                <a:gd name="T3" fmla="*/ 42 h 223"/>
                <a:gd name="T4" fmla="*/ 146 w 220"/>
                <a:gd name="T5" fmla="*/ 20 h 223"/>
                <a:gd name="T6" fmla="*/ 10 w 220"/>
                <a:gd name="T7" fmla="*/ 80 h 223"/>
                <a:gd name="T8" fmla="*/ 7 w 220"/>
                <a:gd name="T9" fmla="*/ 90 h 223"/>
                <a:gd name="T10" fmla="*/ 6 w 220"/>
                <a:gd name="T11" fmla="*/ 94 h 223"/>
                <a:gd name="T12" fmla="*/ 6 w 220"/>
                <a:gd name="T13" fmla="*/ 94 h 223"/>
                <a:gd name="T14" fmla="*/ 5 w 220"/>
                <a:gd name="T15" fmla="*/ 97 h 223"/>
                <a:gd name="T16" fmla="*/ 35 w 220"/>
                <a:gd name="T17" fmla="*/ 193 h 223"/>
                <a:gd name="T18" fmla="*/ 71 w 220"/>
                <a:gd name="T19" fmla="*/ 216 h 223"/>
                <a:gd name="T20" fmla="*/ 84 w 220"/>
                <a:gd name="T21" fmla="*/ 220 h 223"/>
                <a:gd name="T22" fmla="*/ 87 w 220"/>
                <a:gd name="T23" fmla="*/ 221 h 223"/>
                <a:gd name="T24" fmla="*/ 102 w 220"/>
                <a:gd name="T25" fmla="*/ 222 h 223"/>
                <a:gd name="T26" fmla="*/ 145 w 220"/>
                <a:gd name="T27" fmla="*/ 216 h 223"/>
                <a:gd name="T28" fmla="*/ 169 w 220"/>
                <a:gd name="T29" fmla="*/ 204 h 223"/>
                <a:gd name="T30" fmla="*/ 170 w 220"/>
                <a:gd name="T31" fmla="*/ 202 h 223"/>
                <a:gd name="T32" fmla="*/ 170 w 220"/>
                <a:gd name="T33" fmla="*/ 202 h 223"/>
                <a:gd name="T34" fmla="*/ 170 w 220"/>
                <a:gd name="T35" fmla="*/ 201 h 223"/>
                <a:gd name="T36" fmla="*/ 170 w 220"/>
                <a:gd name="T37" fmla="*/ 200 h 223"/>
                <a:gd name="T38" fmla="*/ 170 w 220"/>
                <a:gd name="T39" fmla="*/ 199 h 223"/>
                <a:gd name="T40" fmla="*/ 168 w 220"/>
                <a:gd name="T41" fmla="*/ 191 h 223"/>
                <a:gd name="T42" fmla="*/ 164 w 220"/>
                <a:gd name="T43" fmla="*/ 186 h 223"/>
                <a:gd name="T44" fmla="*/ 159 w 220"/>
                <a:gd name="T45" fmla="*/ 182 h 223"/>
                <a:gd name="T46" fmla="*/ 157 w 220"/>
                <a:gd name="T47" fmla="*/ 181 h 223"/>
                <a:gd name="T48" fmla="*/ 157 w 220"/>
                <a:gd name="T49" fmla="*/ 181 h 223"/>
                <a:gd name="T50" fmla="*/ 156 w 220"/>
                <a:gd name="T51" fmla="*/ 181 h 223"/>
                <a:gd name="T52" fmla="*/ 154 w 220"/>
                <a:gd name="T53" fmla="*/ 180 h 223"/>
                <a:gd name="T54" fmla="*/ 135 w 220"/>
                <a:gd name="T55" fmla="*/ 191 h 223"/>
                <a:gd name="T56" fmla="*/ 104 w 220"/>
                <a:gd name="T57" fmla="*/ 195 h 223"/>
                <a:gd name="T58" fmla="*/ 94 w 220"/>
                <a:gd name="T59" fmla="*/ 194 h 223"/>
                <a:gd name="T60" fmla="*/ 89 w 220"/>
                <a:gd name="T61" fmla="*/ 193 h 223"/>
                <a:gd name="T62" fmla="*/ 54 w 220"/>
                <a:gd name="T63" fmla="*/ 173 h 223"/>
                <a:gd name="T64" fmla="*/ 32 w 220"/>
                <a:gd name="T65" fmla="*/ 106 h 223"/>
                <a:gd name="T66" fmla="*/ 32 w 220"/>
                <a:gd name="T67" fmla="*/ 104 h 223"/>
                <a:gd name="T68" fmla="*/ 32 w 220"/>
                <a:gd name="T69" fmla="*/ 103 h 223"/>
                <a:gd name="T70" fmla="*/ 33 w 220"/>
                <a:gd name="T71" fmla="*/ 101 h 223"/>
                <a:gd name="T72" fmla="*/ 36 w 220"/>
                <a:gd name="T73" fmla="*/ 90 h 223"/>
                <a:gd name="T74" fmla="*/ 136 w 220"/>
                <a:gd name="T75" fmla="*/ 45 h 223"/>
                <a:gd name="T76" fmla="*/ 184 w 220"/>
                <a:gd name="T77" fmla="*/ 138 h 223"/>
                <a:gd name="T78" fmla="*/ 184 w 220"/>
                <a:gd name="T79" fmla="*/ 138 h 223"/>
                <a:gd name="T80" fmla="*/ 211 w 220"/>
                <a:gd name="T81" fmla="*/ 143 h 223"/>
                <a:gd name="T82" fmla="*/ 182 w 220"/>
                <a:gd name="T83" fmla="*/ 4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0" h="223">
                  <a:moveTo>
                    <a:pt x="182" y="42"/>
                  </a:moveTo>
                  <a:lnTo>
                    <a:pt x="182" y="42"/>
                  </a:lnTo>
                  <a:cubicBezTo>
                    <a:pt x="172" y="33"/>
                    <a:pt x="160" y="25"/>
                    <a:pt x="146" y="20"/>
                  </a:cubicBezTo>
                  <a:cubicBezTo>
                    <a:pt x="92" y="0"/>
                    <a:pt x="31" y="26"/>
                    <a:pt x="10" y="80"/>
                  </a:cubicBezTo>
                  <a:cubicBezTo>
                    <a:pt x="9" y="84"/>
                    <a:pt x="8" y="87"/>
                    <a:pt x="7" y="90"/>
                  </a:cubicBezTo>
                  <a:cubicBezTo>
                    <a:pt x="7" y="91"/>
                    <a:pt x="6" y="93"/>
                    <a:pt x="6" y="94"/>
                  </a:cubicBezTo>
                  <a:cubicBezTo>
                    <a:pt x="6" y="94"/>
                    <a:pt x="6" y="94"/>
                    <a:pt x="6" y="94"/>
                  </a:cubicBezTo>
                  <a:cubicBezTo>
                    <a:pt x="6" y="95"/>
                    <a:pt x="6" y="96"/>
                    <a:pt x="5" y="97"/>
                  </a:cubicBezTo>
                  <a:cubicBezTo>
                    <a:pt x="0" y="131"/>
                    <a:pt x="9" y="167"/>
                    <a:pt x="35" y="193"/>
                  </a:cubicBezTo>
                  <a:cubicBezTo>
                    <a:pt x="46" y="203"/>
                    <a:pt x="58" y="211"/>
                    <a:pt x="71" y="216"/>
                  </a:cubicBezTo>
                  <a:cubicBezTo>
                    <a:pt x="75" y="217"/>
                    <a:pt x="80" y="218"/>
                    <a:pt x="84" y="220"/>
                  </a:cubicBezTo>
                  <a:cubicBezTo>
                    <a:pt x="85" y="220"/>
                    <a:pt x="86" y="220"/>
                    <a:pt x="87" y="221"/>
                  </a:cubicBezTo>
                  <a:cubicBezTo>
                    <a:pt x="92" y="222"/>
                    <a:pt x="97" y="222"/>
                    <a:pt x="102" y="222"/>
                  </a:cubicBezTo>
                  <a:cubicBezTo>
                    <a:pt x="117" y="223"/>
                    <a:pt x="132" y="221"/>
                    <a:pt x="145" y="216"/>
                  </a:cubicBezTo>
                  <a:cubicBezTo>
                    <a:pt x="154" y="213"/>
                    <a:pt x="162" y="209"/>
                    <a:pt x="169" y="204"/>
                  </a:cubicBezTo>
                  <a:cubicBezTo>
                    <a:pt x="169" y="203"/>
                    <a:pt x="169" y="202"/>
                    <a:pt x="170" y="202"/>
                  </a:cubicBezTo>
                  <a:cubicBezTo>
                    <a:pt x="170" y="202"/>
                    <a:pt x="170" y="202"/>
                    <a:pt x="170" y="202"/>
                  </a:cubicBezTo>
                  <a:cubicBezTo>
                    <a:pt x="170" y="201"/>
                    <a:pt x="170" y="201"/>
                    <a:pt x="170" y="201"/>
                  </a:cubicBezTo>
                  <a:cubicBezTo>
                    <a:pt x="170" y="201"/>
                    <a:pt x="170" y="200"/>
                    <a:pt x="170" y="200"/>
                  </a:cubicBezTo>
                  <a:cubicBezTo>
                    <a:pt x="170" y="200"/>
                    <a:pt x="170" y="199"/>
                    <a:pt x="170" y="199"/>
                  </a:cubicBezTo>
                  <a:cubicBezTo>
                    <a:pt x="170" y="196"/>
                    <a:pt x="169" y="194"/>
                    <a:pt x="168" y="191"/>
                  </a:cubicBezTo>
                  <a:cubicBezTo>
                    <a:pt x="167" y="189"/>
                    <a:pt x="166" y="187"/>
                    <a:pt x="164" y="186"/>
                  </a:cubicBezTo>
                  <a:cubicBezTo>
                    <a:pt x="163" y="184"/>
                    <a:pt x="161" y="183"/>
                    <a:pt x="159" y="182"/>
                  </a:cubicBezTo>
                  <a:cubicBezTo>
                    <a:pt x="158" y="181"/>
                    <a:pt x="158" y="181"/>
                    <a:pt x="157" y="181"/>
                  </a:cubicBezTo>
                  <a:cubicBezTo>
                    <a:pt x="157" y="181"/>
                    <a:pt x="157" y="181"/>
                    <a:pt x="157" y="181"/>
                  </a:cubicBezTo>
                  <a:cubicBezTo>
                    <a:pt x="156" y="181"/>
                    <a:pt x="156" y="181"/>
                    <a:pt x="156" y="181"/>
                  </a:cubicBezTo>
                  <a:cubicBezTo>
                    <a:pt x="155" y="181"/>
                    <a:pt x="155" y="180"/>
                    <a:pt x="154" y="180"/>
                  </a:cubicBezTo>
                  <a:cubicBezTo>
                    <a:pt x="148" y="185"/>
                    <a:pt x="142" y="188"/>
                    <a:pt x="135" y="191"/>
                  </a:cubicBezTo>
                  <a:cubicBezTo>
                    <a:pt x="125" y="194"/>
                    <a:pt x="115" y="196"/>
                    <a:pt x="104" y="195"/>
                  </a:cubicBezTo>
                  <a:cubicBezTo>
                    <a:pt x="101" y="195"/>
                    <a:pt x="98" y="194"/>
                    <a:pt x="94" y="194"/>
                  </a:cubicBezTo>
                  <a:cubicBezTo>
                    <a:pt x="93" y="194"/>
                    <a:pt x="91" y="193"/>
                    <a:pt x="89" y="193"/>
                  </a:cubicBezTo>
                  <a:cubicBezTo>
                    <a:pt x="77" y="189"/>
                    <a:pt x="65" y="183"/>
                    <a:pt x="54" y="173"/>
                  </a:cubicBezTo>
                  <a:cubicBezTo>
                    <a:pt x="36" y="155"/>
                    <a:pt x="28" y="130"/>
                    <a:pt x="32" y="106"/>
                  </a:cubicBezTo>
                  <a:cubicBezTo>
                    <a:pt x="32" y="105"/>
                    <a:pt x="32" y="105"/>
                    <a:pt x="32" y="104"/>
                  </a:cubicBezTo>
                  <a:lnTo>
                    <a:pt x="32" y="103"/>
                  </a:lnTo>
                  <a:cubicBezTo>
                    <a:pt x="32" y="103"/>
                    <a:pt x="33" y="102"/>
                    <a:pt x="33" y="101"/>
                  </a:cubicBezTo>
                  <a:cubicBezTo>
                    <a:pt x="34" y="97"/>
                    <a:pt x="35" y="94"/>
                    <a:pt x="36" y="90"/>
                  </a:cubicBezTo>
                  <a:cubicBezTo>
                    <a:pt x="51" y="50"/>
                    <a:pt x="96" y="30"/>
                    <a:pt x="136" y="45"/>
                  </a:cubicBezTo>
                  <a:cubicBezTo>
                    <a:pt x="174" y="60"/>
                    <a:pt x="194" y="100"/>
                    <a:pt x="184" y="138"/>
                  </a:cubicBezTo>
                  <a:lnTo>
                    <a:pt x="184" y="138"/>
                  </a:lnTo>
                  <a:cubicBezTo>
                    <a:pt x="193" y="138"/>
                    <a:pt x="202" y="140"/>
                    <a:pt x="211" y="143"/>
                  </a:cubicBezTo>
                  <a:cubicBezTo>
                    <a:pt x="220" y="106"/>
                    <a:pt x="208" y="68"/>
                    <a:pt x="182" y="42"/>
                  </a:cubicBezTo>
                  <a:close/>
                </a:path>
              </a:pathLst>
            </a:custGeom>
            <a:grp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404040"/>
                </a:solidFill>
                <a:effectLst/>
                <a:uLnTx/>
                <a:uFillTx/>
                <a:latin typeface="Arial"/>
                <a:cs typeface="+mn-cs"/>
              </a:endParaRPr>
            </a:p>
          </p:txBody>
        </p:sp>
        <p:sp>
          <p:nvSpPr>
            <p:cNvPr id="68" name="Freeform 41">
              <a:extLst>
                <a:ext uri="{FF2B5EF4-FFF2-40B4-BE49-F238E27FC236}">
                  <a16:creationId xmlns:a16="http://schemas.microsoft.com/office/drawing/2014/main" id="{CD081E0B-67A0-A93A-7BF7-76F72176059A}"/>
                </a:ext>
              </a:extLst>
            </p:cNvPr>
            <p:cNvSpPr>
              <a:spLocks/>
            </p:cNvSpPr>
            <p:nvPr/>
          </p:nvSpPr>
          <p:spPr bwMode="auto">
            <a:xfrm>
              <a:off x="6437" y="1123"/>
              <a:ext cx="11" cy="1"/>
            </a:xfrm>
            <a:custGeom>
              <a:avLst/>
              <a:gdLst>
                <a:gd name="T0" fmla="*/ 0 w 15"/>
                <a:gd name="T1" fmla="*/ 0 h 1"/>
                <a:gd name="T2" fmla="*/ 0 w 15"/>
                <a:gd name="T3" fmla="*/ 0 h 1"/>
                <a:gd name="T4" fmla="*/ 15 w 15"/>
                <a:gd name="T5" fmla="*/ 1 h 1"/>
                <a:gd name="T6" fmla="*/ 0 w 15"/>
                <a:gd name="T7" fmla="*/ 0 h 1"/>
              </a:gdLst>
              <a:ahLst/>
              <a:cxnLst>
                <a:cxn ang="0">
                  <a:pos x="T0" y="T1"/>
                </a:cxn>
                <a:cxn ang="0">
                  <a:pos x="T2" y="T3"/>
                </a:cxn>
                <a:cxn ang="0">
                  <a:pos x="T4" y="T5"/>
                </a:cxn>
                <a:cxn ang="0">
                  <a:pos x="T6" y="T7"/>
                </a:cxn>
              </a:cxnLst>
              <a:rect l="0" t="0" r="r" b="b"/>
              <a:pathLst>
                <a:path w="15" h="1">
                  <a:moveTo>
                    <a:pt x="0" y="0"/>
                  </a:moveTo>
                  <a:lnTo>
                    <a:pt x="0" y="0"/>
                  </a:lnTo>
                  <a:cubicBezTo>
                    <a:pt x="5" y="1"/>
                    <a:pt x="10" y="1"/>
                    <a:pt x="15" y="1"/>
                  </a:cubicBezTo>
                  <a:cubicBezTo>
                    <a:pt x="10" y="1"/>
                    <a:pt x="5" y="1"/>
                    <a:pt x="0" y="0"/>
                  </a:cubicBezTo>
                  <a:close/>
                </a:path>
              </a:pathLst>
            </a:custGeom>
            <a:grp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404040"/>
                </a:solidFill>
                <a:effectLst/>
                <a:uLnTx/>
                <a:uFillTx/>
                <a:latin typeface="Arial"/>
                <a:cs typeface="+mn-cs"/>
              </a:endParaRPr>
            </a:p>
          </p:txBody>
        </p:sp>
        <p:sp>
          <p:nvSpPr>
            <p:cNvPr id="69" name="Freeform 42">
              <a:extLst>
                <a:ext uri="{FF2B5EF4-FFF2-40B4-BE49-F238E27FC236}">
                  <a16:creationId xmlns:a16="http://schemas.microsoft.com/office/drawing/2014/main" id="{0FF5A051-B0FC-4C64-1FFF-F0C1F7F8DCEA}"/>
                </a:ext>
              </a:extLst>
            </p:cNvPr>
            <p:cNvSpPr>
              <a:spLocks/>
            </p:cNvSpPr>
            <p:nvPr/>
          </p:nvSpPr>
          <p:spPr bwMode="auto">
            <a:xfrm>
              <a:off x="6498" y="1109"/>
              <a:ext cx="1" cy="1"/>
            </a:xfrm>
            <a:custGeom>
              <a:avLst/>
              <a:gdLst>
                <a:gd name="T0" fmla="*/ 1 w 1"/>
                <a:gd name="T1" fmla="*/ 0 h 2"/>
                <a:gd name="T2" fmla="*/ 1 w 1"/>
                <a:gd name="T3" fmla="*/ 0 h 2"/>
                <a:gd name="T4" fmla="*/ 0 w 1"/>
                <a:gd name="T5" fmla="*/ 2 h 2"/>
                <a:gd name="T6" fmla="*/ 0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1" y="0"/>
                  </a:lnTo>
                  <a:cubicBezTo>
                    <a:pt x="0" y="0"/>
                    <a:pt x="0" y="1"/>
                    <a:pt x="0" y="2"/>
                  </a:cubicBezTo>
                  <a:cubicBezTo>
                    <a:pt x="0" y="2"/>
                    <a:pt x="0" y="2"/>
                    <a:pt x="0" y="2"/>
                  </a:cubicBezTo>
                  <a:cubicBezTo>
                    <a:pt x="0" y="1"/>
                    <a:pt x="0" y="0"/>
                    <a:pt x="1" y="0"/>
                  </a:cubicBezTo>
                  <a:close/>
                </a:path>
              </a:pathLst>
            </a:custGeom>
            <a:grp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404040"/>
                </a:solidFill>
                <a:effectLst/>
                <a:uLnTx/>
                <a:uFillTx/>
                <a:latin typeface="Arial"/>
                <a:cs typeface="+mn-cs"/>
              </a:endParaRPr>
            </a:p>
          </p:txBody>
        </p:sp>
      </p:grpSp>
      <p:grpSp>
        <p:nvGrpSpPr>
          <p:cNvPr id="70" name="Group 4">
            <a:extLst>
              <a:ext uri="{FF2B5EF4-FFF2-40B4-BE49-F238E27FC236}">
                <a16:creationId xmlns:a16="http://schemas.microsoft.com/office/drawing/2014/main" id="{99FD9215-AF5D-C08B-25A1-40AFA4E2E7CF}"/>
              </a:ext>
              <a:ext uri="{C183D7F6-B498-43B3-948B-1728B52AA6E4}">
                <adec:decorative xmlns:adec="http://schemas.microsoft.com/office/drawing/2017/decorative" val="1"/>
              </a:ext>
            </a:extLst>
          </p:cNvPr>
          <p:cNvGrpSpPr>
            <a:grpSpLocks noChangeAspect="1"/>
          </p:cNvGrpSpPr>
          <p:nvPr/>
        </p:nvGrpSpPr>
        <p:grpSpPr bwMode="auto">
          <a:xfrm>
            <a:off x="514397" y="1666554"/>
            <a:ext cx="277813" cy="222250"/>
            <a:chOff x="3209" y="4090"/>
            <a:chExt cx="210" cy="168"/>
          </a:xfrm>
          <a:solidFill>
            <a:schemeClr val="bg1"/>
          </a:solidFill>
        </p:grpSpPr>
        <p:sp>
          <p:nvSpPr>
            <p:cNvPr id="71" name="Freeform 5">
              <a:extLst>
                <a:ext uri="{FF2B5EF4-FFF2-40B4-BE49-F238E27FC236}">
                  <a16:creationId xmlns:a16="http://schemas.microsoft.com/office/drawing/2014/main" id="{EB56D851-CCAA-76C8-DB84-230E70ACC11E}"/>
                </a:ext>
              </a:extLst>
            </p:cNvPr>
            <p:cNvSpPr>
              <a:spLocks/>
            </p:cNvSpPr>
            <p:nvPr/>
          </p:nvSpPr>
          <p:spPr bwMode="auto">
            <a:xfrm>
              <a:off x="3293" y="4174"/>
              <a:ext cx="126" cy="84"/>
            </a:xfrm>
            <a:custGeom>
              <a:avLst/>
              <a:gdLst>
                <a:gd name="T0" fmla="*/ 169 w 169"/>
                <a:gd name="T1" fmla="*/ 0 h 113"/>
                <a:gd name="T2" fmla="*/ 169 w 169"/>
                <a:gd name="T3" fmla="*/ 0 h 113"/>
                <a:gd name="T4" fmla="*/ 141 w 169"/>
                <a:gd name="T5" fmla="*/ 0 h 113"/>
                <a:gd name="T6" fmla="*/ 141 w 169"/>
                <a:gd name="T7" fmla="*/ 85 h 113"/>
                <a:gd name="T8" fmla="*/ 0 w 169"/>
                <a:gd name="T9" fmla="*/ 85 h 113"/>
                <a:gd name="T10" fmla="*/ 0 w 169"/>
                <a:gd name="T11" fmla="*/ 113 h 113"/>
                <a:gd name="T12" fmla="*/ 169 w 169"/>
                <a:gd name="T13" fmla="*/ 113 h 113"/>
                <a:gd name="T14" fmla="*/ 169 w 169"/>
                <a:gd name="T15" fmla="*/ 0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13">
                  <a:moveTo>
                    <a:pt x="169" y="0"/>
                  </a:moveTo>
                  <a:lnTo>
                    <a:pt x="169" y="0"/>
                  </a:lnTo>
                  <a:lnTo>
                    <a:pt x="141" y="0"/>
                  </a:lnTo>
                  <a:lnTo>
                    <a:pt x="141" y="85"/>
                  </a:lnTo>
                  <a:lnTo>
                    <a:pt x="0" y="85"/>
                  </a:lnTo>
                  <a:lnTo>
                    <a:pt x="0" y="113"/>
                  </a:lnTo>
                  <a:lnTo>
                    <a:pt x="169" y="113"/>
                  </a:lnTo>
                  <a:lnTo>
                    <a:pt x="169" y="0"/>
                  </a:lnTo>
                  <a:close/>
                </a:path>
              </a:pathLst>
            </a:custGeom>
            <a:grp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404040"/>
                </a:solidFill>
                <a:effectLst/>
                <a:uLnTx/>
                <a:uFillTx/>
                <a:latin typeface="Arial"/>
                <a:cs typeface="+mn-cs"/>
              </a:endParaRPr>
            </a:p>
          </p:txBody>
        </p:sp>
        <p:sp>
          <p:nvSpPr>
            <p:cNvPr id="72" name="Freeform 6">
              <a:extLst>
                <a:ext uri="{FF2B5EF4-FFF2-40B4-BE49-F238E27FC236}">
                  <a16:creationId xmlns:a16="http://schemas.microsoft.com/office/drawing/2014/main" id="{C408C0B4-23E0-B62D-A605-3CC72445939C}"/>
                </a:ext>
              </a:extLst>
            </p:cNvPr>
            <p:cNvSpPr>
              <a:spLocks/>
            </p:cNvSpPr>
            <p:nvPr/>
          </p:nvSpPr>
          <p:spPr bwMode="auto">
            <a:xfrm>
              <a:off x="3209" y="4090"/>
              <a:ext cx="125" cy="84"/>
            </a:xfrm>
            <a:custGeom>
              <a:avLst/>
              <a:gdLst>
                <a:gd name="T0" fmla="*/ 169 w 169"/>
                <a:gd name="T1" fmla="*/ 0 h 113"/>
                <a:gd name="T2" fmla="*/ 169 w 169"/>
                <a:gd name="T3" fmla="*/ 0 h 113"/>
                <a:gd name="T4" fmla="*/ 0 w 169"/>
                <a:gd name="T5" fmla="*/ 0 h 113"/>
                <a:gd name="T6" fmla="*/ 0 w 169"/>
                <a:gd name="T7" fmla="*/ 113 h 113"/>
                <a:gd name="T8" fmla="*/ 169 w 169"/>
                <a:gd name="T9" fmla="*/ 113 h 113"/>
                <a:gd name="T10" fmla="*/ 169 w 169"/>
                <a:gd name="T11" fmla="*/ 0 h 113"/>
              </a:gdLst>
              <a:ahLst/>
              <a:cxnLst>
                <a:cxn ang="0">
                  <a:pos x="T0" y="T1"/>
                </a:cxn>
                <a:cxn ang="0">
                  <a:pos x="T2" y="T3"/>
                </a:cxn>
                <a:cxn ang="0">
                  <a:pos x="T4" y="T5"/>
                </a:cxn>
                <a:cxn ang="0">
                  <a:pos x="T6" y="T7"/>
                </a:cxn>
                <a:cxn ang="0">
                  <a:pos x="T8" y="T9"/>
                </a:cxn>
                <a:cxn ang="0">
                  <a:pos x="T10" y="T11"/>
                </a:cxn>
              </a:cxnLst>
              <a:rect l="0" t="0" r="r" b="b"/>
              <a:pathLst>
                <a:path w="169" h="113">
                  <a:moveTo>
                    <a:pt x="169" y="0"/>
                  </a:moveTo>
                  <a:lnTo>
                    <a:pt x="169" y="0"/>
                  </a:lnTo>
                  <a:lnTo>
                    <a:pt x="0" y="0"/>
                  </a:lnTo>
                  <a:lnTo>
                    <a:pt x="0" y="113"/>
                  </a:lnTo>
                  <a:lnTo>
                    <a:pt x="169" y="113"/>
                  </a:lnTo>
                  <a:lnTo>
                    <a:pt x="169" y="0"/>
                  </a:lnTo>
                  <a:close/>
                </a:path>
              </a:pathLst>
            </a:custGeom>
            <a:grp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404040"/>
                </a:solidFill>
                <a:effectLst/>
                <a:uLnTx/>
                <a:uFillTx/>
                <a:latin typeface="Arial"/>
                <a:cs typeface="+mn-cs"/>
              </a:endParaRPr>
            </a:p>
          </p:txBody>
        </p:sp>
        <p:sp>
          <p:nvSpPr>
            <p:cNvPr id="73" name="Freeform 7">
              <a:extLst>
                <a:ext uri="{FF2B5EF4-FFF2-40B4-BE49-F238E27FC236}">
                  <a16:creationId xmlns:a16="http://schemas.microsoft.com/office/drawing/2014/main" id="{D2219B1A-73F6-F6E9-E6DA-9962FEB70EFC}"/>
                </a:ext>
              </a:extLst>
            </p:cNvPr>
            <p:cNvSpPr>
              <a:spLocks/>
            </p:cNvSpPr>
            <p:nvPr/>
          </p:nvSpPr>
          <p:spPr bwMode="auto">
            <a:xfrm>
              <a:off x="3250" y="4132"/>
              <a:ext cx="126" cy="84"/>
            </a:xfrm>
            <a:custGeom>
              <a:avLst/>
              <a:gdLst>
                <a:gd name="T0" fmla="*/ 169 w 169"/>
                <a:gd name="T1" fmla="*/ 0 h 113"/>
                <a:gd name="T2" fmla="*/ 169 w 169"/>
                <a:gd name="T3" fmla="*/ 0 h 113"/>
                <a:gd name="T4" fmla="*/ 141 w 169"/>
                <a:gd name="T5" fmla="*/ 0 h 113"/>
                <a:gd name="T6" fmla="*/ 141 w 169"/>
                <a:gd name="T7" fmla="*/ 84 h 113"/>
                <a:gd name="T8" fmla="*/ 0 w 169"/>
                <a:gd name="T9" fmla="*/ 84 h 113"/>
                <a:gd name="T10" fmla="*/ 0 w 169"/>
                <a:gd name="T11" fmla="*/ 113 h 113"/>
                <a:gd name="T12" fmla="*/ 169 w 169"/>
                <a:gd name="T13" fmla="*/ 113 h 113"/>
                <a:gd name="T14" fmla="*/ 169 w 169"/>
                <a:gd name="T15" fmla="*/ 0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13">
                  <a:moveTo>
                    <a:pt x="169" y="0"/>
                  </a:moveTo>
                  <a:lnTo>
                    <a:pt x="169" y="0"/>
                  </a:lnTo>
                  <a:lnTo>
                    <a:pt x="141" y="0"/>
                  </a:lnTo>
                  <a:lnTo>
                    <a:pt x="141" y="84"/>
                  </a:lnTo>
                  <a:lnTo>
                    <a:pt x="0" y="84"/>
                  </a:lnTo>
                  <a:lnTo>
                    <a:pt x="0" y="113"/>
                  </a:lnTo>
                  <a:lnTo>
                    <a:pt x="169" y="113"/>
                  </a:lnTo>
                  <a:lnTo>
                    <a:pt x="169" y="0"/>
                  </a:lnTo>
                  <a:close/>
                </a:path>
              </a:pathLst>
            </a:custGeom>
            <a:grp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404040"/>
                </a:solidFill>
                <a:effectLst/>
                <a:uLnTx/>
                <a:uFillTx/>
                <a:latin typeface="Arial"/>
                <a:cs typeface="+mn-cs"/>
              </a:endParaRPr>
            </a:p>
          </p:txBody>
        </p:sp>
      </p:grpSp>
      <p:sp>
        <p:nvSpPr>
          <p:cNvPr id="74" name="object 10">
            <a:extLst>
              <a:ext uri="{FF2B5EF4-FFF2-40B4-BE49-F238E27FC236}">
                <a16:creationId xmlns:a16="http://schemas.microsoft.com/office/drawing/2014/main" id="{BA6C8708-FA38-D87D-77CF-FF0F7690F890}"/>
              </a:ext>
            </a:extLst>
          </p:cNvPr>
          <p:cNvSpPr txBox="1"/>
          <p:nvPr/>
        </p:nvSpPr>
        <p:spPr>
          <a:xfrm>
            <a:off x="8260429" y="4827580"/>
            <a:ext cx="3489790" cy="1437317"/>
          </a:xfrm>
          <a:prstGeom prst="rect">
            <a:avLst/>
          </a:prstGeom>
          <a:noFill/>
        </p:spPr>
        <p:txBody>
          <a:bodyPr vert="horz" wrap="square" lIns="0" tIns="0" rIns="0" bIns="0" rtlCol="0">
            <a:sp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US" sz="1600" b="1" i="0" u="none" strike="noStrike" kern="1200" cap="none" spc="-10" normalizeH="0" baseline="0" noProof="0" dirty="0">
                <a:ln>
                  <a:noFill/>
                </a:ln>
                <a:solidFill>
                  <a:schemeClr val="tx2"/>
                </a:solidFill>
                <a:effectLst/>
                <a:uLnTx/>
                <a:uFillTx/>
                <a:latin typeface="Segoe UI Semibold"/>
                <a:cs typeface="Segoe UI Semibold"/>
              </a:rPr>
              <a:t>We’ll work with you to:</a:t>
            </a:r>
          </a:p>
          <a:p>
            <a:pPr marL="171450" marR="0" lvl="0" indent="-1714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200" b="0" i="0" u="none" strike="noStrike" kern="1200" cap="none" spc="-5" normalizeH="0" baseline="0" noProof="0" dirty="0">
                <a:ln>
                  <a:noFill/>
                </a:ln>
                <a:solidFill>
                  <a:srgbClr val="000000"/>
                </a:solidFill>
                <a:effectLst/>
                <a:uLnTx/>
                <a:uFillTx/>
                <a:latin typeface="Segoe UI"/>
                <a:cs typeface="Segoe UI"/>
              </a:rPr>
              <a:t>Assess your As-is Endpoint Management strategy </a:t>
            </a:r>
          </a:p>
          <a:p>
            <a:pPr marL="171450" marR="0" lvl="0" indent="-1714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200" b="0" i="0" u="none" strike="noStrike" kern="1200" cap="none" spc="-5" normalizeH="0" baseline="0" noProof="0" dirty="0">
                <a:ln>
                  <a:noFill/>
                </a:ln>
                <a:solidFill>
                  <a:srgbClr val="000000"/>
                </a:solidFill>
                <a:effectLst/>
                <a:uLnTx/>
                <a:uFillTx/>
                <a:latin typeface="Segoe UI"/>
                <a:cs typeface="Segoe UI"/>
              </a:rPr>
              <a:t>Discussed the prioritized scenario </a:t>
            </a:r>
          </a:p>
          <a:p>
            <a:pPr marL="171450" marR="0" lvl="0" indent="-1714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200" b="0" i="0" u="none" strike="noStrike" kern="1200" cap="none" spc="-5" normalizeH="0" baseline="0" noProof="0" dirty="0">
                <a:ln>
                  <a:noFill/>
                </a:ln>
                <a:solidFill>
                  <a:srgbClr val="000000"/>
                </a:solidFill>
                <a:effectLst/>
                <a:uLnTx/>
                <a:uFillTx/>
                <a:latin typeface="Segoe UI"/>
                <a:cs typeface="Segoe UI"/>
              </a:rPr>
              <a:t>Show the power of Cloud PC, Windows 11, AVD</a:t>
            </a:r>
          </a:p>
          <a:p>
            <a:pPr marL="171450" marR="0" lvl="0" indent="-1714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200" b="0" i="0" u="none" strike="noStrike" kern="1200" cap="none" spc="-5" normalizeH="0" baseline="0" noProof="0" dirty="0">
                <a:ln>
                  <a:noFill/>
                </a:ln>
                <a:solidFill>
                  <a:srgbClr val="000000"/>
                </a:solidFill>
                <a:effectLst/>
                <a:uLnTx/>
                <a:uFillTx/>
                <a:latin typeface="Segoe UI"/>
                <a:cs typeface="Segoe UI"/>
              </a:rPr>
              <a:t>Build a plan to your journey to </a:t>
            </a:r>
            <a:r>
              <a:rPr kumimoji="0" lang="en-CA" sz="1200" b="0" i="0" u="none" strike="noStrike" kern="1200" cap="none" spc="-5" normalizeH="0" baseline="0" noProof="0" dirty="0">
                <a:ln>
                  <a:noFill/>
                </a:ln>
                <a:solidFill>
                  <a:srgbClr val="000000"/>
                </a:solidFill>
                <a:effectLst/>
                <a:uLnTx/>
                <a:uFillTx/>
                <a:latin typeface="Segoe UI"/>
                <a:cs typeface="Segoe UI"/>
              </a:rPr>
              <a:t>work from anywhere on any device(BYOD/CYOD etc.)</a:t>
            </a:r>
            <a:endParaRPr kumimoji="0" lang="en-US" sz="1200" b="0" i="0" u="none" strike="noStrike" kern="1200" cap="none" spc="-5" normalizeH="0" baseline="0" noProof="0" dirty="0">
              <a:ln>
                <a:noFill/>
              </a:ln>
              <a:solidFill>
                <a:srgbClr val="000000"/>
              </a:solidFill>
              <a:effectLst/>
              <a:uLnTx/>
              <a:uFillTx/>
              <a:latin typeface="Segoe UI"/>
              <a:cs typeface="Segoe UI"/>
            </a:endParaRPr>
          </a:p>
        </p:txBody>
      </p:sp>
      <p:pic>
        <p:nvPicPr>
          <p:cNvPr id="75" name="Picture 74">
            <a:extLst>
              <a:ext uri="{FF2B5EF4-FFF2-40B4-BE49-F238E27FC236}">
                <a16:creationId xmlns:a16="http://schemas.microsoft.com/office/drawing/2014/main" id="{BD36EB90-52BC-4942-0444-25C392E1B84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gray">
          <a:xfrm>
            <a:off x="288341" y="4722055"/>
            <a:ext cx="3666434" cy="1827760"/>
          </a:xfrm>
          <a:prstGeom prst="rect">
            <a:avLst/>
          </a:prstGeom>
        </p:spPr>
      </p:pic>
    </p:spTree>
    <p:extLst>
      <p:ext uri="{BB962C8B-B14F-4D97-AF65-F5344CB8AC3E}">
        <p14:creationId xmlns:p14="http://schemas.microsoft.com/office/powerpoint/2010/main" val="1503270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833CD4-F967-42FF-A018-F03063BF58B7}"/>
              </a:ext>
            </a:extLst>
          </p:cNvPr>
          <p:cNvSpPr>
            <a:spLocks noGrp="1"/>
          </p:cNvSpPr>
          <p:nvPr>
            <p:ph type="ftr" sz="quarter" idx="10"/>
          </p:nvPr>
        </p:nvSpPr>
        <p:spPr/>
        <p:txBody>
          <a:bodyPr/>
          <a:lstStyle/>
          <a:p>
            <a:pPr defTabSz="609555"/>
            <a:r>
              <a:rPr lang="en-US" dirty="0"/>
              <a:t>© 2023 NTT DATA Americas, Inc. All rights reserved.</a:t>
            </a:r>
          </a:p>
        </p:txBody>
      </p:sp>
    </p:spTree>
    <p:extLst>
      <p:ext uri="{BB962C8B-B14F-4D97-AF65-F5344CB8AC3E}">
        <p14:creationId xmlns:p14="http://schemas.microsoft.com/office/powerpoint/2010/main" val="68239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74ACB013-ACFC-2A3D-CA79-76736DED7D13}"/>
              </a:ext>
            </a:extLst>
          </p:cNvPr>
          <p:cNvSpPr/>
          <p:nvPr/>
        </p:nvSpPr>
        <p:spPr>
          <a:xfrm>
            <a:off x="0" y="1156196"/>
            <a:ext cx="12192000" cy="4729519"/>
          </a:xfrm>
          <a:custGeom>
            <a:avLst/>
            <a:gdLst/>
            <a:ahLst/>
            <a:cxnLst/>
            <a:rect l="l" t="t" r="r" b="b"/>
            <a:pathLst>
              <a:path w="8001000" h="9144000">
                <a:moveTo>
                  <a:pt x="0" y="9144000"/>
                </a:moveTo>
                <a:lnTo>
                  <a:pt x="8001000" y="9144000"/>
                </a:lnTo>
                <a:lnTo>
                  <a:pt x="8001000" y="0"/>
                </a:lnTo>
                <a:lnTo>
                  <a:pt x="0" y="0"/>
                </a:lnTo>
                <a:lnTo>
                  <a:pt x="0" y="9144000"/>
                </a:lnTo>
                <a:close/>
              </a:path>
            </a:pathLst>
          </a:custGeom>
          <a:solidFill>
            <a:schemeClr val="tx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350" b="0" i="0" u="none" strike="noStrike" kern="1200" cap="none" spc="0" normalizeH="0" baseline="0" noProof="0">
              <a:ln>
                <a:noFill/>
              </a:ln>
              <a:solidFill>
                <a:srgbClr val="1C1C1C"/>
              </a:solidFill>
              <a:effectLst/>
              <a:uLnTx/>
              <a:uFillTx/>
              <a:latin typeface="Arial"/>
              <a:cs typeface="+mn-cs"/>
            </a:endParaRPr>
          </a:p>
        </p:txBody>
      </p:sp>
      <p:sp>
        <p:nvSpPr>
          <p:cNvPr id="24" name="Rectangle 23">
            <a:extLst>
              <a:ext uri="{FF2B5EF4-FFF2-40B4-BE49-F238E27FC236}">
                <a16:creationId xmlns:a16="http://schemas.microsoft.com/office/drawing/2014/main" id="{256F4573-7770-FFA7-7464-E6DD4585F09F}"/>
              </a:ext>
            </a:extLst>
          </p:cNvPr>
          <p:cNvSpPr/>
          <p:nvPr/>
        </p:nvSpPr>
        <p:spPr>
          <a:xfrm>
            <a:off x="4253177" y="1156196"/>
            <a:ext cx="3712924" cy="47295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Arial"/>
              <a:cs typeface="+mn-cs"/>
            </a:endParaRPr>
          </a:p>
        </p:txBody>
      </p:sp>
      <p:sp>
        <p:nvSpPr>
          <p:cNvPr id="27" name="Rectangle 26">
            <a:extLst>
              <a:ext uri="{FF2B5EF4-FFF2-40B4-BE49-F238E27FC236}">
                <a16:creationId xmlns:a16="http://schemas.microsoft.com/office/drawing/2014/main" id="{033E40FF-AD31-C44C-4792-1ABD129E2908}"/>
              </a:ext>
            </a:extLst>
          </p:cNvPr>
          <p:cNvSpPr/>
          <p:nvPr/>
        </p:nvSpPr>
        <p:spPr>
          <a:xfrm>
            <a:off x="8270901" y="1174240"/>
            <a:ext cx="3921098" cy="471147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Arial"/>
              <a:cs typeface="+mn-cs"/>
            </a:endParaRPr>
          </a:p>
        </p:txBody>
      </p:sp>
      <p:sp>
        <p:nvSpPr>
          <p:cNvPr id="22" name="Rectangle 21">
            <a:extLst>
              <a:ext uri="{FF2B5EF4-FFF2-40B4-BE49-F238E27FC236}">
                <a16:creationId xmlns:a16="http://schemas.microsoft.com/office/drawing/2014/main" id="{41940EF5-1F5B-AAA3-5504-E3A9D4E2804F}"/>
              </a:ext>
            </a:extLst>
          </p:cNvPr>
          <p:cNvSpPr/>
          <p:nvPr/>
        </p:nvSpPr>
        <p:spPr>
          <a:xfrm>
            <a:off x="0" y="1156197"/>
            <a:ext cx="3921098" cy="472951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Arial"/>
              <a:cs typeface="+mn-cs"/>
            </a:endParaRPr>
          </a:p>
        </p:txBody>
      </p:sp>
      <p:sp>
        <p:nvSpPr>
          <p:cNvPr id="4" name="Slide Number Placeholder 3">
            <a:extLst>
              <a:ext uri="{FF2B5EF4-FFF2-40B4-BE49-F238E27FC236}">
                <a16:creationId xmlns:a16="http://schemas.microsoft.com/office/drawing/2014/main" id="{42E9FFA1-668F-45F1-A607-583FE315A0C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2EA2340-BE12-4138-BE15-7C339B03EB4B}" type="slidenum">
              <a:rPr kumimoji="1" lang="en-US" sz="800" b="0" i="0" u="none" strike="noStrike" kern="1200" cap="none" spc="0" normalizeH="0" baseline="0" noProof="0" smtClean="0">
                <a:ln>
                  <a:noFill/>
                </a:ln>
                <a:solidFill>
                  <a:srgbClr val="FFFFFF"/>
                </a:solidFill>
                <a:effectLst/>
                <a:uLnTx/>
                <a:uFillTx/>
                <a:latin typeface="Arial"/>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1" lang="en-US" sz="800" b="0" i="0" u="none" strike="noStrike" kern="1200" cap="none" spc="0" normalizeH="0" baseline="0" noProof="0">
              <a:ln>
                <a:noFill/>
              </a:ln>
              <a:solidFill>
                <a:srgbClr val="FFFFFF"/>
              </a:solidFill>
              <a:effectLst/>
              <a:uLnTx/>
              <a:uFillTx/>
              <a:latin typeface="Arial"/>
              <a:cs typeface="+mn-cs"/>
            </a:endParaRPr>
          </a:p>
        </p:txBody>
      </p:sp>
      <p:sp>
        <p:nvSpPr>
          <p:cNvPr id="5" name="Title 4">
            <a:extLst>
              <a:ext uri="{FF2B5EF4-FFF2-40B4-BE49-F238E27FC236}">
                <a16:creationId xmlns:a16="http://schemas.microsoft.com/office/drawing/2014/main" id="{7E4B45AA-B5B1-6E8F-349A-E78D80A70A96}"/>
              </a:ext>
            </a:extLst>
          </p:cNvPr>
          <p:cNvSpPr>
            <a:spLocks noGrp="1"/>
          </p:cNvSpPr>
          <p:nvPr>
            <p:ph type="title"/>
          </p:nvPr>
        </p:nvSpPr>
        <p:spPr/>
        <p:txBody>
          <a:bodyPr/>
          <a:lstStyle/>
          <a:p>
            <a:r>
              <a:rPr lang="en-US" dirty="0"/>
              <a:t>Flexibility is The New Normal</a:t>
            </a:r>
            <a:endParaRPr lang="en-CA" dirty="0"/>
          </a:p>
        </p:txBody>
      </p:sp>
      <p:grpSp>
        <p:nvGrpSpPr>
          <p:cNvPr id="6" name="Group 5" descr="Circular image of a woman using a laptop.&#10;90% of enterprises anticipate higher cloud usage than before Covid-19&#10;">
            <a:extLst>
              <a:ext uri="{FF2B5EF4-FFF2-40B4-BE49-F238E27FC236}">
                <a16:creationId xmlns:a16="http://schemas.microsoft.com/office/drawing/2014/main" id="{51EABF18-C5F7-BD81-FCD1-D155B58D7E47}"/>
              </a:ext>
            </a:extLst>
          </p:cNvPr>
          <p:cNvGrpSpPr/>
          <p:nvPr/>
        </p:nvGrpSpPr>
        <p:grpSpPr>
          <a:xfrm>
            <a:off x="1019801" y="1398993"/>
            <a:ext cx="2822162" cy="3929858"/>
            <a:chOff x="1019801" y="1863991"/>
            <a:chExt cx="2822162" cy="3929858"/>
          </a:xfrm>
        </p:grpSpPr>
        <p:sp>
          <p:nvSpPr>
            <p:cNvPr id="7" name="Text Placeholder 2">
              <a:extLst>
                <a:ext uri="{FF2B5EF4-FFF2-40B4-BE49-F238E27FC236}">
                  <a16:creationId xmlns:a16="http://schemas.microsoft.com/office/drawing/2014/main" id="{64D58572-8259-858A-DB59-21C042230A30}"/>
                </a:ext>
              </a:extLst>
            </p:cNvPr>
            <p:cNvSpPr txBox="1">
              <a:spLocks/>
            </p:cNvSpPr>
            <p:nvPr/>
          </p:nvSpPr>
          <p:spPr>
            <a:xfrm>
              <a:off x="1019801" y="4858208"/>
              <a:ext cx="2822162" cy="93564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95000"/>
                </a:lnSpc>
                <a:spcBef>
                  <a:spcPts val="0"/>
                </a:spcBef>
                <a:spcAft>
                  <a:spcPts val="0"/>
                </a:spcAft>
                <a:buClrTx/>
                <a:buSzPct val="90000"/>
                <a:buFont typeface="Wingdings" panose="05000000000000000000" pitchFamily="2" charset="2"/>
                <a:buNone/>
                <a:tabLst/>
                <a:defRPr/>
              </a:pPr>
              <a:r>
                <a:rPr kumimoji="0" lang="en-US" sz="3200" b="1" i="0" u="none" strike="noStrike" kern="1200" cap="none" spc="0" normalizeH="0" baseline="0" noProof="0">
                  <a:ln>
                    <a:noFill/>
                  </a:ln>
                  <a:solidFill>
                    <a:srgbClr val="FFFFFF"/>
                  </a:solidFill>
                  <a:effectLst/>
                  <a:uLnTx/>
                  <a:uFillTx/>
                  <a:latin typeface="Arial"/>
                  <a:ea typeface="+mn-ea"/>
                  <a:cs typeface="Segoe UI" panose="020B0502040204020203" pitchFamily="34" charset="0"/>
                </a:rPr>
                <a:t>73%</a:t>
              </a:r>
            </a:p>
            <a:p>
              <a:pPr marL="0" marR="0" lvl="0" indent="0" algn="ctr" defTabSz="914367" rtl="0" eaLnBrk="1" fontAlgn="auto" latinLnBrk="0" hangingPunct="1">
                <a:lnSpc>
                  <a:spcPct val="95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Arial"/>
                  <a:ea typeface="+mn-ea"/>
                  <a:cs typeface="Segoe UI" panose="020B0502040204020203" pitchFamily="34" charset="0"/>
                </a:rPr>
                <a:t>of workers say they want </a:t>
              </a:r>
              <a:r>
                <a:rPr kumimoji="0" lang="en-US" sz="1600" b="1" i="0" u="none" strike="noStrike" kern="1200" cap="none" spc="0" normalizeH="0" baseline="0" noProof="0">
                  <a:ln>
                    <a:noFill/>
                  </a:ln>
                  <a:solidFill>
                    <a:srgbClr val="83B254"/>
                  </a:solidFill>
                  <a:effectLst/>
                  <a:uLnTx/>
                  <a:uFillTx/>
                  <a:latin typeface="Arial"/>
                  <a:ea typeface="+mn-ea"/>
                  <a:cs typeface="Segoe UI" panose="020B0502040204020203" pitchFamily="34" charset="0"/>
                </a:rPr>
                <a:t>flexible remote </a:t>
              </a:r>
              <a:r>
                <a:rPr kumimoji="0" lang="en-US" sz="1600" b="0" i="0" u="none" strike="noStrike" kern="1200" cap="none" spc="0" normalizeH="0" baseline="0" noProof="0">
                  <a:ln>
                    <a:noFill/>
                  </a:ln>
                  <a:solidFill>
                    <a:srgbClr val="FFFFFF"/>
                  </a:solidFill>
                  <a:effectLst/>
                  <a:uLnTx/>
                  <a:uFillTx/>
                  <a:latin typeface="Arial"/>
                  <a:ea typeface="+mn-ea"/>
                  <a:cs typeface="Segoe UI" panose="020B0502040204020203" pitchFamily="34" charset="0"/>
                </a:rPr>
                <a:t>work options</a:t>
              </a:r>
            </a:p>
          </p:txBody>
        </p:sp>
        <p:grpSp>
          <p:nvGrpSpPr>
            <p:cNvPr id="8" name="Group 7">
              <a:extLst>
                <a:ext uri="{FF2B5EF4-FFF2-40B4-BE49-F238E27FC236}">
                  <a16:creationId xmlns:a16="http://schemas.microsoft.com/office/drawing/2014/main" id="{23B0B906-A066-491A-29BE-F260E033C9ED}"/>
                </a:ext>
              </a:extLst>
            </p:cNvPr>
            <p:cNvGrpSpPr/>
            <p:nvPr/>
          </p:nvGrpSpPr>
          <p:grpSpPr>
            <a:xfrm>
              <a:off x="1244702" y="1863991"/>
              <a:ext cx="2372360" cy="2372360"/>
              <a:chOff x="1244702" y="1955431"/>
              <a:chExt cx="2372360" cy="2372360"/>
            </a:xfrm>
          </p:grpSpPr>
          <p:sp>
            <p:nvSpPr>
              <p:cNvPr id="9" name="Oval 8">
                <a:extLst>
                  <a:ext uri="{FF2B5EF4-FFF2-40B4-BE49-F238E27FC236}">
                    <a16:creationId xmlns:a16="http://schemas.microsoft.com/office/drawing/2014/main" id="{182A874D-413E-A384-C905-8E0410244E46}"/>
                  </a:ext>
                </a:extLst>
              </p:cNvPr>
              <p:cNvSpPr/>
              <p:nvPr/>
            </p:nvSpPr>
            <p:spPr bwMode="auto">
              <a:xfrm>
                <a:off x="1244702" y="1955431"/>
                <a:ext cx="2372360" cy="2372360"/>
              </a:xfrm>
              <a:prstGeom prst="ellipse">
                <a:avLst/>
              </a:prstGeom>
              <a:solidFill>
                <a:schemeClr val="bg1"/>
              </a:solid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Segoe UI" pitchFamily="34" charset="0"/>
                </a:endParaRPr>
              </a:p>
            </p:txBody>
          </p:sp>
          <p:pic>
            <p:nvPicPr>
              <p:cNvPr id="10" name="Picture 9">
                <a:extLst>
                  <a:ext uri="{FF2B5EF4-FFF2-40B4-BE49-F238E27FC236}">
                    <a16:creationId xmlns:a16="http://schemas.microsoft.com/office/drawing/2014/main" id="{3F3A9DBB-7605-8903-AB6C-08EA5BFEE454}"/>
                  </a:ext>
                </a:extLst>
              </p:cNvPr>
              <p:cNvPicPr>
                <a:picLocks noChangeAspect="1"/>
              </p:cNvPicPr>
              <p:nvPr/>
            </p:nvPicPr>
            <p:blipFill rotWithShape="1">
              <a:blip r:embed="rId3"/>
              <a:srcRect l="17349" r="17349"/>
              <a:stretch/>
            </p:blipFill>
            <p:spPr>
              <a:xfrm>
                <a:off x="1345643" y="2058658"/>
                <a:ext cx="2168522" cy="216667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19050">
                <a:noFill/>
                <a:headEnd type="none" w="med" len="med"/>
                <a:tailEnd type="none" w="med" len="med"/>
              </a:ln>
              <a:effectLst>
                <a:outerShdw blurRad="228600" dist="50800" dir="2700000" sx="97000" sy="97000" algn="ctr" rotWithShape="0">
                  <a:prstClr val="black">
                    <a:alpha val="20000"/>
                  </a:prstClr>
                </a:outerShdw>
              </a:effectLst>
            </p:spPr>
          </p:pic>
        </p:grpSp>
      </p:grpSp>
      <p:grpSp>
        <p:nvGrpSpPr>
          <p:cNvPr id="11" name="Group 10" descr="Circular image of a woman working in an office cubicle.&#10;77% of surveyed companies feel it’s important for employees to have the latest, most up-to-date version of endpoints.&#10;">
            <a:extLst>
              <a:ext uri="{FF2B5EF4-FFF2-40B4-BE49-F238E27FC236}">
                <a16:creationId xmlns:a16="http://schemas.microsoft.com/office/drawing/2014/main" id="{55FA3775-69FA-8E76-78CB-5E7A5B207356}"/>
              </a:ext>
            </a:extLst>
          </p:cNvPr>
          <p:cNvGrpSpPr/>
          <p:nvPr/>
        </p:nvGrpSpPr>
        <p:grpSpPr>
          <a:xfrm>
            <a:off x="4635500" y="1398993"/>
            <a:ext cx="2921000" cy="3926600"/>
            <a:chOff x="4635500" y="1863991"/>
            <a:chExt cx="2921000" cy="3926600"/>
          </a:xfrm>
        </p:grpSpPr>
        <p:sp>
          <p:nvSpPr>
            <p:cNvPr id="12" name="Text Placeholder 2">
              <a:extLst>
                <a:ext uri="{FF2B5EF4-FFF2-40B4-BE49-F238E27FC236}">
                  <a16:creationId xmlns:a16="http://schemas.microsoft.com/office/drawing/2014/main" id="{666A2788-0142-5F38-6F0C-B87322DB3158}"/>
                </a:ext>
              </a:extLst>
            </p:cNvPr>
            <p:cNvSpPr txBox="1">
              <a:spLocks/>
            </p:cNvSpPr>
            <p:nvPr/>
          </p:nvSpPr>
          <p:spPr>
            <a:xfrm>
              <a:off x="4635500" y="4854950"/>
              <a:ext cx="2921000" cy="93564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95000"/>
                </a:lnSpc>
                <a:spcBef>
                  <a:spcPts val="0"/>
                </a:spcBef>
                <a:spcAft>
                  <a:spcPts val="0"/>
                </a:spcAft>
                <a:buClrTx/>
                <a:buSzPct val="90000"/>
                <a:buFont typeface="Wingdings" panose="05000000000000000000" pitchFamily="2" charset="2"/>
                <a:buNone/>
                <a:tabLst/>
                <a:defRPr/>
              </a:pPr>
              <a:r>
                <a:rPr kumimoji="0" lang="en-US" sz="3200" b="1" i="0" u="none" strike="noStrike" kern="1200" cap="none" spc="0" normalizeH="0" baseline="0" noProof="0">
                  <a:ln>
                    <a:noFill/>
                  </a:ln>
                  <a:solidFill>
                    <a:srgbClr val="FFFFFF"/>
                  </a:solidFill>
                  <a:effectLst/>
                  <a:uLnTx/>
                  <a:uFillTx/>
                  <a:latin typeface="Arial"/>
                  <a:ea typeface="+mn-ea"/>
                  <a:cs typeface="Segoe UI" panose="020B0502040204020203" pitchFamily="34" charset="0"/>
                </a:rPr>
                <a:t>67%</a:t>
              </a:r>
            </a:p>
            <a:p>
              <a:pPr marL="0" marR="0" lvl="0" indent="0" algn="ctr" defTabSz="914367" rtl="0" eaLnBrk="1" fontAlgn="auto" latinLnBrk="0" hangingPunct="1">
                <a:lnSpc>
                  <a:spcPct val="95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Arial"/>
                  <a:ea typeface="+mn-ea"/>
                  <a:cs typeface="Segoe UI" panose="020B0502040204020203" pitchFamily="34" charset="0"/>
                </a:rPr>
                <a:t>of employees want more </a:t>
              </a:r>
              <a:r>
                <a:rPr kumimoji="0" lang="en-US" sz="1600" b="1" i="0" u="none" strike="noStrike" kern="1200" cap="none" spc="0" normalizeH="0" baseline="0" noProof="0">
                  <a:ln>
                    <a:noFill/>
                  </a:ln>
                  <a:solidFill>
                    <a:srgbClr val="6785C1"/>
                  </a:solidFill>
                  <a:effectLst/>
                  <a:uLnTx/>
                  <a:uFillTx/>
                  <a:latin typeface="Arial"/>
                  <a:ea typeface="+mn-ea"/>
                  <a:cs typeface="Segoe UI" panose="020B0502040204020203" pitchFamily="34" charset="0"/>
                </a:rPr>
                <a:t>in-person collaboration</a:t>
              </a:r>
            </a:p>
          </p:txBody>
        </p:sp>
        <p:grpSp>
          <p:nvGrpSpPr>
            <p:cNvPr id="13" name="Group 12" descr="person using a large touchscreen">
              <a:extLst>
                <a:ext uri="{FF2B5EF4-FFF2-40B4-BE49-F238E27FC236}">
                  <a16:creationId xmlns:a16="http://schemas.microsoft.com/office/drawing/2014/main" id="{3B7BF088-B6B7-1474-BAB5-49746B5983C6}"/>
                </a:ext>
              </a:extLst>
            </p:cNvPr>
            <p:cNvGrpSpPr/>
            <p:nvPr/>
          </p:nvGrpSpPr>
          <p:grpSpPr>
            <a:xfrm>
              <a:off x="4909820" y="1863991"/>
              <a:ext cx="2372360" cy="2372360"/>
              <a:chOff x="4923841" y="1955431"/>
              <a:chExt cx="2372360" cy="2372360"/>
            </a:xfrm>
          </p:grpSpPr>
          <p:sp>
            <p:nvSpPr>
              <p:cNvPr id="14" name="Oval 13">
                <a:extLst>
                  <a:ext uri="{FF2B5EF4-FFF2-40B4-BE49-F238E27FC236}">
                    <a16:creationId xmlns:a16="http://schemas.microsoft.com/office/drawing/2014/main" id="{3414AAD4-33EB-3DE7-D680-F8BA0AB1DBF3}"/>
                  </a:ext>
                  <a:ext uri="{C183D7F6-B498-43B3-948B-1728B52AA6E4}">
                    <adec:decorative xmlns:adec="http://schemas.microsoft.com/office/drawing/2017/decorative" val="1"/>
                  </a:ext>
                </a:extLst>
              </p:cNvPr>
              <p:cNvSpPr/>
              <p:nvPr/>
            </p:nvSpPr>
            <p:spPr bwMode="auto">
              <a:xfrm>
                <a:off x="4923841" y="1955431"/>
                <a:ext cx="2372360" cy="2372360"/>
              </a:xfrm>
              <a:prstGeom prst="ellipse">
                <a:avLst/>
              </a:prstGeom>
              <a:solidFill>
                <a:schemeClr val="bg1"/>
              </a:solid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Segoe UI" pitchFamily="34" charset="0"/>
                </a:endParaRPr>
              </a:p>
            </p:txBody>
          </p:sp>
          <p:pic>
            <p:nvPicPr>
              <p:cNvPr id="15" name="Picture 14">
                <a:extLst>
                  <a:ext uri="{FF2B5EF4-FFF2-40B4-BE49-F238E27FC236}">
                    <a16:creationId xmlns:a16="http://schemas.microsoft.com/office/drawing/2014/main" id="{28427BE2-DF50-6CFE-7E73-FBD93E7FA62D}"/>
                  </a:ext>
                </a:extLst>
              </p:cNvPr>
              <p:cNvPicPr>
                <a:picLocks noChangeAspect="1"/>
              </p:cNvPicPr>
              <p:nvPr/>
            </p:nvPicPr>
            <p:blipFill rotWithShape="1">
              <a:blip r:embed="rId5"/>
              <a:srcRect l="33228" t="20389" r="25703" b="18687"/>
              <a:stretch/>
            </p:blipFill>
            <p:spPr>
              <a:xfrm>
                <a:off x="5039102" y="2058658"/>
                <a:ext cx="2168522" cy="2166676"/>
              </a:xfrm>
              <a:prstGeom prst="ellipse">
                <a:avLst/>
              </a:prstGeom>
              <a:solidFill>
                <a:schemeClr val="bg2">
                  <a:alpha val="94000"/>
                </a:schemeClr>
              </a:solidFill>
              <a:ln w="19050">
                <a:noFill/>
                <a:headEnd type="none" w="med" len="med"/>
                <a:tailEnd type="none" w="med" len="med"/>
              </a:ln>
              <a:effectLst>
                <a:outerShdw blurRad="228600" dist="50800" dir="2700000" sx="97000" sy="97000" algn="ctr" rotWithShape="0">
                  <a:prstClr val="black">
                    <a:alpha val="20000"/>
                  </a:prstClr>
                </a:outerShdw>
              </a:effectLst>
            </p:spPr>
          </p:pic>
        </p:grpSp>
      </p:grpSp>
      <p:grpSp>
        <p:nvGrpSpPr>
          <p:cNvPr id="16" name="Group 15" descr="80% of surveyed companies are investing in emerging technologies.&#10;">
            <a:extLst>
              <a:ext uri="{FF2B5EF4-FFF2-40B4-BE49-F238E27FC236}">
                <a16:creationId xmlns:a16="http://schemas.microsoft.com/office/drawing/2014/main" id="{DB3BFE50-046D-2A87-1EB8-1EAC215862FB}"/>
              </a:ext>
            </a:extLst>
          </p:cNvPr>
          <p:cNvGrpSpPr/>
          <p:nvPr/>
        </p:nvGrpSpPr>
        <p:grpSpPr>
          <a:xfrm>
            <a:off x="8270902" y="1398993"/>
            <a:ext cx="3036517" cy="3926600"/>
            <a:chOff x="8270902" y="1863991"/>
            <a:chExt cx="3036517" cy="3926600"/>
          </a:xfrm>
        </p:grpSpPr>
        <p:grpSp>
          <p:nvGrpSpPr>
            <p:cNvPr id="17" name="Group 16">
              <a:extLst>
                <a:ext uri="{FF2B5EF4-FFF2-40B4-BE49-F238E27FC236}">
                  <a16:creationId xmlns:a16="http://schemas.microsoft.com/office/drawing/2014/main" id="{8473943B-6F5A-71D0-5B62-CB988E954A70}"/>
                </a:ext>
              </a:extLst>
            </p:cNvPr>
            <p:cNvGrpSpPr/>
            <p:nvPr/>
          </p:nvGrpSpPr>
          <p:grpSpPr>
            <a:xfrm>
              <a:off x="8602980" y="1863991"/>
              <a:ext cx="2372360" cy="2372360"/>
              <a:chOff x="8602980" y="1955431"/>
              <a:chExt cx="2372360" cy="2372360"/>
            </a:xfrm>
          </p:grpSpPr>
          <p:sp>
            <p:nvSpPr>
              <p:cNvPr id="19" name="Oval 18">
                <a:extLst>
                  <a:ext uri="{FF2B5EF4-FFF2-40B4-BE49-F238E27FC236}">
                    <a16:creationId xmlns:a16="http://schemas.microsoft.com/office/drawing/2014/main" id="{4744BA49-F4DC-A509-ACB1-0A65A1E575FB}"/>
                  </a:ext>
                </a:extLst>
              </p:cNvPr>
              <p:cNvSpPr/>
              <p:nvPr/>
            </p:nvSpPr>
            <p:spPr bwMode="auto">
              <a:xfrm>
                <a:off x="8602980" y="1955431"/>
                <a:ext cx="2372360" cy="2372360"/>
              </a:xfrm>
              <a:prstGeom prst="ellipse">
                <a:avLst/>
              </a:prstGeom>
              <a:solidFill>
                <a:schemeClr val="bg1"/>
              </a:solidFill>
              <a:ln w="190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Segoe UI" pitchFamily="34" charset="0"/>
                </a:endParaRPr>
              </a:p>
            </p:txBody>
          </p:sp>
          <p:pic>
            <p:nvPicPr>
              <p:cNvPr id="20" name="Picture 19">
                <a:extLst>
                  <a:ext uri="{FF2B5EF4-FFF2-40B4-BE49-F238E27FC236}">
                    <a16:creationId xmlns:a16="http://schemas.microsoft.com/office/drawing/2014/main" id="{07937AD6-FC8D-3152-CFA6-621AE24B70E9}"/>
                  </a:ext>
                </a:extLst>
              </p:cNvPr>
              <p:cNvPicPr>
                <a:picLocks noChangeAspect="1"/>
              </p:cNvPicPr>
              <p:nvPr/>
            </p:nvPicPr>
            <p:blipFill rotWithShape="1">
              <a:blip r:embed="rId6"/>
              <a:srcRect l="29822" t="31983" r="24797"/>
              <a:stretch/>
            </p:blipFill>
            <p:spPr>
              <a:xfrm>
                <a:off x="8707434" y="2058658"/>
                <a:ext cx="2168846" cy="2166675"/>
              </a:xfrm>
              <a:prstGeom prst="ellipse">
                <a:avLst/>
              </a:prstGeom>
              <a:solidFill>
                <a:schemeClr val="bg2">
                  <a:alpha val="94000"/>
                </a:schemeClr>
              </a:solidFill>
              <a:ln w="19050">
                <a:noFill/>
                <a:headEnd type="none" w="med" len="med"/>
                <a:tailEnd type="none" w="med" len="med"/>
              </a:ln>
              <a:effectLst>
                <a:outerShdw blurRad="228600" dist="50800" dir="2700000" sx="97000" sy="97000" algn="ctr" rotWithShape="0">
                  <a:prstClr val="black">
                    <a:alpha val="20000"/>
                  </a:prstClr>
                </a:outerShdw>
              </a:effectLst>
            </p:spPr>
          </p:pic>
        </p:grpSp>
        <p:sp>
          <p:nvSpPr>
            <p:cNvPr id="18" name="Text Placeholder 2">
              <a:extLst>
                <a:ext uri="{FF2B5EF4-FFF2-40B4-BE49-F238E27FC236}">
                  <a16:creationId xmlns:a16="http://schemas.microsoft.com/office/drawing/2014/main" id="{95C4D7AF-917C-1C6E-0A78-46A8FF32CBEA}"/>
                </a:ext>
              </a:extLst>
            </p:cNvPr>
            <p:cNvSpPr txBox="1">
              <a:spLocks/>
            </p:cNvSpPr>
            <p:nvPr/>
          </p:nvSpPr>
          <p:spPr>
            <a:xfrm>
              <a:off x="8270902" y="4854950"/>
              <a:ext cx="3036517" cy="935641"/>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95000"/>
                </a:lnSpc>
                <a:spcBef>
                  <a:spcPts val="0"/>
                </a:spcBef>
                <a:spcAft>
                  <a:spcPts val="0"/>
                </a:spcAft>
                <a:buClrTx/>
                <a:buSzPct val="90000"/>
                <a:buFont typeface="Wingdings" panose="05000000000000000000" pitchFamily="2" charset="2"/>
                <a:buNone/>
                <a:tabLst/>
                <a:defRPr/>
              </a:pPr>
              <a:r>
                <a:rPr kumimoji="0" lang="en-US" sz="3200" b="1" i="0" u="none" strike="noStrike" kern="1200" cap="none" spc="0" normalizeH="0" baseline="0" noProof="0">
                  <a:ln>
                    <a:noFill/>
                  </a:ln>
                  <a:solidFill>
                    <a:srgbClr val="FFFFFF"/>
                  </a:solidFill>
                  <a:effectLst/>
                  <a:uLnTx/>
                  <a:uFillTx/>
                  <a:latin typeface="Arial"/>
                  <a:ea typeface="+mn-ea"/>
                  <a:cs typeface="Segoe UI" panose="020B0502040204020203" pitchFamily="34" charset="0"/>
                </a:rPr>
                <a:t>80%</a:t>
              </a:r>
            </a:p>
            <a:p>
              <a:pPr marL="0" marR="0" lvl="0" indent="0" algn="ctr" defTabSz="914367" rtl="0" eaLnBrk="1" fontAlgn="auto" latinLnBrk="0" hangingPunct="1">
                <a:lnSpc>
                  <a:spcPct val="95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Arial"/>
                  <a:ea typeface="+mn-ea"/>
                  <a:cs typeface="Segoe UI" panose="020B0502040204020203" pitchFamily="34" charset="0"/>
                </a:rPr>
                <a:t>of managers expect more </a:t>
              </a:r>
              <a:r>
                <a:rPr kumimoji="0" lang="en-US" sz="1600" b="1" i="0" u="none" strike="noStrike" kern="1200" cap="none" spc="0" normalizeH="0" baseline="0" noProof="0">
                  <a:ln>
                    <a:noFill/>
                  </a:ln>
                  <a:solidFill>
                    <a:srgbClr val="C2CEE6"/>
                  </a:solidFill>
                  <a:effectLst/>
                  <a:uLnTx/>
                  <a:uFillTx/>
                  <a:latin typeface="Arial"/>
                  <a:ea typeface="+mn-ea"/>
                  <a:cs typeface="Segoe UI" panose="020B0502040204020203" pitchFamily="34" charset="0"/>
                </a:rPr>
                <a:t>flexible work</a:t>
              </a:r>
              <a:r>
                <a:rPr kumimoji="0" lang="en-US" sz="1600" b="0" i="0" u="none" strike="noStrike" kern="1200" cap="none" spc="0" normalizeH="0" baseline="0" noProof="0">
                  <a:ln>
                    <a:noFill/>
                  </a:ln>
                  <a:solidFill>
                    <a:srgbClr val="FFFFFF"/>
                  </a:solidFill>
                  <a:effectLst/>
                  <a:uLnTx/>
                  <a:uFillTx/>
                  <a:latin typeface="Arial"/>
                  <a:ea typeface="+mn-ea"/>
                  <a:cs typeface="Segoe UI" panose="020B0502040204020203" pitchFamily="34" charset="0"/>
                </a:rPr>
                <a:t> from home policies</a:t>
              </a:r>
            </a:p>
          </p:txBody>
        </p:sp>
      </p:grpSp>
      <p:sp>
        <p:nvSpPr>
          <p:cNvPr id="21" name="TextBox 20">
            <a:extLst>
              <a:ext uri="{FF2B5EF4-FFF2-40B4-BE49-F238E27FC236}">
                <a16:creationId xmlns:a16="http://schemas.microsoft.com/office/drawing/2014/main" id="{88777636-0CD3-4020-2C7F-16D422B3BC63}"/>
              </a:ext>
            </a:extLst>
          </p:cNvPr>
          <p:cNvSpPr txBox="1"/>
          <p:nvPr/>
        </p:nvSpPr>
        <p:spPr>
          <a:xfrm>
            <a:off x="8383712" y="5885714"/>
            <a:ext cx="3698697" cy="615553"/>
          </a:xfrm>
          <a:prstGeom prst="rect">
            <a:avLst/>
          </a:prstGeom>
          <a:noFill/>
        </p:spPr>
        <p:txBody>
          <a:bodyPr wrap="square" lIns="0" tIns="0" rIns="0" bIns="0" rtlCol="0">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a:ea typeface="+mn-ea"/>
                <a:cs typeface="+mn-cs"/>
              </a:rPr>
              <a:t>Sources: </a:t>
            </a:r>
          </a:p>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a:ea typeface="+mn-ea"/>
                <a:cs typeface="+mn-cs"/>
              </a:rPr>
              <a:t>1. “The Work Trend Index” survey was conducted by an independent research firm, Edelman Data x Intelligence, </a:t>
            </a:r>
            <a:br>
              <a:rPr kumimoji="0" lang="en-US" sz="800" b="0" i="0" u="none" strike="noStrike" kern="1200" cap="none" spc="0" normalizeH="0" baseline="0" noProof="0" dirty="0">
                <a:ln>
                  <a:noFill/>
                </a:ln>
                <a:solidFill>
                  <a:srgbClr val="FFFFFF">
                    <a:lumMod val="50000"/>
                  </a:srgbClr>
                </a:solidFill>
                <a:effectLst/>
                <a:uLnTx/>
                <a:uFillTx/>
                <a:latin typeface="Arial"/>
                <a:ea typeface="+mn-ea"/>
                <a:cs typeface="+mn-cs"/>
              </a:rPr>
            </a:br>
            <a:r>
              <a:rPr kumimoji="0" lang="en-US" sz="800" b="0" i="0" u="none" strike="noStrike" kern="1200" cap="none" spc="0" normalizeH="0" baseline="0" noProof="0" dirty="0">
                <a:ln>
                  <a:noFill/>
                </a:ln>
                <a:solidFill>
                  <a:srgbClr val="FFFFFF">
                    <a:lumMod val="50000"/>
                  </a:srgbClr>
                </a:solidFill>
                <a:effectLst/>
                <a:uLnTx/>
                <a:uFillTx/>
                <a:latin typeface="Arial"/>
                <a:ea typeface="+mn-ea"/>
                <a:cs typeface="+mn-cs"/>
              </a:rPr>
              <a:t>among 31,092 full-time employed or self-employed workers across 31 markets between January 12, 2021 to January 25, 2021.</a:t>
            </a:r>
          </a:p>
        </p:txBody>
      </p:sp>
      <p:sp>
        <p:nvSpPr>
          <p:cNvPr id="23" name="Arc 22">
            <a:extLst>
              <a:ext uri="{FF2B5EF4-FFF2-40B4-BE49-F238E27FC236}">
                <a16:creationId xmlns:a16="http://schemas.microsoft.com/office/drawing/2014/main" id="{047D03AF-81C9-64B2-C560-802C61A2DE91}"/>
              </a:ext>
              <a:ext uri="{C183D7F6-B498-43B3-948B-1728B52AA6E4}">
                <adec:decorative xmlns:adec="http://schemas.microsoft.com/office/drawing/2017/decorative" val="1"/>
              </a:ext>
            </a:extLst>
          </p:cNvPr>
          <p:cNvSpPr/>
          <p:nvPr/>
        </p:nvSpPr>
        <p:spPr bwMode="auto">
          <a:xfrm>
            <a:off x="1244702" y="1398993"/>
            <a:ext cx="2372360" cy="2372360"/>
          </a:xfrm>
          <a:prstGeom prst="arc">
            <a:avLst>
              <a:gd name="adj1" fmla="val 16343259"/>
              <a:gd name="adj2" fmla="val 10346094"/>
            </a:avLst>
          </a:prstGeom>
          <a:noFill/>
          <a:ln w="95250" cap="rnd">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Segoe UI" pitchFamily="34" charset="0"/>
            </a:endParaRPr>
          </a:p>
        </p:txBody>
      </p:sp>
      <p:sp>
        <p:nvSpPr>
          <p:cNvPr id="25" name="Arc 24">
            <a:extLst>
              <a:ext uri="{FF2B5EF4-FFF2-40B4-BE49-F238E27FC236}">
                <a16:creationId xmlns:a16="http://schemas.microsoft.com/office/drawing/2014/main" id="{E73073BF-37A3-B749-3519-7A9DC73BAD81}"/>
              </a:ext>
              <a:ext uri="{C183D7F6-B498-43B3-948B-1728B52AA6E4}">
                <adec:decorative xmlns:adec="http://schemas.microsoft.com/office/drawing/2017/decorative" val="1"/>
              </a:ext>
            </a:extLst>
          </p:cNvPr>
          <p:cNvSpPr/>
          <p:nvPr/>
        </p:nvSpPr>
        <p:spPr bwMode="auto">
          <a:xfrm>
            <a:off x="4909820" y="1398993"/>
            <a:ext cx="2372360" cy="2372360"/>
          </a:xfrm>
          <a:prstGeom prst="arc">
            <a:avLst>
              <a:gd name="adj1" fmla="val 16363396"/>
              <a:gd name="adj2" fmla="val 9223838"/>
            </a:avLst>
          </a:prstGeom>
          <a:noFill/>
          <a:ln w="95250" cap="rnd">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Segoe UI" pitchFamily="34" charset="0"/>
            </a:endParaRPr>
          </a:p>
        </p:txBody>
      </p:sp>
      <p:sp>
        <p:nvSpPr>
          <p:cNvPr id="26" name="Arc 25">
            <a:extLst>
              <a:ext uri="{FF2B5EF4-FFF2-40B4-BE49-F238E27FC236}">
                <a16:creationId xmlns:a16="http://schemas.microsoft.com/office/drawing/2014/main" id="{AC515C1A-F55C-E46A-BC6F-0370D3AA00E2}"/>
              </a:ext>
              <a:ext uri="{C183D7F6-B498-43B3-948B-1728B52AA6E4}">
                <adec:decorative xmlns:adec="http://schemas.microsoft.com/office/drawing/2017/decorative" val="1"/>
              </a:ext>
            </a:extLst>
          </p:cNvPr>
          <p:cNvSpPr/>
          <p:nvPr/>
        </p:nvSpPr>
        <p:spPr bwMode="auto">
          <a:xfrm>
            <a:off x="8602980" y="1398993"/>
            <a:ext cx="2372360" cy="2372360"/>
          </a:xfrm>
          <a:prstGeom prst="arc">
            <a:avLst>
              <a:gd name="adj1" fmla="val 16370674"/>
              <a:gd name="adj2" fmla="val 11778183"/>
            </a:avLst>
          </a:prstGeom>
          <a:noFill/>
          <a:ln w="9525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Segoe UI" pitchFamily="34" charset="0"/>
            </a:endParaRPr>
          </a:p>
        </p:txBody>
      </p:sp>
      <p:sp>
        <p:nvSpPr>
          <p:cNvPr id="28" name="Footer Placeholder 2">
            <a:extLst>
              <a:ext uri="{FF2B5EF4-FFF2-40B4-BE49-F238E27FC236}">
                <a16:creationId xmlns:a16="http://schemas.microsoft.com/office/drawing/2014/main" id="{5BC724AC-B072-AF18-9704-1A2037BA5B8B}"/>
              </a:ext>
            </a:extLst>
          </p:cNvPr>
          <p:cNvSpPr>
            <a:spLocks noGrp="1"/>
          </p:cNvSpPr>
          <p:nvPr>
            <p:ph type="ftr" sz="quarter" idx="10"/>
          </p:nvPr>
        </p:nvSpPr>
        <p:spPr>
          <a:xfrm>
            <a:off x="228600" y="6556248"/>
            <a:ext cx="2627040" cy="212436"/>
          </a:xfrm>
        </p:spPr>
        <p: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1" lang="en-US" sz="800" b="0" i="0" u="none" strike="noStrike" kern="1200" cap="none" spc="0" normalizeH="0" baseline="0" noProof="0" dirty="0">
                <a:ln>
                  <a:noFill/>
                </a:ln>
                <a:solidFill>
                  <a:srgbClr val="6785C1"/>
                </a:solidFill>
                <a:effectLst/>
                <a:uLnTx/>
                <a:uFillTx/>
                <a:latin typeface="Arial"/>
                <a:cs typeface="+mn-cs"/>
              </a:rPr>
              <a:t>© 2023 NTT DATA Americas, Inc. All rights reserved.</a:t>
            </a:r>
          </a:p>
        </p:txBody>
      </p:sp>
    </p:spTree>
    <p:extLst>
      <p:ext uri="{BB962C8B-B14F-4D97-AF65-F5344CB8AC3E}">
        <p14:creationId xmlns:p14="http://schemas.microsoft.com/office/powerpoint/2010/main" val="2961007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E9FFA1-668F-45F1-A607-583FE315A0C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2EA2340-BE12-4138-BE15-7C339B03EB4B}" type="slidenum">
              <a:rPr kumimoji="1" lang="en-US" sz="800" b="0" i="0" u="none" strike="noStrike" kern="1200" cap="none" spc="0" normalizeH="0" baseline="0" noProof="0" smtClean="0">
                <a:ln>
                  <a:noFill/>
                </a:ln>
                <a:solidFill>
                  <a:srgbClr val="FFFFFF"/>
                </a:solidFill>
                <a:effectLst/>
                <a:uLnTx/>
                <a:uFillTx/>
                <a:latin typeface="Arial"/>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1" lang="en-US" sz="800" b="0" i="0" u="none" strike="noStrike" kern="1200" cap="none" spc="0" normalizeH="0" baseline="0" noProof="0">
              <a:ln>
                <a:noFill/>
              </a:ln>
              <a:solidFill>
                <a:srgbClr val="FFFFFF"/>
              </a:solidFill>
              <a:effectLst/>
              <a:uLnTx/>
              <a:uFillTx/>
              <a:latin typeface="Arial"/>
              <a:cs typeface="+mn-cs"/>
            </a:endParaRPr>
          </a:p>
        </p:txBody>
      </p:sp>
      <p:sp>
        <p:nvSpPr>
          <p:cNvPr id="5" name="Title 4">
            <a:extLst>
              <a:ext uri="{FF2B5EF4-FFF2-40B4-BE49-F238E27FC236}">
                <a16:creationId xmlns:a16="http://schemas.microsoft.com/office/drawing/2014/main" id="{7E4B45AA-B5B1-6E8F-349A-E78D80A70A96}"/>
              </a:ext>
            </a:extLst>
          </p:cNvPr>
          <p:cNvSpPr>
            <a:spLocks noGrp="1"/>
          </p:cNvSpPr>
          <p:nvPr>
            <p:ph type="title"/>
          </p:nvPr>
        </p:nvSpPr>
        <p:spPr/>
        <p:txBody>
          <a:bodyPr/>
          <a:lstStyle/>
          <a:p>
            <a:r>
              <a:rPr lang="en-CA" dirty="0"/>
              <a:t>Hybrid work Creates New Opportunities, And New Challenges</a:t>
            </a:r>
          </a:p>
        </p:txBody>
      </p:sp>
      <p:sp>
        <p:nvSpPr>
          <p:cNvPr id="28" name="Footer Placeholder 2">
            <a:extLst>
              <a:ext uri="{FF2B5EF4-FFF2-40B4-BE49-F238E27FC236}">
                <a16:creationId xmlns:a16="http://schemas.microsoft.com/office/drawing/2014/main" id="{5BC724AC-B072-AF18-9704-1A2037BA5B8B}"/>
              </a:ext>
            </a:extLst>
          </p:cNvPr>
          <p:cNvSpPr>
            <a:spLocks noGrp="1"/>
          </p:cNvSpPr>
          <p:nvPr>
            <p:ph type="ftr" sz="quarter" idx="10"/>
          </p:nvPr>
        </p:nvSpPr>
        <p:spPr>
          <a:xfrm>
            <a:off x="228600" y="6556248"/>
            <a:ext cx="2627040" cy="212436"/>
          </a:xfrm>
        </p:spPr>
        <p: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1" lang="en-US" sz="800" b="0" i="0" u="none" strike="noStrike" kern="1200" cap="none" spc="0" normalizeH="0" baseline="0" noProof="0" dirty="0">
                <a:ln>
                  <a:noFill/>
                </a:ln>
                <a:solidFill>
                  <a:srgbClr val="6785C1"/>
                </a:solidFill>
                <a:effectLst/>
                <a:uLnTx/>
                <a:uFillTx/>
                <a:latin typeface="Arial"/>
                <a:cs typeface="+mn-cs"/>
              </a:rPr>
              <a:t>© 2023 NTT DATA Americas, Inc. All rights reserved.</a:t>
            </a:r>
          </a:p>
        </p:txBody>
      </p:sp>
      <p:pic>
        <p:nvPicPr>
          <p:cNvPr id="34" name="Picture 33">
            <a:extLst>
              <a:ext uri="{FF2B5EF4-FFF2-40B4-BE49-F238E27FC236}">
                <a16:creationId xmlns:a16="http://schemas.microsoft.com/office/drawing/2014/main" id="{5D0DD183-D524-B1B1-9D65-A4F6A15896E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8232" t="40529" b="30241"/>
          <a:stretch/>
        </p:blipFill>
        <p:spPr>
          <a:xfrm>
            <a:off x="449323" y="2016201"/>
            <a:ext cx="10990264" cy="2333761"/>
          </a:xfrm>
          <a:prstGeom prst="rect">
            <a:avLst/>
          </a:prstGeom>
        </p:spPr>
      </p:pic>
      <p:sp>
        <p:nvSpPr>
          <p:cNvPr id="35" name="Rectangle 34">
            <a:extLst>
              <a:ext uri="{FF2B5EF4-FFF2-40B4-BE49-F238E27FC236}">
                <a16:creationId xmlns:a16="http://schemas.microsoft.com/office/drawing/2014/main" id="{E5C8DBC7-0800-A3AF-9C3A-AD412E692AB3}"/>
              </a:ext>
            </a:extLst>
          </p:cNvPr>
          <p:cNvSpPr/>
          <p:nvPr/>
        </p:nvSpPr>
        <p:spPr>
          <a:xfrm>
            <a:off x="452519" y="1483046"/>
            <a:ext cx="3568672" cy="55220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IN" sz="1400" b="1" i="0" u="none" strike="noStrike" kern="1200" cap="none" spc="0" normalizeH="0" baseline="0" noProof="0" dirty="0">
                <a:ln>
                  <a:noFill/>
                </a:ln>
                <a:solidFill>
                  <a:srgbClr val="FFFFFF"/>
                </a:solidFill>
                <a:effectLst/>
                <a:uLnTx/>
                <a:uFillTx/>
                <a:latin typeface="Arial"/>
                <a:cs typeface="+mn-cs"/>
              </a:rPr>
              <a:t>Onboarding and provisioning</a:t>
            </a:r>
          </a:p>
        </p:txBody>
      </p:sp>
      <p:sp>
        <p:nvSpPr>
          <p:cNvPr id="36" name="Rectangle 35">
            <a:extLst>
              <a:ext uri="{FF2B5EF4-FFF2-40B4-BE49-F238E27FC236}">
                <a16:creationId xmlns:a16="http://schemas.microsoft.com/office/drawing/2014/main" id="{74F08CEB-A8EF-D392-D9BF-74AD0C6FD730}"/>
              </a:ext>
            </a:extLst>
          </p:cNvPr>
          <p:cNvSpPr/>
          <p:nvPr/>
        </p:nvSpPr>
        <p:spPr>
          <a:xfrm>
            <a:off x="4149128" y="1483046"/>
            <a:ext cx="3568672" cy="55220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IN" sz="1400" b="1" i="0" u="none" strike="noStrike" kern="1200" cap="none" spc="0" normalizeH="0" baseline="0" noProof="0" dirty="0">
                <a:ln>
                  <a:noFill/>
                </a:ln>
                <a:solidFill>
                  <a:srgbClr val="FFFFFF"/>
                </a:solidFill>
                <a:effectLst/>
                <a:uLnTx/>
                <a:uFillTx/>
                <a:latin typeface="Arial"/>
                <a:cs typeface="+mn-cs"/>
              </a:rPr>
              <a:t>Business continuity</a:t>
            </a:r>
          </a:p>
        </p:txBody>
      </p:sp>
      <p:sp>
        <p:nvSpPr>
          <p:cNvPr id="37" name="Rectangle 36">
            <a:extLst>
              <a:ext uri="{FF2B5EF4-FFF2-40B4-BE49-F238E27FC236}">
                <a16:creationId xmlns:a16="http://schemas.microsoft.com/office/drawing/2014/main" id="{BB733A7F-512C-53D9-604F-2AE47B81AAA3}"/>
              </a:ext>
            </a:extLst>
          </p:cNvPr>
          <p:cNvSpPr/>
          <p:nvPr/>
        </p:nvSpPr>
        <p:spPr>
          <a:xfrm>
            <a:off x="7845738" y="1483046"/>
            <a:ext cx="3568672" cy="55220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IN" sz="1400" b="1" i="0" u="none" strike="noStrike" kern="1200" cap="none" spc="0" normalizeH="0" baseline="0" noProof="0" dirty="0">
                <a:ln>
                  <a:noFill/>
                </a:ln>
                <a:solidFill>
                  <a:srgbClr val="FFFFFF"/>
                </a:solidFill>
                <a:effectLst/>
                <a:uLnTx/>
                <a:uFillTx/>
                <a:latin typeface="Arial"/>
                <a:cs typeface="+mn-cs"/>
              </a:rPr>
              <a:t>Security and regulation</a:t>
            </a:r>
          </a:p>
        </p:txBody>
      </p:sp>
      <p:sp>
        <p:nvSpPr>
          <p:cNvPr id="38" name="Rectangle 37">
            <a:extLst>
              <a:ext uri="{FF2B5EF4-FFF2-40B4-BE49-F238E27FC236}">
                <a16:creationId xmlns:a16="http://schemas.microsoft.com/office/drawing/2014/main" id="{5A12B4D5-48D1-3F2F-B71C-7DC2EF55D58E}"/>
              </a:ext>
            </a:extLst>
          </p:cNvPr>
          <p:cNvSpPr/>
          <p:nvPr/>
        </p:nvSpPr>
        <p:spPr>
          <a:xfrm>
            <a:off x="463510" y="4349962"/>
            <a:ext cx="3568672" cy="185899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0"/>
              </a:spcAft>
              <a:buClr>
                <a:srgbClr val="0080B1"/>
              </a:buClr>
              <a:buSzTx/>
              <a:buFont typeface="Arial" panose="020B0604020202020204" pitchFamily="34" charset="0"/>
              <a:buChar char="•"/>
              <a:tabLst/>
              <a:defRPr/>
            </a:pPr>
            <a:r>
              <a:rPr kumimoji="1" lang="en-CA" sz="1400" i="0" u="none" strike="noStrike" kern="1200" cap="none" spc="0" normalizeH="0" baseline="0" noProof="0" dirty="0">
                <a:ln>
                  <a:noFill/>
                </a:ln>
                <a:solidFill>
                  <a:srgbClr val="1C1C1C"/>
                </a:solidFill>
                <a:effectLst/>
                <a:uLnTx/>
                <a:uFillTx/>
                <a:latin typeface="Arial"/>
                <a:cs typeface="+mn-cs"/>
              </a:rPr>
              <a:t>Zero-touch approach to getting employees, vendors, and contractors up and running across a variety of devices and locations.</a:t>
            </a:r>
          </a:p>
        </p:txBody>
      </p:sp>
      <p:sp>
        <p:nvSpPr>
          <p:cNvPr id="39" name="Rectangle 38">
            <a:extLst>
              <a:ext uri="{FF2B5EF4-FFF2-40B4-BE49-F238E27FC236}">
                <a16:creationId xmlns:a16="http://schemas.microsoft.com/office/drawing/2014/main" id="{3FBA9A2F-14FF-76FF-53C9-3B36BB146E76}"/>
              </a:ext>
            </a:extLst>
          </p:cNvPr>
          <p:cNvSpPr/>
          <p:nvPr/>
        </p:nvSpPr>
        <p:spPr>
          <a:xfrm>
            <a:off x="4160119" y="4357533"/>
            <a:ext cx="3568672" cy="184384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0"/>
              </a:spcAft>
              <a:buClr>
                <a:srgbClr val="0080B1"/>
              </a:buClr>
              <a:buSzTx/>
              <a:buFont typeface="Arial" panose="020B0604020202020204" pitchFamily="34" charset="0"/>
              <a:buChar char="•"/>
              <a:tabLst/>
              <a:defRPr/>
            </a:pPr>
            <a:r>
              <a:rPr kumimoji="1" lang="en-CA" sz="1400" i="0" u="none" strike="noStrike" kern="1200" cap="none" spc="0" normalizeH="0" baseline="0" noProof="0" dirty="0">
                <a:ln>
                  <a:noFill/>
                </a:ln>
                <a:solidFill>
                  <a:srgbClr val="1C1C1C"/>
                </a:solidFill>
                <a:effectLst/>
                <a:uLnTx/>
                <a:uFillTx/>
                <a:latin typeface="Arial"/>
                <a:cs typeface="+mn-cs"/>
              </a:rPr>
              <a:t>Responding quickly to changing workplace situations to mitigate negative impact and seize opportunities. </a:t>
            </a:r>
          </a:p>
        </p:txBody>
      </p:sp>
      <p:sp>
        <p:nvSpPr>
          <p:cNvPr id="40" name="Rectangle 39">
            <a:extLst>
              <a:ext uri="{FF2B5EF4-FFF2-40B4-BE49-F238E27FC236}">
                <a16:creationId xmlns:a16="http://schemas.microsoft.com/office/drawing/2014/main" id="{57D75C2E-7F9E-2E35-B0DC-3D9A25FE1014}"/>
              </a:ext>
            </a:extLst>
          </p:cNvPr>
          <p:cNvSpPr/>
          <p:nvPr/>
        </p:nvSpPr>
        <p:spPr>
          <a:xfrm>
            <a:off x="7856729" y="4349962"/>
            <a:ext cx="3568672" cy="185899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0"/>
              </a:spcAft>
              <a:buClr>
                <a:srgbClr val="0080B1"/>
              </a:buClr>
              <a:buSzTx/>
              <a:buFont typeface="Arial" panose="020B0604020202020204" pitchFamily="34" charset="0"/>
              <a:buChar char="•"/>
              <a:tabLst/>
              <a:defRPr/>
            </a:pPr>
            <a:r>
              <a:rPr kumimoji="1" lang="en-CA" sz="1400" i="0" u="none" strike="noStrike" kern="1200" cap="none" spc="0" normalizeH="0" baseline="0" noProof="0" dirty="0">
                <a:ln>
                  <a:noFill/>
                </a:ln>
                <a:solidFill>
                  <a:srgbClr val="1C1C1C"/>
                </a:solidFill>
                <a:effectLst/>
                <a:uLnTx/>
                <a:uFillTx/>
                <a:latin typeface="Arial"/>
                <a:cs typeface="+mn-cs"/>
              </a:rPr>
              <a:t>Securing organizational and customer data while addressing growing complexity in compliance, without sacrificing productivity.</a:t>
            </a:r>
          </a:p>
          <a:p>
            <a:pPr marL="171450" marR="0" lvl="0" indent="-171450" algn="l" defTabSz="914400" rtl="0" eaLnBrk="1" fontAlgn="auto" latinLnBrk="0" hangingPunct="1">
              <a:lnSpc>
                <a:spcPct val="100000"/>
              </a:lnSpc>
              <a:spcBef>
                <a:spcPts val="0"/>
              </a:spcBef>
              <a:spcAft>
                <a:spcPts val="0"/>
              </a:spcAft>
              <a:buClr>
                <a:srgbClr val="0080B1"/>
              </a:buClr>
              <a:buSzTx/>
              <a:buFont typeface="Arial" panose="020B0604020202020204" pitchFamily="34" charset="0"/>
              <a:buChar char="•"/>
              <a:tabLst/>
              <a:defRPr/>
            </a:pPr>
            <a:endParaRPr kumimoji="1" lang="en-IN" sz="1400" i="0" u="none" strike="noStrike" kern="1200" cap="none" spc="0" normalizeH="0" baseline="0" noProof="0" dirty="0">
              <a:ln>
                <a:noFill/>
              </a:ln>
              <a:solidFill>
                <a:srgbClr val="1C1C1C"/>
              </a:solidFill>
              <a:effectLst/>
              <a:uLnTx/>
              <a:uFillTx/>
              <a:latin typeface="Arial"/>
              <a:cs typeface="+mn-cs"/>
            </a:endParaRPr>
          </a:p>
        </p:txBody>
      </p:sp>
    </p:spTree>
    <p:extLst>
      <p:ext uri="{BB962C8B-B14F-4D97-AF65-F5344CB8AC3E}">
        <p14:creationId xmlns:p14="http://schemas.microsoft.com/office/powerpoint/2010/main" val="1949751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E9FFA1-668F-45F1-A607-583FE315A0C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2EA2340-BE12-4138-BE15-7C339B03EB4B}" type="slidenum">
              <a:rPr kumimoji="1" lang="en-US" sz="800" b="0" i="0" u="none" strike="noStrike" kern="1200" cap="none" spc="0" normalizeH="0" baseline="0" noProof="0" smtClean="0">
                <a:ln>
                  <a:noFill/>
                </a:ln>
                <a:solidFill>
                  <a:srgbClr val="FFFFFF"/>
                </a:solidFill>
                <a:effectLst/>
                <a:uLnTx/>
                <a:uFillTx/>
                <a:latin typeface="Arial"/>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1" lang="en-US" sz="800" b="0" i="0" u="none" strike="noStrike" kern="1200" cap="none" spc="0" normalizeH="0" baseline="0" noProof="0">
              <a:ln>
                <a:noFill/>
              </a:ln>
              <a:solidFill>
                <a:srgbClr val="FFFFFF"/>
              </a:solidFill>
              <a:effectLst/>
              <a:uLnTx/>
              <a:uFillTx/>
              <a:latin typeface="Arial"/>
              <a:cs typeface="+mn-cs"/>
            </a:endParaRPr>
          </a:p>
        </p:txBody>
      </p:sp>
      <p:sp>
        <p:nvSpPr>
          <p:cNvPr id="5" name="Title 4">
            <a:extLst>
              <a:ext uri="{FF2B5EF4-FFF2-40B4-BE49-F238E27FC236}">
                <a16:creationId xmlns:a16="http://schemas.microsoft.com/office/drawing/2014/main" id="{7E4B45AA-B5B1-6E8F-349A-E78D80A70A96}"/>
              </a:ext>
            </a:extLst>
          </p:cNvPr>
          <p:cNvSpPr>
            <a:spLocks noGrp="1"/>
          </p:cNvSpPr>
          <p:nvPr>
            <p:ph type="title"/>
          </p:nvPr>
        </p:nvSpPr>
        <p:spPr/>
        <p:txBody>
          <a:bodyPr/>
          <a:lstStyle/>
          <a:p>
            <a:r>
              <a:rPr lang="en-CA" dirty="0"/>
              <a:t>Welcome to your Windows 365 Cloud PC</a:t>
            </a:r>
          </a:p>
        </p:txBody>
      </p:sp>
      <p:sp>
        <p:nvSpPr>
          <p:cNvPr id="28" name="Footer Placeholder 2">
            <a:extLst>
              <a:ext uri="{FF2B5EF4-FFF2-40B4-BE49-F238E27FC236}">
                <a16:creationId xmlns:a16="http://schemas.microsoft.com/office/drawing/2014/main" id="{5BC724AC-B072-AF18-9704-1A2037BA5B8B}"/>
              </a:ext>
            </a:extLst>
          </p:cNvPr>
          <p:cNvSpPr>
            <a:spLocks noGrp="1"/>
          </p:cNvSpPr>
          <p:nvPr>
            <p:ph type="ftr" sz="quarter" idx="10"/>
          </p:nvPr>
        </p:nvSpPr>
        <p:spPr>
          <a:xfrm>
            <a:off x="228600" y="6556248"/>
            <a:ext cx="2627040" cy="212436"/>
          </a:xfrm>
        </p:spPr>
        <p: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1" lang="en-US" sz="800" b="0" i="0" u="none" strike="noStrike" kern="1200" cap="none" spc="0" normalizeH="0" baseline="0" noProof="0" dirty="0">
                <a:ln>
                  <a:noFill/>
                </a:ln>
                <a:solidFill>
                  <a:srgbClr val="6785C1"/>
                </a:solidFill>
                <a:effectLst/>
                <a:uLnTx/>
                <a:uFillTx/>
                <a:latin typeface="Arial"/>
                <a:cs typeface="+mn-cs"/>
              </a:rPr>
              <a:t>© 2023 NTT DATA Americas, Inc. All rights reserved.</a:t>
            </a:r>
          </a:p>
        </p:txBody>
      </p:sp>
      <p:pic>
        <p:nvPicPr>
          <p:cNvPr id="2" name="Picture Placeholder 5">
            <a:extLst>
              <a:ext uri="{FF2B5EF4-FFF2-40B4-BE49-F238E27FC236}">
                <a16:creationId xmlns:a16="http://schemas.microsoft.com/office/drawing/2014/main" id="{2F1DBC1D-C804-FA92-64EA-9DE8EC1DCF5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1981" r="3049"/>
          <a:stretch/>
        </p:blipFill>
        <p:spPr>
          <a:xfrm>
            <a:off x="6112424" y="445768"/>
            <a:ext cx="6079576" cy="6079576"/>
          </a:xfrm>
          <a:prstGeom prst="rect">
            <a:avLst/>
          </a:prstGeom>
        </p:spPr>
      </p:pic>
      <p:sp>
        <p:nvSpPr>
          <p:cNvPr id="3" name="Title 4">
            <a:extLst>
              <a:ext uri="{FF2B5EF4-FFF2-40B4-BE49-F238E27FC236}">
                <a16:creationId xmlns:a16="http://schemas.microsoft.com/office/drawing/2014/main" id="{C3DE3B0B-E2E9-EE0D-BF6E-CF9C162A3946}"/>
              </a:ext>
            </a:extLst>
          </p:cNvPr>
          <p:cNvSpPr txBox="1">
            <a:spLocks/>
          </p:cNvSpPr>
          <p:nvPr/>
        </p:nvSpPr>
        <p:spPr>
          <a:xfrm>
            <a:off x="304800" y="1604651"/>
            <a:ext cx="4337447" cy="276999"/>
          </a:xfrm>
          <a:prstGeom prst="rect">
            <a:avLst/>
          </a:prstGeom>
        </p:spPr>
        <p:txBody>
          <a:bodyPr vert="horz" wrap="square" lIns="0" tIns="0" rIns="0" bIns="0" rtlCol="0" anchor="t">
            <a:spAutoFit/>
          </a:bodyPr>
          <a:lstStyle>
            <a:lvl1pPr algn="l" defTabSz="932667" rtl="0" eaLnBrk="1" latinLnBrk="0" hangingPunct="1">
              <a:lnSpc>
                <a:spcPct val="100000"/>
              </a:lnSpc>
              <a:spcBef>
                <a:spcPts val="0"/>
              </a:spcBef>
              <a:spcAft>
                <a:spcPts val="667"/>
              </a:spcAft>
              <a:buNone/>
              <a:defRPr lang="en-US" sz="2800" b="0" kern="1200" cap="none" spc="0" baseline="0">
                <a:ln w="3175">
                  <a:noFill/>
                </a:ln>
                <a:solidFill>
                  <a:schemeClr val="tx2"/>
                </a:solidFill>
                <a:effectLst/>
                <a:latin typeface="+mj-lt"/>
                <a:ea typeface="+mn-ea"/>
                <a:cs typeface="Segoe UI" pitchFamily="34" charset="0"/>
              </a:defRPr>
            </a:lvl1pPr>
          </a:lstStyle>
          <a:p>
            <a:pPr marL="0" marR="0" lvl="0" indent="0" algn="l" defTabSz="932667" rtl="0" eaLnBrk="1" fontAlgn="auto" latinLnBrk="0" hangingPunct="1">
              <a:lnSpc>
                <a:spcPct val="100000"/>
              </a:lnSpc>
              <a:spcBef>
                <a:spcPts val="0"/>
              </a:spcBef>
              <a:spcAft>
                <a:spcPts val="667"/>
              </a:spcAft>
              <a:buClrTx/>
              <a:buSzTx/>
              <a:buFontTx/>
              <a:buNone/>
              <a:tabLst/>
              <a:defRPr/>
            </a:pPr>
            <a:r>
              <a:rPr kumimoji="0" lang="en-US" sz="1800" i="1" u="none" strike="noStrike" kern="1200" cap="none" spc="0" normalizeH="0" baseline="0" noProof="0" dirty="0">
                <a:ln w="3175">
                  <a:noFill/>
                </a:ln>
                <a:solidFill>
                  <a:srgbClr val="1B1B1B">
                    <a:lumMod val="90000"/>
                    <a:lumOff val="10000"/>
                  </a:srgbClr>
                </a:solidFill>
                <a:effectLst/>
                <a:uLnTx/>
                <a:uFillTx/>
                <a:latin typeface="+mn-lt"/>
                <a:ea typeface="+mn-ea"/>
                <a:cs typeface="Segoe UI" pitchFamily="34" charset="0"/>
              </a:rPr>
              <a:t>A new solution for today’s hybrid workforce</a:t>
            </a:r>
          </a:p>
        </p:txBody>
      </p:sp>
      <p:sp>
        <p:nvSpPr>
          <p:cNvPr id="6" name="TextBox 5">
            <a:extLst>
              <a:ext uri="{FF2B5EF4-FFF2-40B4-BE49-F238E27FC236}">
                <a16:creationId xmlns:a16="http://schemas.microsoft.com/office/drawing/2014/main" id="{11090576-3E12-BBF7-3D0F-C47089EF1745}"/>
              </a:ext>
              <a:ext uri="{C183D7F6-B498-43B3-948B-1728B52AA6E4}">
                <adec:decorative xmlns:adec="http://schemas.microsoft.com/office/drawing/2017/decorative" val="1"/>
              </a:ext>
            </a:extLst>
          </p:cNvPr>
          <p:cNvSpPr txBox="1"/>
          <p:nvPr/>
        </p:nvSpPr>
        <p:spPr>
          <a:xfrm>
            <a:off x="604837" y="2893689"/>
            <a:ext cx="1757363" cy="523220"/>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Segoe UI Semibold"/>
                <a:ea typeface="+mn-ea"/>
                <a:cs typeface="+mn-cs"/>
              </a:rPr>
              <a:t>Your content </a:t>
            </a:r>
            <a:r>
              <a:rPr kumimoji="0" lang="en-US" sz="1400" b="0" i="0" u="none" strike="noStrike" kern="1200" cap="none" spc="0" normalizeH="0" baseline="0" noProof="0" dirty="0">
                <a:ln>
                  <a:noFill/>
                </a:ln>
                <a:solidFill>
                  <a:srgbClr val="1B1B1B"/>
                </a:solidFill>
                <a:effectLst/>
                <a:uLnTx/>
                <a:uFillTx/>
                <a:latin typeface="Segoe UI"/>
                <a:ea typeface="+mn-ea"/>
                <a:cs typeface="+mn-cs"/>
              </a:rPr>
              <a:t>wherever you go</a:t>
            </a:r>
          </a:p>
        </p:txBody>
      </p:sp>
      <p:sp>
        <p:nvSpPr>
          <p:cNvPr id="7" name="TextBox 6">
            <a:extLst>
              <a:ext uri="{FF2B5EF4-FFF2-40B4-BE49-F238E27FC236}">
                <a16:creationId xmlns:a16="http://schemas.microsoft.com/office/drawing/2014/main" id="{73D21C2A-82A7-4AD7-EACA-8D6C95BE4DEF}"/>
              </a:ext>
              <a:ext uri="{C183D7F6-B498-43B3-948B-1728B52AA6E4}">
                <adec:decorative xmlns:adec="http://schemas.microsoft.com/office/drawing/2017/decorative" val="1"/>
              </a:ext>
            </a:extLst>
          </p:cNvPr>
          <p:cNvSpPr txBox="1"/>
          <p:nvPr/>
        </p:nvSpPr>
        <p:spPr>
          <a:xfrm>
            <a:off x="3006064" y="2893689"/>
            <a:ext cx="1757363" cy="523220"/>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Segoe UI Semibold"/>
                <a:ea typeface="+mn-ea"/>
                <a:cs typeface="+mn-cs"/>
              </a:rPr>
              <a:t>Compute options </a:t>
            </a:r>
            <a:r>
              <a:rPr kumimoji="0" lang="en-US" sz="1400" b="0" i="0" u="none" strike="noStrike" kern="1200" cap="none" spc="0" normalizeH="0" baseline="0" noProof="0" dirty="0">
                <a:ln>
                  <a:noFill/>
                </a:ln>
                <a:solidFill>
                  <a:srgbClr val="1B1B1B"/>
                </a:solidFill>
                <a:effectLst/>
                <a:uLnTx/>
                <a:uFillTx/>
                <a:latin typeface="Segoe UI"/>
                <a:ea typeface="+mn-ea"/>
                <a:cs typeface="+mn-cs"/>
              </a:rPr>
              <a:t>for different users</a:t>
            </a:r>
          </a:p>
        </p:txBody>
      </p:sp>
      <p:sp>
        <p:nvSpPr>
          <p:cNvPr id="8" name="TextBox 7">
            <a:extLst>
              <a:ext uri="{FF2B5EF4-FFF2-40B4-BE49-F238E27FC236}">
                <a16:creationId xmlns:a16="http://schemas.microsoft.com/office/drawing/2014/main" id="{CC4550EE-793E-7D1F-8E87-57C4EA7961BA}"/>
              </a:ext>
              <a:ext uri="{C183D7F6-B498-43B3-948B-1728B52AA6E4}">
                <adec:decorative xmlns:adec="http://schemas.microsoft.com/office/drawing/2017/decorative" val="1"/>
              </a:ext>
            </a:extLst>
          </p:cNvPr>
          <p:cNvSpPr txBox="1"/>
          <p:nvPr/>
        </p:nvSpPr>
        <p:spPr>
          <a:xfrm>
            <a:off x="604837" y="4322504"/>
            <a:ext cx="1757363" cy="523220"/>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Segoe UI Semibold"/>
                <a:ea typeface="+mn-ea"/>
                <a:cs typeface="+mn-cs"/>
              </a:rPr>
              <a:t>Consistent settings </a:t>
            </a:r>
            <a:r>
              <a:rPr kumimoji="0" lang="en-US" sz="1400" b="0" i="0" u="none" strike="noStrike" kern="1200" cap="none" spc="0" normalizeH="0" baseline="0" noProof="0" dirty="0">
                <a:ln>
                  <a:noFill/>
                </a:ln>
                <a:solidFill>
                  <a:srgbClr val="1B1B1B"/>
                </a:solidFill>
                <a:effectLst/>
                <a:uLnTx/>
                <a:uFillTx/>
                <a:latin typeface="Segoe UI"/>
                <a:ea typeface="+mn-ea"/>
                <a:cs typeface="+mn-cs"/>
              </a:rPr>
              <a:t>across devices</a:t>
            </a:r>
          </a:p>
        </p:txBody>
      </p:sp>
      <p:sp>
        <p:nvSpPr>
          <p:cNvPr id="9" name="TextBox 8">
            <a:extLst>
              <a:ext uri="{FF2B5EF4-FFF2-40B4-BE49-F238E27FC236}">
                <a16:creationId xmlns:a16="http://schemas.microsoft.com/office/drawing/2014/main" id="{12664BB5-9002-B796-6237-11F6AD7BBE1D}"/>
              </a:ext>
              <a:ext uri="{C183D7F6-B498-43B3-948B-1728B52AA6E4}">
                <adec:decorative xmlns:adec="http://schemas.microsoft.com/office/drawing/2017/decorative" val="1"/>
              </a:ext>
            </a:extLst>
          </p:cNvPr>
          <p:cNvSpPr txBox="1"/>
          <p:nvPr/>
        </p:nvSpPr>
        <p:spPr>
          <a:xfrm>
            <a:off x="3006064" y="4322504"/>
            <a:ext cx="1757363" cy="523220"/>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dirty="0">
                <a:ln>
                  <a:noFill/>
                </a:ln>
                <a:solidFill>
                  <a:srgbClr val="1B1B1B"/>
                </a:solidFill>
                <a:effectLst/>
                <a:uLnTx/>
                <a:uFillTx/>
                <a:latin typeface="Segoe UI"/>
                <a:ea typeface="+mn-ea"/>
                <a:cs typeface="+mn-cs"/>
              </a:rPr>
              <a:t>The </a:t>
            </a:r>
            <a:r>
              <a:rPr kumimoji="0" lang="en-US" sz="1400" b="0" i="0" u="none" strike="noStrike" kern="1200" cap="none" spc="0" normalizeH="0" baseline="0" noProof="0" dirty="0">
                <a:ln>
                  <a:noFill/>
                </a:ln>
                <a:solidFill>
                  <a:schemeClr val="tx2"/>
                </a:solidFill>
                <a:effectLst/>
                <a:uLnTx/>
                <a:uFillTx/>
                <a:latin typeface="Segoe UI Semibold"/>
                <a:ea typeface="+mn-ea"/>
                <a:cs typeface="+mn-cs"/>
              </a:rPr>
              <a:t>apps</a:t>
            </a:r>
            <a:r>
              <a:rPr kumimoji="0" lang="en-US" sz="1400" b="0" i="0" u="none" strike="noStrike" kern="1200" cap="none" spc="0" normalizeH="0" baseline="0" noProof="0" dirty="0">
                <a:ln>
                  <a:noFill/>
                </a:ln>
                <a:solidFill>
                  <a:schemeClr val="tx2"/>
                </a:solidFill>
                <a:effectLst/>
                <a:uLnTx/>
                <a:uFillTx/>
                <a:latin typeface="Segoe UI"/>
                <a:ea typeface="+mn-ea"/>
                <a:cs typeface="+mn-cs"/>
              </a:rPr>
              <a:t> </a:t>
            </a:r>
            <a:r>
              <a:rPr kumimoji="0" lang="en-US" sz="1400" b="0" i="0" u="none" strike="noStrike" kern="1200" cap="none" spc="0" normalizeH="0" baseline="0" noProof="0" dirty="0">
                <a:ln>
                  <a:noFill/>
                </a:ln>
                <a:solidFill>
                  <a:srgbClr val="1B1B1B"/>
                </a:solidFill>
                <a:effectLst/>
                <a:uLnTx/>
                <a:uFillTx/>
                <a:latin typeface="Segoe UI"/>
                <a:ea typeface="+mn-ea"/>
                <a:cs typeface="+mn-cs"/>
              </a:rPr>
              <a:t>you need, when you need them</a:t>
            </a:r>
          </a:p>
        </p:txBody>
      </p:sp>
      <p:sp>
        <p:nvSpPr>
          <p:cNvPr id="10" name="TextBox 9">
            <a:extLst>
              <a:ext uri="{FF2B5EF4-FFF2-40B4-BE49-F238E27FC236}">
                <a16:creationId xmlns:a16="http://schemas.microsoft.com/office/drawing/2014/main" id="{923E1E27-6DD0-B69F-A527-E1243AEC2BA2}"/>
              </a:ext>
              <a:ext uri="{C183D7F6-B498-43B3-948B-1728B52AA6E4}">
                <adec:decorative xmlns:adec="http://schemas.microsoft.com/office/drawing/2017/decorative" val="1"/>
              </a:ext>
            </a:extLst>
          </p:cNvPr>
          <p:cNvSpPr txBox="1"/>
          <p:nvPr/>
        </p:nvSpPr>
        <p:spPr>
          <a:xfrm>
            <a:off x="604837" y="5667719"/>
            <a:ext cx="1757363" cy="523220"/>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Segoe UI Semibold"/>
                <a:ea typeface="+mn-ea"/>
                <a:cs typeface="+mn-cs"/>
              </a:rPr>
              <a:t>Scalable storage </a:t>
            </a:r>
            <a:r>
              <a:rPr kumimoji="0" lang="en-US" sz="1400" b="0" i="0" u="none" strike="noStrike" kern="1200" cap="none" spc="0" normalizeH="0" baseline="0" noProof="0" dirty="0">
                <a:ln>
                  <a:noFill/>
                </a:ln>
                <a:solidFill>
                  <a:srgbClr val="1B1B1B"/>
                </a:solidFill>
                <a:effectLst/>
                <a:uLnTx/>
                <a:uFillTx/>
                <a:latin typeface="Segoe UI"/>
                <a:ea typeface="+mn-ea"/>
                <a:cs typeface="+mn-cs"/>
              </a:rPr>
              <a:t>based on your needs </a:t>
            </a:r>
          </a:p>
        </p:txBody>
      </p:sp>
      <p:sp>
        <p:nvSpPr>
          <p:cNvPr id="11" name="TextBox 10">
            <a:extLst>
              <a:ext uri="{FF2B5EF4-FFF2-40B4-BE49-F238E27FC236}">
                <a16:creationId xmlns:a16="http://schemas.microsoft.com/office/drawing/2014/main" id="{683CBA67-55C6-D91B-C0C5-7D03B1EC7A8F}"/>
              </a:ext>
              <a:ext uri="{C183D7F6-B498-43B3-948B-1728B52AA6E4}">
                <adec:decorative xmlns:adec="http://schemas.microsoft.com/office/drawing/2017/decorative" val="1"/>
              </a:ext>
            </a:extLst>
          </p:cNvPr>
          <p:cNvSpPr txBox="1"/>
          <p:nvPr/>
        </p:nvSpPr>
        <p:spPr>
          <a:xfrm>
            <a:off x="3006063" y="5667719"/>
            <a:ext cx="2028923" cy="738664"/>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dirty="0">
                <a:ln>
                  <a:noFill/>
                </a:ln>
                <a:solidFill>
                  <a:srgbClr val="1B1B1B"/>
                </a:solidFill>
                <a:effectLst/>
                <a:uLnTx/>
                <a:uFillTx/>
                <a:latin typeface="Segoe UI"/>
                <a:ea typeface="+mn-ea"/>
                <a:cs typeface="+mn-cs"/>
              </a:rPr>
              <a:t>Integrated </a:t>
            </a:r>
            <a:r>
              <a:rPr kumimoji="0" lang="en-US" sz="1400" b="0" i="0" u="none" strike="noStrike" kern="1200" cap="none" spc="0" normalizeH="0" baseline="0" noProof="0" dirty="0">
                <a:ln>
                  <a:noFill/>
                </a:ln>
                <a:solidFill>
                  <a:schemeClr val="tx2"/>
                </a:solidFill>
                <a:effectLst/>
                <a:uLnTx/>
                <a:uFillTx/>
                <a:latin typeface="Segoe UI Semibold"/>
                <a:ea typeface="+mn-ea"/>
                <a:cs typeface="+mn-cs"/>
              </a:rPr>
              <a:t>unified security</a:t>
            </a:r>
            <a:r>
              <a:rPr kumimoji="0" lang="en-US" sz="1400" b="0" i="0" u="none" strike="noStrike" kern="1200" cap="none" spc="0" normalizeH="0" baseline="0" noProof="0" dirty="0">
                <a:ln>
                  <a:noFill/>
                </a:ln>
                <a:solidFill>
                  <a:schemeClr val="tx2"/>
                </a:solidFill>
                <a:effectLst/>
                <a:uLnTx/>
                <a:uFillTx/>
                <a:latin typeface="Segoe UI"/>
                <a:ea typeface="+mn-ea"/>
                <a:cs typeface="+mn-cs"/>
              </a:rPr>
              <a:t> </a:t>
            </a:r>
            <a:r>
              <a:rPr kumimoji="0" lang="en-US" sz="1400" b="0" i="0" u="none" strike="noStrike" kern="1200" cap="none" spc="0" normalizeH="0" baseline="0" noProof="0" dirty="0">
                <a:ln>
                  <a:noFill/>
                </a:ln>
                <a:solidFill>
                  <a:srgbClr val="1B1B1B"/>
                </a:solidFill>
                <a:effectLst/>
                <a:uLnTx/>
                <a:uFillTx/>
                <a:latin typeface="Segoe UI"/>
                <a:ea typeface="+mn-ea"/>
                <a:cs typeface="+mn-cs"/>
              </a:rPr>
              <a:t>and </a:t>
            </a:r>
            <a:r>
              <a:rPr kumimoji="0" lang="en-US" sz="1400" b="0" i="0" u="none" strike="noStrike" kern="1200" cap="none" spc="0" normalizeH="0" baseline="0" noProof="0" dirty="0">
                <a:ln>
                  <a:noFill/>
                </a:ln>
                <a:solidFill>
                  <a:schemeClr val="tx2"/>
                </a:solidFill>
                <a:effectLst/>
                <a:uLnTx/>
                <a:uFillTx/>
                <a:latin typeface="Segoe UI Semibold"/>
                <a:ea typeface="+mn-ea"/>
                <a:cs typeface="+mn-cs"/>
              </a:rPr>
              <a:t>identity management</a:t>
            </a:r>
          </a:p>
        </p:txBody>
      </p:sp>
      <p:grpSp>
        <p:nvGrpSpPr>
          <p:cNvPr id="12" name="Group 4">
            <a:extLst>
              <a:ext uri="{FF2B5EF4-FFF2-40B4-BE49-F238E27FC236}">
                <a16:creationId xmlns:a16="http://schemas.microsoft.com/office/drawing/2014/main" id="{02AEB2DE-85FA-F490-2748-5DE5A03CD320}"/>
              </a:ext>
              <a:ext uri="{C183D7F6-B498-43B3-948B-1728B52AA6E4}">
                <adec:decorative xmlns:adec="http://schemas.microsoft.com/office/drawing/2017/decorative" val="1"/>
              </a:ext>
            </a:extLst>
          </p:cNvPr>
          <p:cNvGrpSpPr>
            <a:grpSpLocks noChangeAspect="1"/>
          </p:cNvGrpSpPr>
          <p:nvPr/>
        </p:nvGrpSpPr>
        <p:grpSpPr bwMode="auto">
          <a:xfrm>
            <a:off x="604837" y="2509306"/>
            <a:ext cx="316178" cy="320146"/>
            <a:chOff x="7349" y="2514"/>
            <a:chExt cx="239" cy="242"/>
          </a:xfrm>
        </p:grpSpPr>
        <p:sp>
          <p:nvSpPr>
            <p:cNvPr id="13" name="Freeform 5">
              <a:extLst>
                <a:ext uri="{FF2B5EF4-FFF2-40B4-BE49-F238E27FC236}">
                  <a16:creationId xmlns:a16="http://schemas.microsoft.com/office/drawing/2014/main" id="{9699C1E7-FEE3-DC3D-BB01-BBB9E0C3890C}"/>
                </a:ext>
              </a:extLst>
            </p:cNvPr>
            <p:cNvSpPr>
              <a:spLocks/>
            </p:cNvSpPr>
            <p:nvPr/>
          </p:nvSpPr>
          <p:spPr bwMode="auto">
            <a:xfrm>
              <a:off x="7349" y="2514"/>
              <a:ext cx="130" cy="215"/>
            </a:xfrm>
            <a:custGeom>
              <a:avLst/>
              <a:gdLst>
                <a:gd name="T0" fmla="*/ 150 w 174"/>
                <a:gd name="T1" fmla="*/ 0 h 289"/>
                <a:gd name="T2" fmla="*/ 150 w 174"/>
                <a:gd name="T3" fmla="*/ 0 h 289"/>
                <a:gd name="T4" fmla="*/ 0 w 174"/>
                <a:gd name="T5" fmla="*/ 0 h 289"/>
                <a:gd name="T6" fmla="*/ 0 w 174"/>
                <a:gd name="T7" fmla="*/ 289 h 289"/>
                <a:gd name="T8" fmla="*/ 67 w 174"/>
                <a:gd name="T9" fmla="*/ 289 h 289"/>
                <a:gd name="T10" fmla="*/ 67 w 174"/>
                <a:gd name="T11" fmla="*/ 33 h 289"/>
                <a:gd name="T12" fmla="*/ 174 w 174"/>
                <a:gd name="T13" fmla="*/ 33 h 289"/>
                <a:gd name="T14" fmla="*/ 150 w 174"/>
                <a:gd name="T15" fmla="*/ 0 h 2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89">
                  <a:moveTo>
                    <a:pt x="150" y="0"/>
                  </a:moveTo>
                  <a:lnTo>
                    <a:pt x="150" y="0"/>
                  </a:lnTo>
                  <a:lnTo>
                    <a:pt x="0" y="0"/>
                  </a:lnTo>
                  <a:lnTo>
                    <a:pt x="0" y="289"/>
                  </a:lnTo>
                  <a:lnTo>
                    <a:pt x="67" y="289"/>
                  </a:lnTo>
                  <a:lnTo>
                    <a:pt x="67" y="33"/>
                  </a:lnTo>
                  <a:lnTo>
                    <a:pt x="174" y="33"/>
                  </a:lnTo>
                  <a:lnTo>
                    <a:pt x="150" y="0"/>
                  </a:lnTo>
                  <a:close/>
                </a:path>
              </a:pathLst>
            </a:custGeom>
            <a:solidFill>
              <a:srgbClr val="D1D1D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14" name="Freeform 6">
              <a:extLst>
                <a:ext uri="{FF2B5EF4-FFF2-40B4-BE49-F238E27FC236}">
                  <a16:creationId xmlns:a16="http://schemas.microsoft.com/office/drawing/2014/main" id="{6AFFCB17-507B-0B94-4348-B704DB1D4E22}"/>
                </a:ext>
              </a:extLst>
            </p:cNvPr>
            <p:cNvSpPr>
              <a:spLocks noEditPoints="1"/>
            </p:cNvSpPr>
            <p:nvPr/>
          </p:nvSpPr>
          <p:spPr bwMode="auto">
            <a:xfrm>
              <a:off x="7418" y="2557"/>
              <a:ext cx="170" cy="199"/>
            </a:xfrm>
            <a:custGeom>
              <a:avLst/>
              <a:gdLst>
                <a:gd name="T0" fmla="*/ 200 w 228"/>
                <a:gd name="T1" fmla="*/ 134 h 267"/>
                <a:gd name="T2" fmla="*/ 200 w 228"/>
                <a:gd name="T3" fmla="*/ 134 h 267"/>
                <a:gd name="T4" fmla="*/ 27 w 228"/>
                <a:gd name="T5" fmla="*/ 134 h 267"/>
                <a:gd name="T6" fmla="*/ 27 w 228"/>
                <a:gd name="T7" fmla="*/ 107 h 267"/>
                <a:gd name="T8" fmla="*/ 200 w 228"/>
                <a:gd name="T9" fmla="*/ 107 h 267"/>
                <a:gd name="T10" fmla="*/ 200 w 228"/>
                <a:gd name="T11" fmla="*/ 134 h 267"/>
                <a:gd name="T12" fmla="*/ 200 w 228"/>
                <a:gd name="T13" fmla="*/ 187 h 267"/>
                <a:gd name="T14" fmla="*/ 200 w 228"/>
                <a:gd name="T15" fmla="*/ 187 h 267"/>
                <a:gd name="T16" fmla="*/ 27 w 228"/>
                <a:gd name="T17" fmla="*/ 187 h 267"/>
                <a:gd name="T18" fmla="*/ 27 w 228"/>
                <a:gd name="T19" fmla="*/ 160 h 267"/>
                <a:gd name="T20" fmla="*/ 200 w 228"/>
                <a:gd name="T21" fmla="*/ 160 h 267"/>
                <a:gd name="T22" fmla="*/ 200 w 228"/>
                <a:gd name="T23" fmla="*/ 187 h 267"/>
                <a:gd name="T24" fmla="*/ 200 w 228"/>
                <a:gd name="T25" fmla="*/ 240 h 267"/>
                <a:gd name="T26" fmla="*/ 200 w 228"/>
                <a:gd name="T27" fmla="*/ 240 h 267"/>
                <a:gd name="T28" fmla="*/ 27 w 228"/>
                <a:gd name="T29" fmla="*/ 240 h 267"/>
                <a:gd name="T30" fmla="*/ 27 w 228"/>
                <a:gd name="T31" fmla="*/ 213 h 267"/>
                <a:gd name="T32" fmla="*/ 200 w 228"/>
                <a:gd name="T33" fmla="*/ 213 h 267"/>
                <a:gd name="T34" fmla="*/ 200 w 228"/>
                <a:gd name="T35" fmla="*/ 240 h 267"/>
                <a:gd name="T36" fmla="*/ 27 w 228"/>
                <a:gd name="T37" fmla="*/ 54 h 267"/>
                <a:gd name="T38" fmla="*/ 27 w 228"/>
                <a:gd name="T39" fmla="*/ 54 h 267"/>
                <a:gd name="T40" fmla="*/ 94 w 228"/>
                <a:gd name="T41" fmla="*/ 54 h 267"/>
                <a:gd name="T42" fmla="*/ 94 w 228"/>
                <a:gd name="T43" fmla="*/ 80 h 267"/>
                <a:gd name="T44" fmla="*/ 27 w 228"/>
                <a:gd name="T45" fmla="*/ 80 h 267"/>
                <a:gd name="T46" fmla="*/ 27 w 228"/>
                <a:gd name="T47" fmla="*/ 54 h 267"/>
                <a:gd name="T48" fmla="*/ 212 w 228"/>
                <a:gd name="T49" fmla="*/ 0 h 267"/>
                <a:gd name="T50" fmla="*/ 212 w 228"/>
                <a:gd name="T51" fmla="*/ 0 h 267"/>
                <a:gd name="T52" fmla="*/ 93 w 228"/>
                <a:gd name="T53" fmla="*/ 0 h 267"/>
                <a:gd name="T54" fmla="*/ 0 w 228"/>
                <a:gd name="T55" fmla="*/ 0 h 267"/>
                <a:gd name="T56" fmla="*/ 0 w 228"/>
                <a:gd name="T57" fmla="*/ 267 h 267"/>
                <a:gd name="T58" fmla="*/ 225 w 228"/>
                <a:gd name="T59" fmla="*/ 267 h 267"/>
                <a:gd name="T60" fmla="*/ 228 w 228"/>
                <a:gd name="T61" fmla="*/ 16 h 267"/>
                <a:gd name="T62" fmla="*/ 212 w 228"/>
                <a:gd name="T6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267">
                  <a:moveTo>
                    <a:pt x="200" y="134"/>
                  </a:moveTo>
                  <a:lnTo>
                    <a:pt x="200" y="134"/>
                  </a:lnTo>
                  <a:lnTo>
                    <a:pt x="27" y="134"/>
                  </a:lnTo>
                  <a:lnTo>
                    <a:pt x="27" y="107"/>
                  </a:lnTo>
                  <a:lnTo>
                    <a:pt x="200" y="107"/>
                  </a:lnTo>
                  <a:lnTo>
                    <a:pt x="200" y="134"/>
                  </a:lnTo>
                  <a:close/>
                  <a:moveTo>
                    <a:pt x="200" y="187"/>
                  </a:moveTo>
                  <a:lnTo>
                    <a:pt x="200" y="187"/>
                  </a:lnTo>
                  <a:lnTo>
                    <a:pt x="27" y="187"/>
                  </a:lnTo>
                  <a:lnTo>
                    <a:pt x="27" y="160"/>
                  </a:lnTo>
                  <a:lnTo>
                    <a:pt x="200" y="160"/>
                  </a:lnTo>
                  <a:lnTo>
                    <a:pt x="200" y="187"/>
                  </a:lnTo>
                  <a:close/>
                  <a:moveTo>
                    <a:pt x="200" y="240"/>
                  </a:moveTo>
                  <a:lnTo>
                    <a:pt x="200" y="240"/>
                  </a:lnTo>
                  <a:lnTo>
                    <a:pt x="27" y="240"/>
                  </a:lnTo>
                  <a:lnTo>
                    <a:pt x="27" y="213"/>
                  </a:lnTo>
                  <a:lnTo>
                    <a:pt x="200" y="213"/>
                  </a:lnTo>
                  <a:lnTo>
                    <a:pt x="200" y="240"/>
                  </a:lnTo>
                  <a:close/>
                  <a:moveTo>
                    <a:pt x="27" y="54"/>
                  </a:moveTo>
                  <a:lnTo>
                    <a:pt x="27" y="54"/>
                  </a:lnTo>
                  <a:lnTo>
                    <a:pt x="94" y="54"/>
                  </a:lnTo>
                  <a:lnTo>
                    <a:pt x="94" y="80"/>
                  </a:lnTo>
                  <a:lnTo>
                    <a:pt x="27" y="80"/>
                  </a:lnTo>
                  <a:lnTo>
                    <a:pt x="27" y="54"/>
                  </a:lnTo>
                  <a:close/>
                  <a:moveTo>
                    <a:pt x="212" y="0"/>
                  </a:moveTo>
                  <a:lnTo>
                    <a:pt x="212" y="0"/>
                  </a:lnTo>
                  <a:lnTo>
                    <a:pt x="93" y="0"/>
                  </a:lnTo>
                  <a:lnTo>
                    <a:pt x="0" y="0"/>
                  </a:lnTo>
                  <a:lnTo>
                    <a:pt x="0" y="267"/>
                  </a:lnTo>
                  <a:lnTo>
                    <a:pt x="225" y="267"/>
                  </a:lnTo>
                  <a:lnTo>
                    <a:pt x="228" y="16"/>
                  </a:lnTo>
                  <a:lnTo>
                    <a:pt x="212" y="0"/>
                  </a:lnTo>
                  <a:close/>
                </a:path>
              </a:pathLst>
            </a:custGeom>
            <a:solidFill>
              <a:schemeClr val="tx2"/>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dirty="0"/>
            </a:p>
          </p:txBody>
        </p:sp>
      </p:grpSp>
      <p:grpSp>
        <p:nvGrpSpPr>
          <p:cNvPr id="15" name="Group 4">
            <a:extLst>
              <a:ext uri="{FF2B5EF4-FFF2-40B4-BE49-F238E27FC236}">
                <a16:creationId xmlns:a16="http://schemas.microsoft.com/office/drawing/2014/main" id="{4B656695-DF24-55AD-51F0-F8255A0503D9}"/>
              </a:ext>
              <a:ext uri="{C183D7F6-B498-43B3-948B-1728B52AA6E4}">
                <adec:decorative xmlns:adec="http://schemas.microsoft.com/office/drawing/2017/decorative" val="1"/>
              </a:ext>
            </a:extLst>
          </p:cNvPr>
          <p:cNvGrpSpPr>
            <a:grpSpLocks noChangeAspect="1"/>
          </p:cNvGrpSpPr>
          <p:nvPr/>
        </p:nvGrpSpPr>
        <p:grpSpPr bwMode="auto">
          <a:xfrm>
            <a:off x="634424" y="5211939"/>
            <a:ext cx="326761" cy="359833"/>
            <a:chOff x="7461" y="3293"/>
            <a:chExt cx="247" cy="272"/>
          </a:xfrm>
        </p:grpSpPr>
        <p:sp>
          <p:nvSpPr>
            <p:cNvPr id="16" name="Freeform 5">
              <a:extLst>
                <a:ext uri="{FF2B5EF4-FFF2-40B4-BE49-F238E27FC236}">
                  <a16:creationId xmlns:a16="http://schemas.microsoft.com/office/drawing/2014/main" id="{4DF4ED91-3042-10C2-2CBB-1168888D2D36}"/>
                </a:ext>
              </a:extLst>
            </p:cNvPr>
            <p:cNvSpPr>
              <a:spLocks/>
            </p:cNvSpPr>
            <p:nvPr/>
          </p:nvSpPr>
          <p:spPr bwMode="auto">
            <a:xfrm>
              <a:off x="7461" y="3497"/>
              <a:ext cx="247" cy="68"/>
            </a:xfrm>
            <a:custGeom>
              <a:avLst/>
              <a:gdLst>
                <a:gd name="T0" fmla="*/ 252 w 332"/>
                <a:gd name="T1" fmla="*/ 25 h 92"/>
                <a:gd name="T2" fmla="*/ 252 w 332"/>
                <a:gd name="T3" fmla="*/ 25 h 92"/>
                <a:gd name="T4" fmla="*/ 207 w 332"/>
                <a:gd name="T5" fmla="*/ 30 h 92"/>
                <a:gd name="T6" fmla="*/ 166 w 332"/>
                <a:gd name="T7" fmla="*/ 31 h 92"/>
                <a:gd name="T8" fmla="*/ 124 w 332"/>
                <a:gd name="T9" fmla="*/ 30 h 92"/>
                <a:gd name="T10" fmla="*/ 80 w 332"/>
                <a:gd name="T11" fmla="*/ 25 h 92"/>
                <a:gd name="T12" fmla="*/ 37 w 332"/>
                <a:gd name="T13" fmla="*/ 15 h 92"/>
                <a:gd name="T14" fmla="*/ 0 w 332"/>
                <a:gd name="T15" fmla="*/ 0 h 92"/>
                <a:gd name="T16" fmla="*/ 0 w 332"/>
                <a:gd name="T17" fmla="*/ 46 h 92"/>
                <a:gd name="T18" fmla="*/ 5 w 332"/>
                <a:gd name="T19" fmla="*/ 56 h 92"/>
                <a:gd name="T20" fmla="*/ 17 w 332"/>
                <a:gd name="T21" fmla="*/ 64 h 92"/>
                <a:gd name="T22" fmla="*/ 31 w 332"/>
                <a:gd name="T23" fmla="*/ 71 h 92"/>
                <a:gd name="T24" fmla="*/ 42 w 332"/>
                <a:gd name="T25" fmla="*/ 75 h 92"/>
                <a:gd name="T26" fmla="*/ 71 w 332"/>
                <a:gd name="T27" fmla="*/ 83 h 92"/>
                <a:gd name="T28" fmla="*/ 103 w 332"/>
                <a:gd name="T29" fmla="*/ 88 h 92"/>
                <a:gd name="T30" fmla="*/ 135 w 332"/>
                <a:gd name="T31" fmla="*/ 91 h 92"/>
                <a:gd name="T32" fmla="*/ 166 w 332"/>
                <a:gd name="T33" fmla="*/ 92 h 92"/>
                <a:gd name="T34" fmla="*/ 196 w 332"/>
                <a:gd name="T35" fmla="*/ 91 h 92"/>
                <a:gd name="T36" fmla="*/ 229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6 h 92"/>
                <a:gd name="T48" fmla="*/ 332 w 332"/>
                <a:gd name="T49" fmla="*/ 46 h 92"/>
                <a:gd name="T50" fmla="*/ 332 w 332"/>
                <a:gd name="T51" fmla="*/ 0 h 92"/>
                <a:gd name="T52" fmla="*/ 294 w 332"/>
                <a:gd name="T53" fmla="*/ 15 h 92"/>
                <a:gd name="T54" fmla="*/ 252 w 332"/>
                <a:gd name="T55" fmla="*/ 2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5"/>
                  </a:moveTo>
                  <a:lnTo>
                    <a:pt x="252" y="25"/>
                  </a:lnTo>
                  <a:cubicBezTo>
                    <a:pt x="237" y="27"/>
                    <a:pt x="222" y="29"/>
                    <a:pt x="207" y="30"/>
                  </a:cubicBezTo>
                  <a:cubicBezTo>
                    <a:pt x="192" y="31"/>
                    <a:pt x="179" y="31"/>
                    <a:pt x="166" y="31"/>
                  </a:cubicBezTo>
                  <a:cubicBezTo>
                    <a:pt x="153" y="31"/>
                    <a:pt x="139" y="31"/>
                    <a:pt x="124" y="30"/>
                  </a:cubicBezTo>
                  <a:cubicBezTo>
                    <a:pt x="110" y="29"/>
                    <a:pt x="95" y="27"/>
                    <a:pt x="80" y="25"/>
                  </a:cubicBezTo>
                  <a:cubicBezTo>
                    <a:pt x="65" y="22"/>
                    <a:pt x="51" y="19"/>
                    <a:pt x="37" y="15"/>
                  </a:cubicBezTo>
                  <a:cubicBezTo>
                    <a:pt x="23" y="11"/>
                    <a:pt x="11" y="6"/>
                    <a:pt x="0" y="0"/>
                  </a:cubicBezTo>
                  <a:lnTo>
                    <a:pt x="0" y="46"/>
                  </a:lnTo>
                  <a:cubicBezTo>
                    <a:pt x="0" y="50"/>
                    <a:pt x="2" y="53"/>
                    <a:pt x="5" y="56"/>
                  </a:cubicBezTo>
                  <a:cubicBezTo>
                    <a:pt x="8" y="59"/>
                    <a:pt x="12" y="62"/>
                    <a:pt x="17" y="64"/>
                  </a:cubicBezTo>
                  <a:cubicBezTo>
                    <a:pt x="21" y="67"/>
                    <a:pt x="26" y="69"/>
                    <a:pt x="31" y="71"/>
                  </a:cubicBezTo>
                  <a:cubicBezTo>
                    <a:pt x="36" y="73"/>
                    <a:pt x="40" y="74"/>
                    <a:pt x="42" y="75"/>
                  </a:cubicBezTo>
                  <a:cubicBezTo>
                    <a:pt x="51" y="79"/>
                    <a:pt x="61" y="81"/>
                    <a:pt x="71" y="83"/>
                  </a:cubicBezTo>
                  <a:cubicBezTo>
                    <a:pt x="82" y="85"/>
                    <a:pt x="92" y="87"/>
                    <a:pt x="103" y="88"/>
                  </a:cubicBezTo>
                  <a:cubicBezTo>
                    <a:pt x="114" y="90"/>
                    <a:pt x="125" y="91"/>
                    <a:pt x="135" y="91"/>
                  </a:cubicBezTo>
                  <a:cubicBezTo>
                    <a:pt x="146" y="92"/>
                    <a:pt x="156" y="92"/>
                    <a:pt x="166" y="92"/>
                  </a:cubicBezTo>
                  <a:cubicBezTo>
                    <a:pt x="176" y="92"/>
                    <a:pt x="186" y="92"/>
                    <a:pt x="196" y="91"/>
                  </a:cubicBezTo>
                  <a:cubicBezTo>
                    <a:pt x="207" y="91"/>
                    <a:pt x="218" y="90"/>
                    <a:pt x="229" y="88"/>
                  </a:cubicBezTo>
                  <a:cubicBezTo>
                    <a:pt x="239" y="87"/>
                    <a:pt x="250" y="85"/>
                    <a:pt x="260" y="83"/>
                  </a:cubicBezTo>
                  <a:cubicBezTo>
                    <a:pt x="271" y="81"/>
                    <a:pt x="280" y="79"/>
                    <a:pt x="289" y="75"/>
                  </a:cubicBezTo>
                  <a:cubicBezTo>
                    <a:pt x="292" y="74"/>
                    <a:pt x="296" y="73"/>
                    <a:pt x="301" y="71"/>
                  </a:cubicBezTo>
                  <a:cubicBezTo>
                    <a:pt x="306" y="69"/>
                    <a:pt x="310" y="67"/>
                    <a:pt x="315" y="64"/>
                  </a:cubicBezTo>
                  <a:cubicBezTo>
                    <a:pt x="319" y="62"/>
                    <a:pt x="323" y="59"/>
                    <a:pt x="327" y="56"/>
                  </a:cubicBezTo>
                  <a:cubicBezTo>
                    <a:pt x="330" y="53"/>
                    <a:pt x="332" y="50"/>
                    <a:pt x="332" y="46"/>
                  </a:cubicBezTo>
                  <a:lnTo>
                    <a:pt x="332" y="0"/>
                  </a:lnTo>
                  <a:cubicBezTo>
                    <a:pt x="321" y="6"/>
                    <a:pt x="308" y="11"/>
                    <a:pt x="294" y="15"/>
                  </a:cubicBezTo>
                  <a:cubicBezTo>
                    <a:pt x="281" y="19"/>
                    <a:pt x="266" y="22"/>
                    <a:pt x="252" y="25"/>
                  </a:cubicBez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17" name="Freeform 6">
              <a:extLst>
                <a:ext uri="{FF2B5EF4-FFF2-40B4-BE49-F238E27FC236}">
                  <a16:creationId xmlns:a16="http://schemas.microsoft.com/office/drawing/2014/main" id="{F212868F-3C51-4411-94E5-AC5A7E3216C3}"/>
                </a:ext>
              </a:extLst>
            </p:cNvPr>
            <p:cNvSpPr>
              <a:spLocks/>
            </p:cNvSpPr>
            <p:nvPr/>
          </p:nvSpPr>
          <p:spPr bwMode="auto">
            <a:xfrm>
              <a:off x="7461" y="3360"/>
              <a:ext cx="247" cy="69"/>
            </a:xfrm>
            <a:custGeom>
              <a:avLst/>
              <a:gdLst>
                <a:gd name="T0" fmla="*/ 252 w 332"/>
                <a:gd name="T1" fmla="*/ 25 h 92"/>
                <a:gd name="T2" fmla="*/ 252 w 332"/>
                <a:gd name="T3" fmla="*/ 25 h 92"/>
                <a:gd name="T4" fmla="*/ 207 w 332"/>
                <a:gd name="T5" fmla="*/ 30 h 92"/>
                <a:gd name="T6" fmla="*/ 166 w 332"/>
                <a:gd name="T7" fmla="*/ 31 h 92"/>
                <a:gd name="T8" fmla="*/ 124 w 332"/>
                <a:gd name="T9" fmla="*/ 30 h 92"/>
                <a:gd name="T10" fmla="*/ 80 w 332"/>
                <a:gd name="T11" fmla="*/ 25 h 92"/>
                <a:gd name="T12" fmla="*/ 37 w 332"/>
                <a:gd name="T13" fmla="*/ 15 h 92"/>
                <a:gd name="T14" fmla="*/ 0 w 332"/>
                <a:gd name="T15" fmla="*/ 0 h 92"/>
                <a:gd name="T16" fmla="*/ 0 w 332"/>
                <a:gd name="T17" fmla="*/ 46 h 92"/>
                <a:gd name="T18" fmla="*/ 5 w 332"/>
                <a:gd name="T19" fmla="*/ 56 h 92"/>
                <a:gd name="T20" fmla="*/ 17 w 332"/>
                <a:gd name="T21" fmla="*/ 64 h 92"/>
                <a:gd name="T22" fmla="*/ 31 w 332"/>
                <a:gd name="T23" fmla="*/ 71 h 92"/>
                <a:gd name="T24" fmla="*/ 42 w 332"/>
                <a:gd name="T25" fmla="*/ 75 h 92"/>
                <a:gd name="T26" fmla="*/ 72 w 332"/>
                <a:gd name="T27" fmla="*/ 83 h 92"/>
                <a:gd name="T28" fmla="*/ 103 w 332"/>
                <a:gd name="T29" fmla="*/ 88 h 92"/>
                <a:gd name="T30" fmla="*/ 135 w 332"/>
                <a:gd name="T31" fmla="*/ 91 h 92"/>
                <a:gd name="T32" fmla="*/ 166 w 332"/>
                <a:gd name="T33" fmla="*/ 92 h 92"/>
                <a:gd name="T34" fmla="*/ 197 w 332"/>
                <a:gd name="T35" fmla="*/ 91 h 92"/>
                <a:gd name="T36" fmla="*/ 228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6 h 92"/>
                <a:gd name="T48" fmla="*/ 332 w 332"/>
                <a:gd name="T49" fmla="*/ 46 h 92"/>
                <a:gd name="T50" fmla="*/ 332 w 332"/>
                <a:gd name="T51" fmla="*/ 0 h 92"/>
                <a:gd name="T52" fmla="*/ 295 w 332"/>
                <a:gd name="T53" fmla="*/ 15 h 92"/>
                <a:gd name="T54" fmla="*/ 252 w 332"/>
                <a:gd name="T55" fmla="*/ 2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5"/>
                  </a:moveTo>
                  <a:lnTo>
                    <a:pt x="252" y="25"/>
                  </a:lnTo>
                  <a:cubicBezTo>
                    <a:pt x="237" y="27"/>
                    <a:pt x="222" y="29"/>
                    <a:pt x="207" y="30"/>
                  </a:cubicBezTo>
                  <a:cubicBezTo>
                    <a:pt x="193" y="31"/>
                    <a:pt x="179" y="31"/>
                    <a:pt x="166" y="31"/>
                  </a:cubicBezTo>
                  <a:cubicBezTo>
                    <a:pt x="153" y="31"/>
                    <a:pt x="139" y="31"/>
                    <a:pt x="124" y="30"/>
                  </a:cubicBezTo>
                  <a:cubicBezTo>
                    <a:pt x="110" y="29"/>
                    <a:pt x="95" y="27"/>
                    <a:pt x="80" y="25"/>
                  </a:cubicBezTo>
                  <a:cubicBezTo>
                    <a:pt x="65" y="22"/>
                    <a:pt x="51" y="19"/>
                    <a:pt x="37" y="15"/>
                  </a:cubicBezTo>
                  <a:cubicBezTo>
                    <a:pt x="23" y="11"/>
                    <a:pt x="11" y="6"/>
                    <a:pt x="0" y="0"/>
                  </a:cubicBezTo>
                  <a:lnTo>
                    <a:pt x="0" y="46"/>
                  </a:lnTo>
                  <a:cubicBezTo>
                    <a:pt x="0" y="50"/>
                    <a:pt x="2" y="53"/>
                    <a:pt x="5" y="56"/>
                  </a:cubicBezTo>
                  <a:cubicBezTo>
                    <a:pt x="8" y="59"/>
                    <a:pt x="12" y="62"/>
                    <a:pt x="17" y="64"/>
                  </a:cubicBezTo>
                  <a:cubicBezTo>
                    <a:pt x="21" y="67"/>
                    <a:pt x="26" y="69"/>
                    <a:pt x="31" y="71"/>
                  </a:cubicBezTo>
                  <a:cubicBezTo>
                    <a:pt x="36" y="73"/>
                    <a:pt x="40" y="75"/>
                    <a:pt x="42" y="75"/>
                  </a:cubicBezTo>
                  <a:cubicBezTo>
                    <a:pt x="52" y="79"/>
                    <a:pt x="61" y="81"/>
                    <a:pt x="72" y="83"/>
                  </a:cubicBezTo>
                  <a:cubicBezTo>
                    <a:pt x="82" y="85"/>
                    <a:pt x="93" y="87"/>
                    <a:pt x="103" y="88"/>
                  </a:cubicBezTo>
                  <a:cubicBezTo>
                    <a:pt x="114" y="90"/>
                    <a:pt x="125" y="91"/>
                    <a:pt x="135" y="91"/>
                  </a:cubicBezTo>
                  <a:cubicBezTo>
                    <a:pt x="146" y="92"/>
                    <a:pt x="156" y="92"/>
                    <a:pt x="166" y="92"/>
                  </a:cubicBezTo>
                  <a:cubicBezTo>
                    <a:pt x="176" y="92"/>
                    <a:pt x="186" y="92"/>
                    <a:pt x="197" y="91"/>
                  </a:cubicBezTo>
                  <a:cubicBezTo>
                    <a:pt x="207" y="91"/>
                    <a:pt x="218" y="90"/>
                    <a:pt x="228" y="88"/>
                  </a:cubicBezTo>
                  <a:cubicBezTo>
                    <a:pt x="239" y="87"/>
                    <a:pt x="250" y="85"/>
                    <a:pt x="260" y="83"/>
                  </a:cubicBezTo>
                  <a:cubicBezTo>
                    <a:pt x="270" y="81"/>
                    <a:pt x="280" y="79"/>
                    <a:pt x="289" y="75"/>
                  </a:cubicBezTo>
                  <a:cubicBezTo>
                    <a:pt x="292" y="75"/>
                    <a:pt x="296" y="73"/>
                    <a:pt x="301" y="71"/>
                  </a:cubicBezTo>
                  <a:cubicBezTo>
                    <a:pt x="306" y="69"/>
                    <a:pt x="310" y="67"/>
                    <a:pt x="315" y="64"/>
                  </a:cubicBezTo>
                  <a:cubicBezTo>
                    <a:pt x="319" y="62"/>
                    <a:pt x="323" y="59"/>
                    <a:pt x="327" y="56"/>
                  </a:cubicBezTo>
                  <a:cubicBezTo>
                    <a:pt x="330" y="53"/>
                    <a:pt x="332" y="50"/>
                    <a:pt x="332" y="46"/>
                  </a:cubicBezTo>
                  <a:lnTo>
                    <a:pt x="332" y="0"/>
                  </a:lnTo>
                  <a:cubicBezTo>
                    <a:pt x="321" y="6"/>
                    <a:pt x="308" y="11"/>
                    <a:pt x="295" y="15"/>
                  </a:cubicBezTo>
                  <a:cubicBezTo>
                    <a:pt x="281" y="19"/>
                    <a:pt x="267" y="22"/>
                    <a:pt x="252" y="25"/>
                  </a:cubicBezTo>
                  <a:close/>
                </a:path>
              </a:pathLst>
            </a:custGeom>
            <a:solidFill>
              <a:srgbClr val="D1D1D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18" name="Freeform 7">
              <a:extLst>
                <a:ext uri="{FF2B5EF4-FFF2-40B4-BE49-F238E27FC236}">
                  <a16:creationId xmlns:a16="http://schemas.microsoft.com/office/drawing/2014/main" id="{0AC7EA1E-10DF-1BB3-0C6A-D1E5CB2B724F}"/>
                </a:ext>
              </a:extLst>
            </p:cNvPr>
            <p:cNvSpPr>
              <a:spLocks/>
            </p:cNvSpPr>
            <p:nvPr/>
          </p:nvSpPr>
          <p:spPr bwMode="auto">
            <a:xfrm>
              <a:off x="7461" y="3293"/>
              <a:ext cx="247" cy="68"/>
            </a:xfrm>
            <a:custGeom>
              <a:avLst/>
              <a:gdLst>
                <a:gd name="T0" fmla="*/ 315 w 332"/>
                <a:gd name="T1" fmla="*/ 28 h 92"/>
                <a:gd name="T2" fmla="*/ 315 w 332"/>
                <a:gd name="T3" fmla="*/ 28 h 92"/>
                <a:gd name="T4" fmla="*/ 301 w 332"/>
                <a:gd name="T5" fmla="*/ 21 h 92"/>
                <a:gd name="T6" fmla="*/ 289 w 332"/>
                <a:gd name="T7" fmla="*/ 17 h 92"/>
                <a:gd name="T8" fmla="*/ 260 w 332"/>
                <a:gd name="T9" fmla="*/ 9 h 92"/>
                <a:gd name="T10" fmla="*/ 228 w 332"/>
                <a:gd name="T11" fmla="*/ 4 h 92"/>
                <a:gd name="T12" fmla="*/ 196 w 332"/>
                <a:gd name="T13" fmla="*/ 1 h 92"/>
                <a:gd name="T14" fmla="*/ 166 w 332"/>
                <a:gd name="T15" fmla="*/ 0 h 92"/>
                <a:gd name="T16" fmla="*/ 135 w 332"/>
                <a:gd name="T17" fmla="*/ 1 h 92"/>
                <a:gd name="T18" fmla="*/ 103 w 332"/>
                <a:gd name="T19" fmla="*/ 4 h 92"/>
                <a:gd name="T20" fmla="*/ 72 w 332"/>
                <a:gd name="T21" fmla="*/ 9 h 92"/>
                <a:gd name="T22" fmla="*/ 42 w 332"/>
                <a:gd name="T23" fmla="*/ 17 h 92"/>
                <a:gd name="T24" fmla="*/ 31 w 332"/>
                <a:gd name="T25" fmla="*/ 21 h 92"/>
                <a:gd name="T26" fmla="*/ 17 w 332"/>
                <a:gd name="T27" fmla="*/ 28 h 92"/>
                <a:gd name="T28" fmla="*/ 5 w 332"/>
                <a:gd name="T29" fmla="*/ 37 h 92"/>
                <a:gd name="T30" fmla="*/ 0 w 332"/>
                <a:gd name="T31" fmla="*/ 46 h 92"/>
                <a:gd name="T32" fmla="*/ 1 w 332"/>
                <a:gd name="T33" fmla="*/ 50 h 92"/>
                <a:gd name="T34" fmla="*/ 3 w 332"/>
                <a:gd name="T35" fmla="*/ 53 h 92"/>
                <a:gd name="T36" fmla="*/ 21 w 332"/>
                <a:gd name="T37" fmla="*/ 66 h 92"/>
                <a:gd name="T38" fmla="*/ 46 w 332"/>
                <a:gd name="T39" fmla="*/ 76 h 92"/>
                <a:gd name="T40" fmla="*/ 77 w 332"/>
                <a:gd name="T41" fmla="*/ 84 h 92"/>
                <a:gd name="T42" fmla="*/ 109 w 332"/>
                <a:gd name="T43" fmla="*/ 88 h 92"/>
                <a:gd name="T44" fmla="*/ 140 w 332"/>
                <a:gd name="T45" fmla="*/ 91 h 92"/>
                <a:gd name="T46" fmla="*/ 166 w 332"/>
                <a:gd name="T47" fmla="*/ 92 h 92"/>
                <a:gd name="T48" fmla="*/ 192 w 332"/>
                <a:gd name="T49" fmla="*/ 91 h 92"/>
                <a:gd name="T50" fmla="*/ 223 w 332"/>
                <a:gd name="T51" fmla="*/ 88 h 92"/>
                <a:gd name="T52" fmla="*/ 255 w 332"/>
                <a:gd name="T53" fmla="*/ 84 h 92"/>
                <a:gd name="T54" fmla="*/ 285 w 332"/>
                <a:gd name="T55" fmla="*/ 76 h 92"/>
                <a:gd name="T56" fmla="*/ 311 w 332"/>
                <a:gd name="T57" fmla="*/ 66 h 92"/>
                <a:gd name="T58" fmla="*/ 328 w 332"/>
                <a:gd name="T59" fmla="*/ 53 h 92"/>
                <a:gd name="T60" fmla="*/ 331 w 332"/>
                <a:gd name="T61" fmla="*/ 50 h 92"/>
                <a:gd name="T62" fmla="*/ 332 w 332"/>
                <a:gd name="T63" fmla="*/ 46 h 92"/>
                <a:gd name="T64" fmla="*/ 327 w 332"/>
                <a:gd name="T65" fmla="*/ 37 h 92"/>
                <a:gd name="T66" fmla="*/ 315 w 332"/>
                <a:gd name="T67" fmla="*/ 2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 h="92">
                  <a:moveTo>
                    <a:pt x="315" y="28"/>
                  </a:moveTo>
                  <a:lnTo>
                    <a:pt x="315" y="28"/>
                  </a:lnTo>
                  <a:cubicBezTo>
                    <a:pt x="310" y="26"/>
                    <a:pt x="306" y="23"/>
                    <a:pt x="301" y="21"/>
                  </a:cubicBezTo>
                  <a:cubicBezTo>
                    <a:pt x="296" y="19"/>
                    <a:pt x="292" y="18"/>
                    <a:pt x="289" y="17"/>
                  </a:cubicBezTo>
                  <a:cubicBezTo>
                    <a:pt x="280" y="14"/>
                    <a:pt x="270" y="11"/>
                    <a:pt x="260" y="9"/>
                  </a:cubicBezTo>
                  <a:cubicBezTo>
                    <a:pt x="250" y="7"/>
                    <a:pt x="239" y="5"/>
                    <a:pt x="228" y="4"/>
                  </a:cubicBezTo>
                  <a:cubicBezTo>
                    <a:pt x="218" y="3"/>
                    <a:pt x="207" y="2"/>
                    <a:pt x="196" y="1"/>
                  </a:cubicBezTo>
                  <a:cubicBezTo>
                    <a:pt x="186" y="1"/>
                    <a:pt x="176" y="0"/>
                    <a:pt x="166" y="0"/>
                  </a:cubicBezTo>
                  <a:cubicBezTo>
                    <a:pt x="156" y="0"/>
                    <a:pt x="146" y="1"/>
                    <a:pt x="135" y="1"/>
                  </a:cubicBezTo>
                  <a:cubicBezTo>
                    <a:pt x="125" y="2"/>
                    <a:pt x="114" y="3"/>
                    <a:pt x="103" y="4"/>
                  </a:cubicBezTo>
                  <a:cubicBezTo>
                    <a:pt x="93" y="5"/>
                    <a:pt x="82" y="7"/>
                    <a:pt x="72" y="9"/>
                  </a:cubicBezTo>
                  <a:cubicBezTo>
                    <a:pt x="61" y="11"/>
                    <a:pt x="52" y="14"/>
                    <a:pt x="42" y="17"/>
                  </a:cubicBezTo>
                  <a:cubicBezTo>
                    <a:pt x="40" y="18"/>
                    <a:pt x="36" y="19"/>
                    <a:pt x="31" y="21"/>
                  </a:cubicBezTo>
                  <a:cubicBezTo>
                    <a:pt x="26" y="23"/>
                    <a:pt x="21" y="26"/>
                    <a:pt x="17" y="28"/>
                  </a:cubicBezTo>
                  <a:cubicBezTo>
                    <a:pt x="12" y="31"/>
                    <a:pt x="8" y="34"/>
                    <a:pt x="5" y="37"/>
                  </a:cubicBezTo>
                  <a:cubicBezTo>
                    <a:pt x="2" y="40"/>
                    <a:pt x="0" y="43"/>
                    <a:pt x="0" y="46"/>
                  </a:cubicBezTo>
                  <a:cubicBezTo>
                    <a:pt x="0" y="47"/>
                    <a:pt x="0" y="48"/>
                    <a:pt x="1" y="50"/>
                  </a:cubicBezTo>
                  <a:cubicBezTo>
                    <a:pt x="2" y="51"/>
                    <a:pt x="2" y="52"/>
                    <a:pt x="3" y="53"/>
                  </a:cubicBezTo>
                  <a:cubicBezTo>
                    <a:pt x="7" y="58"/>
                    <a:pt x="13" y="62"/>
                    <a:pt x="21" y="66"/>
                  </a:cubicBezTo>
                  <a:cubicBezTo>
                    <a:pt x="28" y="70"/>
                    <a:pt x="37" y="73"/>
                    <a:pt x="46" y="76"/>
                  </a:cubicBezTo>
                  <a:cubicBezTo>
                    <a:pt x="56" y="79"/>
                    <a:pt x="66" y="82"/>
                    <a:pt x="77" y="84"/>
                  </a:cubicBezTo>
                  <a:cubicBezTo>
                    <a:pt x="87" y="86"/>
                    <a:pt x="98" y="87"/>
                    <a:pt x="109" y="88"/>
                  </a:cubicBezTo>
                  <a:cubicBezTo>
                    <a:pt x="120" y="89"/>
                    <a:pt x="130" y="90"/>
                    <a:pt x="140" y="91"/>
                  </a:cubicBezTo>
                  <a:cubicBezTo>
                    <a:pt x="149" y="91"/>
                    <a:pt x="158" y="92"/>
                    <a:pt x="166" y="92"/>
                  </a:cubicBezTo>
                  <a:cubicBezTo>
                    <a:pt x="173" y="92"/>
                    <a:pt x="182" y="91"/>
                    <a:pt x="192" y="91"/>
                  </a:cubicBezTo>
                  <a:cubicBezTo>
                    <a:pt x="202" y="90"/>
                    <a:pt x="212" y="89"/>
                    <a:pt x="223" y="88"/>
                  </a:cubicBezTo>
                  <a:cubicBezTo>
                    <a:pt x="234" y="87"/>
                    <a:pt x="244" y="86"/>
                    <a:pt x="255" y="84"/>
                  </a:cubicBezTo>
                  <a:cubicBezTo>
                    <a:pt x="266" y="82"/>
                    <a:pt x="276" y="79"/>
                    <a:pt x="285" y="76"/>
                  </a:cubicBezTo>
                  <a:cubicBezTo>
                    <a:pt x="295" y="73"/>
                    <a:pt x="303" y="70"/>
                    <a:pt x="311" y="66"/>
                  </a:cubicBezTo>
                  <a:cubicBezTo>
                    <a:pt x="319" y="62"/>
                    <a:pt x="324" y="58"/>
                    <a:pt x="328" y="53"/>
                  </a:cubicBezTo>
                  <a:cubicBezTo>
                    <a:pt x="329" y="52"/>
                    <a:pt x="330" y="51"/>
                    <a:pt x="331" y="50"/>
                  </a:cubicBezTo>
                  <a:cubicBezTo>
                    <a:pt x="331" y="48"/>
                    <a:pt x="332" y="47"/>
                    <a:pt x="332" y="46"/>
                  </a:cubicBezTo>
                  <a:cubicBezTo>
                    <a:pt x="332" y="43"/>
                    <a:pt x="330" y="40"/>
                    <a:pt x="327" y="37"/>
                  </a:cubicBezTo>
                  <a:cubicBezTo>
                    <a:pt x="323" y="34"/>
                    <a:pt x="319" y="31"/>
                    <a:pt x="315" y="28"/>
                  </a:cubicBezTo>
                  <a:close/>
                </a:path>
              </a:pathLst>
            </a:custGeom>
            <a:solidFill>
              <a:srgbClr val="2F2F2F"/>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19" name="Freeform 8">
              <a:extLst>
                <a:ext uri="{FF2B5EF4-FFF2-40B4-BE49-F238E27FC236}">
                  <a16:creationId xmlns:a16="http://schemas.microsoft.com/office/drawing/2014/main" id="{C3DE89F2-8BF0-2713-8D8E-4AC8E88E20A0}"/>
                </a:ext>
              </a:extLst>
            </p:cNvPr>
            <p:cNvSpPr>
              <a:spLocks/>
            </p:cNvSpPr>
            <p:nvPr/>
          </p:nvSpPr>
          <p:spPr bwMode="auto">
            <a:xfrm>
              <a:off x="7461" y="3429"/>
              <a:ext cx="247" cy="68"/>
            </a:xfrm>
            <a:custGeom>
              <a:avLst/>
              <a:gdLst>
                <a:gd name="T0" fmla="*/ 252 w 332"/>
                <a:gd name="T1" fmla="*/ 24 h 92"/>
                <a:gd name="T2" fmla="*/ 252 w 332"/>
                <a:gd name="T3" fmla="*/ 24 h 92"/>
                <a:gd name="T4" fmla="*/ 207 w 332"/>
                <a:gd name="T5" fmla="*/ 29 h 92"/>
                <a:gd name="T6" fmla="*/ 166 w 332"/>
                <a:gd name="T7" fmla="*/ 31 h 92"/>
                <a:gd name="T8" fmla="*/ 124 w 332"/>
                <a:gd name="T9" fmla="*/ 29 h 92"/>
                <a:gd name="T10" fmla="*/ 80 w 332"/>
                <a:gd name="T11" fmla="*/ 24 h 92"/>
                <a:gd name="T12" fmla="*/ 37 w 332"/>
                <a:gd name="T13" fmla="*/ 15 h 92"/>
                <a:gd name="T14" fmla="*/ 0 w 332"/>
                <a:gd name="T15" fmla="*/ 0 h 92"/>
                <a:gd name="T16" fmla="*/ 0 w 332"/>
                <a:gd name="T17" fmla="*/ 46 h 92"/>
                <a:gd name="T18" fmla="*/ 5 w 332"/>
                <a:gd name="T19" fmla="*/ 55 h 92"/>
                <a:gd name="T20" fmla="*/ 17 w 332"/>
                <a:gd name="T21" fmla="*/ 64 h 92"/>
                <a:gd name="T22" fmla="*/ 31 w 332"/>
                <a:gd name="T23" fmla="*/ 71 h 92"/>
                <a:gd name="T24" fmla="*/ 42 w 332"/>
                <a:gd name="T25" fmla="*/ 75 h 92"/>
                <a:gd name="T26" fmla="*/ 71 w 332"/>
                <a:gd name="T27" fmla="*/ 83 h 92"/>
                <a:gd name="T28" fmla="*/ 103 w 332"/>
                <a:gd name="T29" fmla="*/ 88 h 92"/>
                <a:gd name="T30" fmla="*/ 135 w 332"/>
                <a:gd name="T31" fmla="*/ 91 h 92"/>
                <a:gd name="T32" fmla="*/ 166 w 332"/>
                <a:gd name="T33" fmla="*/ 92 h 92"/>
                <a:gd name="T34" fmla="*/ 196 w 332"/>
                <a:gd name="T35" fmla="*/ 91 h 92"/>
                <a:gd name="T36" fmla="*/ 229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5 h 92"/>
                <a:gd name="T48" fmla="*/ 332 w 332"/>
                <a:gd name="T49" fmla="*/ 46 h 92"/>
                <a:gd name="T50" fmla="*/ 332 w 332"/>
                <a:gd name="T51" fmla="*/ 0 h 92"/>
                <a:gd name="T52" fmla="*/ 294 w 332"/>
                <a:gd name="T53" fmla="*/ 15 h 92"/>
                <a:gd name="T54" fmla="*/ 252 w 332"/>
                <a:gd name="T55" fmla="*/ 2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4"/>
                  </a:moveTo>
                  <a:lnTo>
                    <a:pt x="252" y="24"/>
                  </a:lnTo>
                  <a:cubicBezTo>
                    <a:pt x="237" y="27"/>
                    <a:pt x="222" y="28"/>
                    <a:pt x="207" y="29"/>
                  </a:cubicBezTo>
                  <a:cubicBezTo>
                    <a:pt x="192" y="30"/>
                    <a:pt x="179" y="31"/>
                    <a:pt x="166" y="31"/>
                  </a:cubicBezTo>
                  <a:cubicBezTo>
                    <a:pt x="153" y="31"/>
                    <a:pt x="139" y="30"/>
                    <a:pt x="124" y="29"/>
                  </a:cubicBezTo>
                  <a:cubicBezTo>
                    <a:pt x="110" y="28"/>
                    <a:pt x="95" y="27"/>
                    <a:pt x="80" y="24"/>
                  </a:cubicBezTo>
                  <a:cubicBezTo>
                    <a:pt x="65" y="22"/>
                    <a:pt x="51" y="19"/>
                    <a:pt x="37" y="15"/>
                  </a:cubicBezTo>
                  <a:cubicBezTo>
                    <a:pt x="23" y="11"/>
                    <a:pt x="11" y="6"/>
                    <a:pt x="0" y="0"/>
                  </a:cubicBezTo>
                  <a:lnTo>
                    <a:pt x="0" y="46"/>
                  </a:lnTo>
                  <a:cubicBezTo>
                    <a:pt x="0" y="49"/>
                    <a:pt x="2" y="52"/>
                    <a:pt x="5" y="55"/>
                  </a:cubicBezTo>
                  <a:cubicBezTo>
                    <a:pt x="8" y="58"/>
                    <a:pt x="12" y="61"/>
                    <a:pt x="17" y="64"/>
                  </a:cubicBezTo>
                  <a:cubicBezTo>
                    <a:pt x="21" y="66"/>
                    <a:pt x="26" y="69"/>
                    <a:pt x="31" y="71"/>
                  </a:cubicBezTo>
                  <a:cubicBezTo>
                    <a:pt x="36" y="73"/>
                    <a:pt x="40" y="74"/>
                    <a:pt x="42" y="75"/>
                  </a:cubicBezTo>
                  <a:cubicBezTo>
                    <a:pt x="51" y="78"/>
                    <a:pt x="61" y="81"/>
                    <a:pt x="71" y="83"/>
                  </a:cubicBezTo>
                  <a:cubicBezTo>
                    <a:pt x="82" y="85"/>
                    <a:pt x="92" y="87"/>
                    <a:pt x="103" y="88"/>
                  </a:cubicBezTo>
                  <a:cubicBezTo>
                    <a:pt x="114" y="89"/>
                    <a:pt x="125" y="90"/>
                    <a:pt x="135" y="91"/>
                  </a:cubicBezTo>
                  <a:cubicBezTo>
                    <a:pt x="146" y="91"/>
                    <a:pt x="156" y="92"/>
                    <a:pt x="166" y="92"/>
                  </a:cubicBezTo>
                  <a:cubicBezTo>
                    <a:pt x="176" y="92"/>
                    <a:pt x="186" y="91"/>
                    <a:pt x="196" y="91"/>
                  </a:cubicBezTo>
                  <a:cubicBezTo>
                    <a:pt x="207" y="90"/>
                    <a:pt x="218" y="89"/>
                    <a:pt x="229" y="88"/>
                  </a:cubicBezTo>
                  <a:cubicBezTo>
                    <a:pt x="239" y="87"/>
                    <a:pt x="250" y="85"/>
                    <a:pt x="260" y="83"/>
                  </a:cubicBezTo>
                  <a:cubicBezTo>
                    <a:pt x="271" y="81"/>
                    <a:pt x="280" y="78"/>
                    <a:pt x="289" y="75"/>
                  </a:cubicBezTo>
                  <a:cubicBezTo>
                    <a:pt x="292" y="74"/>
                    <a:pt x="296" y="73"/>
                    <a:pt x="301" y="71"/>
                  </a:cubicBezTo>
                  <a:cubicBezTo>
                    <a:pt x="306" y="69"/>
                    <a:pt x="310" y="66"/>
                    <a:pt x="315" y="64"/>
                  </a:cubicBezTo>
                  <a:cubicBezTo>
                    <a:pt x="319" y="61"/>
                    <a:pt x="323" y="58"/>
                    <a:pt x="327" y="55"/>
                  </a:cubicBezTo>
                  <a:cubicBezTo>
                    <a:pt x="330" y="52"/>
                    <a:pt x="332" y="49"/>
                    <a:pt x="332" y="46"/>
                  </a:cubicBezTo>
                  <a:lnTo>
                    <a:pt x="332" y="0"/>
                  </a:lnTo>
                  <a:cubicBezTo>
                    <a:pt x="321" y="6"/>
                    <a:pt x="308" y="11"/>
                    <a:pt x="294" y="15"/>
                  </a:cubicBezTo>
                  <a:cubicBezTo>
                    <a:pt x="281" y="19"/>
                    <a:pt x="266" y="22"/>
                    <a:pt x="252" y="24"/>
                  </a:cubicBezTo>
                  <a:close/>
                </a:path>
              </a:pathLst>
            </a:custGeom>
            <a:solidFill>
              <a:schemeClr val="tx2"/>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grpSp>
      <p:grpSp>
        <p:nvGrpSpPr>
          <p:cNvPr id="20" name="Group 19">
            <a:extLst>
              <a:ext uri="{FF2B5EF4-FFF2-40B4-BE49-F238E27FC236}">
                <a16:creationId xmlns:a16="http://schemas.microsoft.com/office/drawing/2014/main" id="{EC86F05C-F116-9A87-8FCD-00E5982BEF7A}"/>
              </a:ext>
              <a:ext uri="{C183D7F6-B498-43B3-948B-1728B52AA6E4}">
                <adec:decorative xmlns:adec="http://schemas.microsoft.com/office/drawing/2017/decorative" val="1"/>
              </a:ext>
            </a:extLst>
          </p:cNvPr>
          <p:cNvGrpSpPr/>
          <p:nvPr/>
        </p:nvGrpSpPr>
        <p:grpSpPr>
          <a:xfrm>
            <a:off x="616702" y="3755120"/>
            <a:ext cx="503195" cy="507625"/>
            <a:chOff x="7737596" y="1195808"/>
            <a:chExt cx="1890591" cy="1907236"/>
          </a:xfrm>
        </p:grpSpPr>
        <p:grpSp>
          <p:nvGrpSpPr>
            <p:cNvPr id="21" name="Group 20">
              <a:extLst>
                <a:ext uri="{FF2B5EF4-FFF2-40B4-BE49-F238E27FC236}">
                  <a16:creationId xmlns:a16="http://schemas.microsoft.com/office/drawing/2014/main" id="{EE03FB01-D40D-6AFC-525B-E252E033ED8C}"/>
                </a:ext>
              </a:extLst>
            </p:cNvPr>
            <p:cNvGrpSpPr/>
            <p:nvPr/>
          </p:nvGrpSpPr>
          <p:grpSpPr>
            <a:xfrm>
              <a:off x="8215326" y="1195808"/>
              <a:ext cx="1412861" cy="1372203"/>
              <a:chOff x="9858391" y="1434969"/>
              <a:chExt cx="1695433" cy="1646643"/>
            </a:xfrm>
            <a:solidFill>
              <a:schemeClr val="bg1">
                <a:lumMod val="65000"/>
              </a:schemeClr>
            </a:solidFill>
          </p:grpSpPr>
          <p:sp>
            <p:nvSpPr>
              <p:cNvPr id="33" name="Freeform 5">
                <a:extLst>
                  <a:ext uri="{FF2B5EF4-FFF2-40B4-BE49-F238E27FC236}">
                    <a16:creationId xmlns:a16="http://schemas.microsoft.com/office/drawing/2014/main" id="{2EFE6FB2-5CAF-6FD8-AC51-AACEA3C2F040}"/>
                  </a:ext>
                </a:extLst>
              </p:cNvPr>
              <p:cNvSpPr>
                <a:spLocks/>
              </p:cNvSpPr>
              <p:nvPr/>
            </p:nvSpPr>
            <p:spPr bwMode="auto">
              <a:xfrm>
                <a:off x="10876870" y="1434969"/>
                <a:ext cx="225651" cy="201256"/>
              </a:xfrm>
              <a:custGeom>
                <a:avLst/>
                <a:gdLst>
                  <a:gd name="T0" fmla="*/ 29 w 37"/>
                  <a:gd name="T1" fmla="*/ 33 h 33"/>
                  <a:gd name="T2" fmla="*/ 0 w 37"/>
                  <a:gd name="T3" fmla="*/ 22 h 33"/>
                  <a:gd name="T4" fmla="*/ 9 w 37"/>
                  <a:gd name="T5" fmla="*/ 0 h 33"/>
                  <a:gd name="T6" fmla="*/ 37 w 37"/>
                  <a:gd name="T7" fmla="*/ 11 h 33"/>
                  <a:gd name="T8" fmla="*/ 29 w 37"/>
                  <a:gd name="T9" fmla="*/ 33 h 33"/>
                </a:gdLst>
                <a:ahLst/>
                <a:cxnLst>
                  <a:cxn ang="0">
                    <a:pos x="T0" y="T1"/>
                  </a:cxn>
                  <a:cxn ang="0">
                    <a:pos x="T2" y="T3"/>
                  </a:cxn>
                  <a:cxn ang="0">
                    <a:pos x="T4" y="T5"/>
                  </a:cxn>
                  <a:cxn ang="0">
                    <a:pos x="T6" y="T7"/>
                  </a:cxn>
                  <a:cxn ang="0">
                    <a:pos x="T8" y="T9"/>
                  </a:cxn>
                </a:cxnLst>
                <a:rect l="0" t="0" r="r" b="b"/>
                <a:pathLst>
                  <a:path w="37" h="33">
                    <a:moveTo>
                      <a:pt x="29" y="33"/>
                    </a:moveTo>
                    <a:lnTo>
                      <a:pt x="0" y="22"/>
                    </a:lnTo>
                    <a:lnTo>
                      <a:pt x="9" y="0"/>
                    </a:lnTo>
                    <a:lnTo>
                      <a:pt x="37" y="11"/>
                    </a:lnTo>
                    <a:lnTo>
                      <a:pt x="29"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471"/>
              </a:p>
            </p:txBody>
          </p:sp>
          <p:sp>
            <p:nvSpPr>
              <p:cNvPr id="41" name="Freeform 6">
                <a:extLst>
                  <a:ext uri="{FF2B5EF4-FFF2-40B4-BE49-F238E27FC236}">
                    <a16:creationId xmlns:a16="http://schemas.microsoft.com/office/drawing/2014/main" id="{C7C52368-42D3-57E2-B2BF-7B2A0BA63184}"/>
                  </a:ext>
                </a:extLst>
              </p:cNvPr>
              <p:cNvSpPr>
                <a:spLocks/>
              </p:cNvSpPr>
              <p:nvPr/>
            </p:nvSpPr>
            <p:spPr bwMode="auto">
              <a:xfrm>
                <a:off x="10285298" y="1441068"/>
                <a:ext cx="225651" cy="201256"/>
              </a:xfrm>
              <a:custGeom>
                <a:avLst/>
                <a:gdLst>
                  <a:gd name="T0" fmla="*/ 0 w 37"/>
                  <a:gd name="T1" fmla="*/ 12 h 33"/>
                  <a:gd name="T2" fmla="*/ 28 w 37"/>
                  <a:gd name="T3" fmla="*/ 0 h 33"/>
                  <a:gd name="T4" fmla="*/ 37 w 37"/>
                  <a:gd name="T5" fmla="*/ 21 h 33"/>
                  <a:gd name="T6" fmla="*/ 9 w 37"/>
                  <a:gd name="T7" fmla="*/ 33 h 33"/>
                  <a:gd name="T8" fmla="*/ 0 w 37"/>
                  <a:gd name="T9" fmla="*/ 12 h 33"/>
                </a:gdLst>
                <a:ahLst/>
                <a:cxnLst>
                  <a:cxn ang="0">
                    <a:pos x="T0" y="T1"/>
                  </a:cxn>
                  <a:cxn ang="0">
                    <a:pos x="T2" y="T3"/>
                  </a:cxn>
                  <a:cxn ang="0">
                    <a:pos x="T4" y="T5"/>
                  </a:cxn>
                  <a:cxn ang="0">
                    <a:pos x="T6" y="T7"/>
                  </a:cxn>
                  <a:cxn ang="0">
                    <a:pos x="T8" y="T9"/>
                  </a:cxn>
                </a:cxnLst>
                <a:rect l="0" t="0" r="r" b="b"/>
                <a:pathLst>
                  <a:path w="37" h="33">
                    <a:moveTo>
                      <a:pt x="0" y="12"/>
                    </a:moveTo>
                    <a:lnTo>
                      <a:pt x="28" y="0"/>
                    </a:lnTo>
                    <a:lnTo>
                      <a:pt x="37" y="21"/>
                    </a:lnTo>
                    <a:lnTo>
                      <a:pt x="9" y="33"/>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471"/>
              </a:p>
            </p:txBody>
          </p:sp>
          <p:sp>
            <p:nvSpPr>
              <p:cNvPr id="42" name="Freeform 10">
                <a:extLst>
                  <a:ext uri="{FF2B5EF4-FFF2-40B4-BE49-F238E27FC236}">
                    <a16:creationId xmlns:a16="http://schemas.microsoft.com/office/drawing/2014/main" id="{BD97DE7C-4717-CDC5-918C-05297278E77E}"/>
                  </a:ext>
                </a:extLst>
              </p:cNvPr>
              <p:cNvSpPr>
                <a:spLocks noEditPoints="1"/>
              </p:cNvSpPr>
              <p:nvPr/>
            </p:nvSpPr>
            <p:spPr bwMode="auto">
              <a:xfrm>
                <a:off x="9858391" y="1508153"/>
                <a:ext cx="1695433" cy="1500275"/>
              </a:xfrm>
              <a:custGeom>
                <a:avLst/>
                <a:gdLst>
                  <a:gd name="T0" fmla="*/ 507 w 1015"/>
                  <a:gd name="T1" fmla="*/ 128 h 896"/>
                  <a:gd name="T2" fmla="*/ 626 w 1015"/>
                  <a:gd name="T3" fmla="*/ 151 h 896"/>
                  <a:gd name="T4" fmla="*/ 801 w 1015"/>
                  <a:gd name="T5" fmla="*/ 322 h 896"/>
                  <a:gd name="T6" fmla="*/ 804 w 1015"/>
                  <a:gd name="T7" fmla="*/ 567 h 896"/>
                  <a:gd name="T8" fmla="*/ 685 w 1015"/>
                  <a:gd name="T9" fmla="*/ 714 h 896"/>
                  <a:gd name="T10" fmla="*/ 600 w 1015"/>
                  <a:gd name="T11" fmla="*/ 754 h 896"/>
                  <a:gd name="T12" fmla="*/ 507 w 1015"/>
                  <a:gd name="T13" fmla="*/ 768 h 896"/>
                  <a:gd name="T14" fmla="*/ 389 w 1015"/>
                  <a:gd name="T15" fmla="*/ 745 h 896"/>
                  <a:gd name="T16" fmla="*/ 213 w 1015"/>
                  <a:gd name="T17" fmla="*/ 575 h 896"/>
                  <a:gd name="T18" fmla="*/ 210 w 1015"/>
                  <a:gd name="T19" fmla="*/ 330 h 896"/>
                  <a:gd name="T20" fmla="*/ 330 w 1015"/>
                  <a:gd name="T21" fmla="*/ 182 h 896"/>
                  <a:gd name="T22" fmla="*/ 414 w 1015"/>
                  <a:gd name="T23" fmla="*/ 142 h 896"/>
                  <a:gd name="T24" fmla="*/ 507 w 1015"/>
                  <a:gd name="T25" fmla="*/ 128 h 896"/>
                  <a:gd name="T26" fmla="*/ 507 w 1015"/>
                  <a:gd name="T27" fmla="*/ 128 h 896"/>
                  <a:gd name="T28" fmla="*/ 507 w 1015"/>
                  <a:gd name="T29" fmla="*/ 128 h 896"/>
                  <a:gd name="T30" fmla="*/ 507 w 1015"/>
                  <a:gd name="T31" fmla="*/ 0 h 896"/>
                  <a:gd name="T32" fmla="*/ 91 w 1015"/>
                  <a:gd name="T33" fmla="*/ 282 h 896"/>
                  <a:gd name="T34" fmla="*/ 341 w 1015"/>
                  <a:gd name="T35" fmla="*/ 864 h 896"/>
                  <a:gd name="T36" fmla="*/ 507 w 1015"/>
                  <a:gd name="T37" fmla="*/ 896 h 896"/>
                  <a:gd name="T38" fmla="*/ 923 w 1015"/>
                  <a:gd name="T39" fmla="*/ 614 h 896"/>
                  <a:gd name="T40" fmla="*/ 673 w 1015"/>
                  <a:gd name="T41" fmla="*/ 32 h 896"/>
                  <a:gd name="T42" fmla="*/ 507 w 1015"/>
                  <a:gd name="T43"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5" h="896">
                    <a:moveTo>
                      <a:pt x="507" y="128"/>
                    </a:moveTo>
                    <a:cubicBezTo>
                      <a:pt x="548" y="128"/>
                      <a:pt x="588" y="136"/>
                      <a:pt x="626" y="151"/>
                    </a:cubicBezTo>
                    <a:cubicBezTo>
                      <a:pt x="705" y="183"/>
                      <a:pt x="767" y="244"/>
                      <a:pt x="801" y="322"/>
                    </a:cubicBezTo>
                    <a:cubicBezTo>
                      <a:pt x="835" y="401"/>
                      <a:pt x="836" y="487"/>
                      <a:pt x="804" y="567"/>
                    </a:cubicBezTo>
                    <a:cubicBezTo>
                      <a:pt x="780" y="627"/>
                      <a:pt x="739" y="679"/>
                      <a:pt x="685" y="714"/>
                    </a:cubicBezTo>
                    <a:cubicBezTo>
                      <a:pt x="659" y="732"/>
                      <a:pt x="630" y="745"/>
                      <a:pt x="600" y="754"/>
                    </a:cubicBezTo>
                    <a:cubicBezTo>
                      <a:pt x="570" y="764"/>
                      <a:pt x="538" y="768"/>
                      <a:pt x="507" y="768"/>
                    </a:cubicBezTo>
                    <a:cubicBezTo>
                      <a:pt x="467" y="768"/>
                      <a:pt x="427" y="761"/>
                      <a:pt x="389" y="745"/>
                    </a:cubicBezTo>
                    <a:cubicBezTo>
                      <a:pt x="309" y="714"/>
                      <a:pt x="247" y="653"/>
                      <a:pt x="213" y="575"/>
                    </a:cubicBezTo>
                    <a:cubicBezTo>
                      <a:pt x="180" y="496"/>
                      <a:pt x="178" y="409"/>
                      <a:pt x="210" y="330"/>
                    </a:cubicBezTo>
                    <a:cubicBezTo>
                      <a:pt x="234" y="269"/>
                      <a:pt x="276" y="218"/>
                      <a:pt x="330" y="182"/>
                    </a:cubicBezTo>
                    <a:cubicBezTo>
                      <a:pt x="356" y="165"/>
                      <a:pt x="384" y="151"/>
                      <a:pt x="414" y="142"/>
                    </a:cubicBezTo>
                    <a:cubicBezTo>
                      <a:pt x="445" y="133"/>
                      <a:pt x="476" y="128"/>
                      <a:pt x="507" y="128"/>
                    </a:cubicBezTo>
                    <a:cubicBezTo>
                      <a:pt x="507" y="128"/>
                      <a:pt x="507" y="128"/>
                      <a:pt x="507" y="128"/>
                    </a:cubicBezTo>
                    <a:cubicBezTo>
                      <a:pt x="507" y="128"/>
                      <a:pt x="507" y="128"/>
                      <a:pt x="507" y="128"/>
                    </a:cubicBezTo>
                    <a:moveTo>
                      <a:pt x="507" y="0"/>
                    </a:moveTo>
                    <a:cubicBezTo>
                      <a:pt x="329" y="0"/>
                      <a:pt x="161" y="107"/>
                      <a:pt x="91" y="282"/>
                    </a:cubicBezTo>
                    <a:cubicBezTo>
                      <a:pt x="0" y="512"/>
                      <a:pt x="111" y="773"/>
                      <a:pt x="341" y="864"/>
                    </a:cubicBezTo>
                    <a:cubicBezTo>
                      <a:pt x="396" y="886"/>
                      <a:pt x="452" y="896"/>
                      <a:pt x="507" y="896"/>
                    </a:cubicBezTo>
                    <a:cubicBezTo>
                      <a:pt x="685" y="896"/>
                      <a:pt x="853" y="790"/>
                      <a:pt x="923" y="614"/>
                    </a:cubicBezTo>
                    <a:cubicBezTo>
                      <a:pt x="1015" y="385"/>
                      <a:pt x="903" y="124"/>
                      <a:pt x="673" y="32"/>
                    </a:cubicBezTo>
                    <a:cubicBezTo>
                      <a:pt x="619" y="11"/>
                      <a:pt x="563" y="0"/>
                      <a:pt x="50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471"/>
              </a:p>
            </p:txBody>
          </p:sp>
          <p:sp>
            <p:nvSpPr>
              <p:cNvPr id="43" name="Freeform 11">
                <a:extLst>
                  <a:ext uri="{FF2B5EF4-FFF2-40B4-BE49-F238E27FC236}">
                    <a16:creationId xmlns:a16="http://schemas.microsoft.com/office/drawing/2014/main" id="{0CE153F1-68DE-CC13-06F3-FECCE39F8D35}"/>
                  </a:ext>
                </a:extLst>
              </p:cNvPr>
              <p:cNvSpPr>
                <a:spLocks/>
              </p:cNvSpPr>
              <p:nvPr/>
            </p:nvSpPr>
            <p:spPr bwMode="auto">
              <a:xfrm>
                <a:off x="10303594" y="2880356"/>
                <a:ext cx="225651" cy="201256"/>
              </a:xfrm>
              <a:custGeom>
                <a:avLst/>
                <a:gdLst>
                  <a:gd name="T0" fmla="*/ 28 w 37"/>
                  <a:gd name="T1" fmla="*/ 33 h 33"/>
                  <a:gd name="T2" fmla="*/ 0 w 37"/>
                  <a:gd name="T3" fmla="*/ 21 h 33"/>
                  <a:gd name="T4" fmla="*/ 8 w 37"/>
                  <a:gd name="T5" fmla="*/ 0 h 33"/>
                  <a:gd name="T6" fmla="*/ 37 w 37"/>
                  <a:gd name="T7" fmla="*/ 11 h 33"/>
                  <a:gd name="T8" fmla="*/ 28 w 37"/>
                  <a:gd name="T9" fmla="*/ 33 h 33"/>
                </a:gdLst>
                <a:ahLst/>
                <a:cxnLst>
                  <a:cxn ang="0">
                    <a:pos x="T0" y="T1"/>
                  </a:cxn>
                  <a:cxn ang="0">
                    <a:pos x="T2" y="T3"/>
                  </a:cxn>
                  <a:cxn ang="0">
                    <a:pos x="T4" y="T5"/>
                  </a:cxn>
                  <a:cxn ang="0">
                    <a:pos x="T6" y="T7"/>
                  </a:cxn>
                  <a:cxn ang="0">
                    <a:pos x="T8" y="T9"/>
                  </a:cxn>
                </a:cxnLst>
                <a:rect l="0" t="0" r="r" b="b"/>
                <a:pathLst>
                  <a:path w="37" h="33">
                    <a:moveTo>
                      <a:pt x="28" y="33"/>
                    </a:moveTo>
                    <a:lnTo>
                      <a:pt x="0" y="21"/>
                    </a:lnTo>
                    <a:lnTo>
                      <a:pt x="8" y="0"/>
                    </a:lnTo>
                    <a:lnTo>
                      <a:pt x="37" y="11"/>
                    </a:lnTo>
                    <a:lnTo>
                      <a:pt x="28"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471"/>
              </a:p>
            </p:txBody>
          </p:sp>
          <p:sp>
            <p:nvSpPr>
              <p:cNvPr id="44" name="Freeform 12">
                <a:extLst>
                  <a:ext uri="{FF2B5EF4-FFF2-40B4-BE49-F238E27FC236}">
                    <a16:creationId xmlns:a16="http://schemas.microsoft.com/office/drawing/2014/main" id="{5067CB01-820E-AA23-9F5F-3E0E7FE521A3}"/>
                  </a:ext>
                </a:extLst>
              </p:cNvPr>
              <p:cNvSpPr>
                <a:spLocks/>
              </p:cNvSpPr>
              <p:nvPr/>
            </p:nvSpPr>
            <p:spPr bwMode="auto">
              <a:xfrm>
                <a:off x="11322074" y="2429054"/>
                <a:ext cx="201256" cy="231750"/>
              </a:xfrm>
              <a:custGeom>
                <a:avLst/>
                <a:gdLst>
                  <a:gd name="T0" fmla="*/ 33 w 33"/>
                  <a:gd name="T1" fmla="*/ 9 h 38"/>
                  <a:gd name="T2" fmla="*/ 22 w 33"/>
                  <a:gd name="T3" fmla="*/ 38 h 38"/>
                  <a:gd name="T4" fmla="*/ 0 w 33"/>
                  <a:gd name="T5" fmla="*/ 29 h 38"/>
                  <a:gd name="T6" fmla="*/ 12 w 33"/>
                  <a:gd name="T7" fmla="*/ 0 h 38"/>
                  <a:gd name="T8" fmla="*/ 33 w 33"/>
                  <a:gd name="T9" fmla="*/ 9 h 38"/>
                </a:gdLst>
                <a:ahLst/>
                <a:cxnLst>
                  <a:cxn ang="0">
                    <a:pos x="T0" y="T1"/>
                  </a:cxn>
                  <a:cxn ang="0">
                    <a:pos x="T2" y="T3"/>
                  </a:cxn>
                  <a:cxn ang="0">
                    <a:pos x="T4" y="T5"/>
                  </a:cxn>
                  <a:cxn ang="0">
                    <a:pos x="T6" y="T7"/>
                  </a:cxn>
                  <a:cxn ang="0">
                    <a:pos x="T8" y="T9"/>
                  </a:cxn>
                </a:cxnLst>
                <a:rect l="0" t="0" r="r" b="b"/>
                <a:pathLst>
                  <a:path w="33" h="38">
                    <a:moveTo>
                      <a:pt x="33" y="9"/>
                    </a:moveTo>
                    <a:lnTo>
                      <a:pt x="22" y="38"/>
                    </a:lnTo>
                    <a:lnTo>
                      <a:pt x="0" y="29"/>
                    </a:lnTo>
                    <a:lnTo>
                      <a:pt x="12" y="0"/>
                    </a:lnTo>
                    <a:lnTo>
                      <a:pt x="3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471"/>
              </a:p>
            </p:txBody>
          </p:sp>
          <p:sp>
            <p:nvSpPr>
              <p:cNvPr id="45" name="Freeform 13">
                <a:extLst>
                  <a:ext uri="{FF2B5EF4-FFF2-40B4-BE49-F238E27FC236}">
                    <a16:creationId xmlns:a16="http://schemas.microsoft.com/office/drawing/2014/main" id="{EA34EDD4-23BD-3393-D39E-8B23753BC499}"/>
                  </a:ext>
                </a:extLst>
              </p:cNvPr>
              <p:cNvSpPr>
                <a:spLocks/>
              </p:cNvSpPr>
              <p:nvPr/>
            </p:nvSpPr>
            <p:spPr bwMode="auto">
              <a:xfrm>
                <a:off x="9882785" y="1855778"/>
                <a:ext cx="201256" cy="225651"/>
              </a:xfrm>
              <a:custGeom>
                <a:avLst/>
                <a:gdLst>
                  <a:gd name="T0" fmla="*/ 33 w 33"/>
                  <a:gd name="T1" fmla="*/ 9 h 37"/>
                  <a:gd name="T2" fmla="*/ 22 w 33"/>
                  <a:gd name="T3" fmla="*/ 37 h 37"/>
                  <a:gd name="T4" fmla="*/ 0 w 33"/>
                  <a:gd name="T5" fmla="*/ 29 h 37"/>
                  <a:gd name="T6" fmla="*/ 11 w 33"/>
                  <a:gd name="T7" fmla="*/ 0 h 37"/>
                  <a:gd name="T8" fmla="*/ 33 w 33"/>
                  <a:gd name="T9" fmla="*/ 9 h 37"/>
                </a:gdLst>
                <a:ahLst/>
                <a:cxnLst>
                  <a:cxn ang="0">
                    <a:pos x="T0" y="T1"/>
                  </a:cxn>
                  <a:cxn ang="0">
                    <a:pos x="T2" y="T3"/>
                  </a:cxn>
                  <a:cxn ang="0">
                    <a:pos x="T4" y="T5"/>
                  </a:cxn>
                  <a:cxn ang="0">
                    <a:pos x="T6" y="T7"/>
                  </a:cxn>
                  <a:cxn ang="0">
                    <a:pos x="T8" y="T9"/>
                  </a:cxn>
                </a:cxnLst>
                <a:rect l="0" t="0" r="r" b="b"/>
                <a:pathLst>
                  <a:path w="33" h="37">
                    <a:moveTo>
                      <a:pt x="33" y="9"/>
                    </a:moveTo>
                    <a:lnTo>
                      <a:pt x="22" y="37"/>
                    </a:lnTo>
                    <a:lnTo>
                      <a:pt x="0" y="29"/>
                    </a:lnTo>
                    <a:lnTo>
                      <a:pt x="11" y="0"/>
                    </a:lnTo>
                    <a:lnTo>
                      <a:pt x="3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471"/>
              </a:p>
            </p:txBody>
          </p:sp>
          <p:sp>
            <p:nvSpPr>
              <p:cNvPr id="46" name="Freeform 14">
                <a:extLst>
                  <a:ext uri="{FF2B5EF4-FFF2-40B4-BE49-F238E27FC236}">
                    <a16:creationId xmlns:a16="http://schemas.microsoft.com/office/drawing/2014/main" id="{19B23AF2-AD68-0B28-C78B-96863708547E}"/>
                  </a:ext>
                </a:extLst>
              </p:cNvPr>
              <p:cNvSpPr>
                <a:spLocks/>
              </p:cNvSpPr>
              <p:nvPr/>
            </p:nvSpPr>
            <p:spPr bwMode="auto">
              <a:xfrm>
                <a:off x="9888884" y="2447350"/>
                <a:ext cx="201256" cy="231750"/>
              </a:xfrm>
              <a:custGeom>
                <a:avLst/>
                <a:gdLst>
                  <a:gd name="T0" fmla="*/ 21 w 33"/>
                  <a:gd name="T1" fmla="*/ 0 h 38"/>
                  <a:gd name="T2" fmla="*/ 33 w 33"/>
                  <a:gd name="T3" fmla="*/ 29 h 38"/>
                  <a:gd name="T4" fmla="*/ 12 w 33"/>
                  <a:gd name="T5" fmla="*/ 38 h 38"/>
                  <a:gd name="T6" fmla="*/ 0 w 33"/>
                  <a:gd name="T7" fmla="*/ 9 h 38"/>
                  <a:gd name="T8" fmla="*/ 21 w 33"/>
                  <a:gd name="T9" fmla="*/ 0 h 38"/>
                </a:gdLst>
                <a:ahLst/>
                <a:cxnLst>
                  <a:cxn ang="0">
                    <a:pos x="T0" y="T1"/>
                  </a:cxn>
                  <a:cxn ang="0">
                    <a:pos x="T2" y="T3"/>
                  </a:cxn>
                  <a:cxn ang="0">
                    <a:pos x="T4" y="T5"/>
                  </a:cxn>
                  <a:cxn ang="0">
                    <a:pos x="T6" y="T7"/>
                  </a:cxn>
                  <a:cxn ang="0">
                    <a:pos x="T8" y="T9"/>
                  </a:cxn>
                </a:cxnLst>
                <a:rect l="0" t="0" r="r" b="b"/>
                <a:pathLst>
                  <a:path w="33" h="38">
                    <a:moveTo>
                      <a:pt x="21" y="0"/>
                    </a:moveTo>
                    <a:lnTo>
                      <a:pt x="33" y="29"/>
                    </a:lnTo>
                    <a:lnTo>
                      <a:pt x="12" y="38"/>
                    </a:lnTo>
                    <a:lnTo>
                      <a:pt x="0" y="9"/>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471"/>
              </a:p>
            </p:txBody>
          </p:sp>
          <p:sp>
            <p:nvSpPr>
              <p:cNvPr id="47" name="Freeform 15">
                <a:extLst>
                  <a:ext uri="{FF2B5EF4-FFF2-40B4-BE49-F238E27FC236}">
                    <a16:creationId xmlns:a16="http://schemas.microsoft.com/office/drawing/2014/main" id="{AAED6BFC-5C89-5F01-5F1F-49BCB539F16D}"/>
                  </a:ext>
                </a:extLst>
              </p:cNvPr>
              <p:cNvSpPr>
                <a:spLocks/>
              </p:cNvSpPr>
              <p:nvPr/>
            </p:nvSpPr>
            <p:spPr bwMode="auto">
              <a:xfrm>
                <a:off x="11309877" y="1837482"/>
                <a:ext cx="207355" cy="225651"/>
              </a:xfrm>
              <a:custGeom>
                <a:avLst/>
                <a:gdLst>
                  <a:gd name="T0" fmla="*/ 22 w 34"/>
                  <a:gd name="T1" fmla="*/ 0 h 37"/>
                  <a:gd name="T2" fmla="*/ 34 w 34"/>
                  <a:gd name="T3" fmla="*/ 28 h 37"/>
                  <a:gd name="T4" fmla="*/ 13 w 34"/>
                  <a:gd name="T5" fmla="*/ 37 h 37"/>
                  <a:gd name="T6" fmla="*/ 0 w 34"/>
                  <a:gd name="T7" fmla="*/ 9 h 37"/>
                  <a:gd name="T8" fmla="*/ 22 w 34"/>
                  <a:gd name="T9" fmla="*/ 0 h 37"/>
                </a:gdLst>
                <a:ahLst/>
                <a:cxnLst>
                  <a:cxn ang="0">
                    <a:pos x="T0" y="T1"/>
                  </a:cxn>
                  <a:cxn ang="0">
                    <a:pos x="T2" y="T3"/>
                  </a:cxn>
                  <a:cxn ang="0">
                    <a:pos x="T4" y="T5"/>
                  </a:cxn>
                  <a:cxn ang="0">
                    <a:pos x="T6" y="T7"/>
                  </a:cxn>
                  <a:cxn ang="0">
                    <a:pos x="T8" y="T9"/>
                  </a:cxn>
                </a:cxnLst>
                <a:rect l="0" t="0" r="r" b="b"/>
                <a:pathLst>
                  <a:path w="34" h="37">
                    <a:moveTo>
                      <a:pt x="22" y="0"/>
                    </a:moveTo>
                    <a:lnTo>
                      <a:pt x="34" y="28"/>
                    </a:lnTo>
                    <a:lnTo>
                      <a:pt x="13" y="37"/>
                    </a:lnTo>
                    <a:lnTo>
                      <a:pt x="0" y="9"/>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471"/>
              </a:p>
            </p:txBody>
          </p:sp>
          <p:sp>
            <p:nvSpPr>
              <p:cNvPr id="48" name="Freeform 16">
                <a:extLst>
                  <a:ext uri="{FF2B5EF4-FFF2-40B4-BE49-F238E27FC236}">
                    <a16:creationId xmlns:a16="http://schemas.microsoft.com/office/drawing/2014/main" id="{1B1762E9-0B86-A83E-117E-090975B0F74C}"/>
                  </a:ext>
                </a:extLst>
              </p:cNvPr>
              <p:cNvSpPr>
                <a:spLocks/>
              </p:cNvSpPr>
              <p:nvPr/>
            </p:nvSpPr>
            <p:spPr bwMode="auto">
              <a:xfrm>
                <a:off x="10895166" y="2868159"/>
                <a:ext cx="231750" cy="201256"/>
              </a:xfrm>
              <a:custGeom>
                <a:avLst/>
                <a:gdLst>
                  <a:gd name="T0" fmla="*/ 0 w 38"/>
                  <a:gd name="T1" fmla="*/ 12 h 33"/>
                  <a:gd name="T2" fmla="*/ 28 w 38"/>
                  <a:gd name="T3" fmla="*/ 0 h 33"/>
                  <a:gd name="T4" fmla="*/ 38 w 38"/>
                  <a:gd name="T5" fmla="*/ 21 h 33"/>
                  <a:gd name="T6" fmla="*/ 9 w 38"/>
                  <a:gd name="T7" fmla="*/ 33 h 33"/>
                  <a:gd name="T8" fmla="*/ 0 w 38"/>
                  <a:gd name="T9" fmla="*/ 12 h 33"/>
                </a:gdLst>
                <a:ahLst/>
                <a:cxnLst>
                  <a:cxn ang="0">
                    <a:pos x="T0" y="T1"/>
                  </a:cxn>
                  <a:cxn ang="0">
                    <a:pos x="T2" y="T3"/>
                  </a:cxn>
                  <a:cxn ang="0">
                    <a:pos x="T4" y="T5"/>
                  </a:cxn>
                  <a:cxn ang="0">
                    <a:pos x="T6" y="T7"/>
                  </a:cxn>
                  <a:cxn ang="0">
                    <a:pos x="T8" y="T9"/>
                  </a:cxn>
                </a:cxnLst>
                <a:rect l="0" t="0" r="r" b="b"/>
                <a:pathLst>
                  <a:path w="38" h="33">
                    <a:moveTo>
                      <a:pt x="0" y="12"/>
                    </a:moveTo>
                    <a:lnTo>
                      <a:pt x="28" y="0"/>
                    </a:lnTo>
                    <a:lnTo>
                      <a:pt x="38" y="21"/>
                    </a:lnTo>
                    <a:lnTo>
                      <a:pt x="9" y="33"/>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471"/>
              </a:p>
            </p:txBody>
          </p:sp>
        </p:grpSp>
        <p:grpSp>
          <p:nvGrpSpPr>
            <p:cNvPr id="22" name="Group 21">
              <a:extLst>
                <a:ext uri="{FF2B5EF4-FFF2-40B4-BE49-F238E27FC236}">
                  <a16:creationId xmlns:a16="http://schemas.microsoft.com/office/drawing/2014/main" id="{57ED66C1-4971-0E49-0183-80752317F0CB}"/>
                </a:ext>
              </a:extLst>
            </p:cNvPr>
            <p:cNvGrpSpPr/>
            <p:nvPr/>
          </p:nvGrpSpPr>
          <p:grpSpPr>
            <a:xfrm>
              <a:off x="7737596" y="2269557"/>
              <a:ext cx="833486" cy="833487"/>
              <a:chOff x="9242424" y="2721790"/>
              <a:chExt cx="1000183" cy="1000184"/>
            </a:xfrm>
          </p:grpSpPr>
          <p:sp>
            <p:nvSpPr>
              <p:cNvPr id="23" name="Rectangle 7">
                <a:extLst>
                  <a:ext uri="{FF2B5EF4-FFF2-40B4-BE49-F238E27FC236}">
                    <a16:creationId xmlns:a16="http://schemas.microsoft.com/office/drawing/2014/main" id="{9C6CC5C1-9F81-2C4B-CE03-BBE9BA62F8A5}"/>
                  </a:ext>
                </a:extLst>
              </p:cNvPr>
              <p:cNvSpPr>
                <a:spLocks noChangeArrowheads="1"/>
              </p:cNvSpPr>
              <p:nvPr/>
            </p:nvSpPr>
            <p:spPr bwMode="auto">
              <a:xfrm>
                <a:off x="9699825" y="3636592"/>
                <a:ext cx="103678" cy="85382"/>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endParaRPr lang="en-US" sz="1471"/>
              </a:p>
            </p:txBody>
          </p:sp>
          <p:sp>
            <p:nvSpPr>
              <p:cNvPr id="24" name="Freeform 8">
                <a:extLst>
                  <a:ext uri="{FF2B5EF4-FFF2-40B4-BE49-F238E27FC236}">
                    <a16:creationId xmlns:a16="http://schemas.microsoft.com/office/drawing/2014/main" id="{E60E9164-E2FF-46F1-6403-B0CD1BB4EC4E}"/>
                  </a:ext>
                </a:extLst>
              </p:cNvPr>
              <p:cNvSpPr>
                <a:spLocks/>
              </p:cNvSpPr>
              <p:nvPr/>
            </p:nvSpPr>
            <p:spPr bwMode="auto">
              <a:xfrm>
                <a:off x="9242424" y="3166994"/>
                <a:ext cx="91480" cy="109776"/>
              </a:xfrm>
              <a:custGeom>
                <a:avLst/>
                <a:gdLst>
                  <a:gd name="T0" fmla="*/ 15 w 15"/>
                  <a:gd name="T1" fmla="*/ 0 h 18"/>
                  <a:gd name="T2" fmla="*/ 15 w 15"/>
                  <a:gd name="T3" fmla="*/ 17 h 18"/>
                  <a:gd name="T4" fmla="*/ 0 w 15"/>
                  <a:gd name="T5" fmla="*/ 18 h 18"/>
                  <a:gd name="T6" fmla="*/ 0 w 15"/>
                  <a:gd name="T7" fmla="*/ 1 h 18"/>
                  <a:gd name="T8" fmla="*/ 15 w 15"/>
                  <a:gd name="T9" fmla="*/ 0 h 18"/>
                </a:gdLst>
                <a:ahLst/>
                <a:cxnLst>
                  <a:cxn ang="0">
                    <a:pos x="T0" y="T1"/>
                  </a:cxn>
                  <a:cxn ang="0">
                    <a:pos x="T2" y="T3"/>
                  </a:cxn>
                  <a:cxn ang="0">
                    <a:pos x="T4" y="T5"/>
                  </a:cxn>
                  <a:cxn ang="0">
                    <a:pos x="T6" y="T7"/>
                  </a:cxn>
                  <a:cxn ang="0">
                    <a:pos x="T8" y="T9"/>
                  </a:cxn>
                </a:cxnLst>
                <a:rect l="0" t="0" r="r" b="b"/>
                <a:pathLst>
                  <a:path w="15" h="18">
                    <a:moveTo>
                      <a:pt x="15" y="0"/>
                    </a:moveTo>
                    <a:lnTo>
                      <a:pt x="15" y="17"/>
                    </a:lnTo>
                    <a:lnTo>
                      <a:pt x="0" y="18"/>
                    </a:lnTo>
                    <a:lnTo>
                      <a:pt x="0" y="1"/>
                    </a:lnTo>
                    <a:lnTo>
                      <a:pt x="15"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471"/>
              </a:p>
            </p:txBody>
          </p:sp>
          <p:sp>
            <p:nvSpPr>
              <p:cNvPr id="25" name="Freeform 9">
                <a:extLst>
                  <a:ext uri="{FF2B5EF4-FFF2-40B4-BE49-F238E27FC236}">
                    <a16:creationId xmlns:a16="http://schemas.microsoft.com/office/drawing/2014/main" id="{AD8CAB04-B516-9EC0-F1FE-05C3A22AA711}"/>
                  </a:ext>
                </a:extLst>
              </p:cNvPr>
              <p:cNvSpPr>
                <a:spLocks/>
              </p:cNvSpPr>
              <p:nvPr/>
            </p:nvSpPr>
            <p:spPr bwMode="auto">
              <a:xfrm>
                <a:off x="9352200" y="3478027"/>
                <a:ext cx="140270" cy="134171"/>
              </a:xfrm>
              <a:custGeom>
                <a:avLst/>
                <a:gdLst>
                  <a:gd name="T0" fmla="*/ 10 w 23"/>
                  <a:gd name="T1" fmla="*/ 0 h 22"/>
                  <a:gd name="T2" fmla="*/ 23 w 23"/>
                  <a:gd name="T3" fmla="*/ 13 h 22"/>
                  <a:gd name="T4" fmla="*/ 13 w 23"/>
                  <a:gd name="T5" fmla="*/ 22 h 22"/>
                  <a:gd name="T6" fmla="*/ 0 w 23"/>
                  <a:gd name="T7" fmla="*/ 10 h 22"/>
                  <a:gd name="T8" fmla="*/ 10 w 23"/>
                  <a:gd name="T9" fmla="*/ 0 h 22"/>
                </a:gdLst>
                <a:ahLst/>
                <a:cxnLst>
                  <a:cxn ang="0">
                    <a:pos x="T0" y="T1"/>
                  </a:cxn>
                  <a:cxn ang="0">
                    <a:pos x="T2" y="T3"/>
                  </a:cxn>
                  <a:cxn ang="0">
                    <a:pos x="T4" y="T5"/>
                  </a:cxn>
                  <a:cxn ang="0">
                    <a:pos x="T6" y="T7"/>
                  </a:cxn>
                  <a:cxn ang="0">
                    <a:pos x="T8" y="T9"/>
                  </a:cxn>
                </a:cxnLst>
                <a:rect l="0" t="0" r="r" b="b"/>
                <a:pathLst>
                  <a:path w="23" h="22">
                    <a:moveTo>
                      <a:pt x="10" y="0"/>
                    </a:moveTo>
                    <a:lnTo>
                      <a:pt x="23" y="13"/>
                    </a:lnTo>
                    <a:lnTo>
                      <a:pt x="13" y="22"/>
                    </a:lnTo>
                    <a:lnTo>
                      <a:pt x="0" y="10"/>
                    </a:lnTo>
                    <a:lnTo>
                      <a:pt x="10"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471"/>
              </a:p>
            </p:txBody>
          </p:sp>
          <p:sp>
            <p:nvSpPr>
              <p:cNvPr id="26" name="Freeform 17">
                <a:extLst>
                  <a:ext uri="{FF2B5EF4-FFF2-40B4-BE49-F238E27FC236}">
                    <a16:creationId xmlns:a16="http://schemas.microsoft.com/office/drawing/2014/main" id="{E4069BB4-B9C8-0498-8FE2-BCBD9F96385F}"/>
                  </a:ext>
                </a:extLst>
              </p:cNvPr>
              <p:cNvSpPr>
                <a:spLocks noEditPoints="1"/>
              </p:cNvSpPr>
              <p:nvPr/>
            </p:nvSpPr>
            <p:spPr bwMode="auto">
              <a:xfrm>
                <a:off x="9309509" y="2794975"/>
                <a:ext cx="859914" cy="859914"/>
              </a:xfrm>
              <a:custGeom>
                <a:avLst/>
                <a:gdLst>
                  <a:gd name="T0" fmla="*/ 258 w 516"/>
                  <a:gd name="T1" fmla="*/ 128 h 512"/>
                  <a:gd name="T2" fmla="*/ 348 w 516"/>
                  <a:gd name="T3" fmla="*/ 165 h 512"/>
                  <a:gd name="T4" fmla="*/ 386 w 516"/>
                  <a:gd name="T5" fmla="*/ 254 h 512"/>
                  <a:gd name="T6" fmla="*/ 350 w 516"/>
                  <a:gd name="T7" fmla="*/ 345 h 512"/>
                  <a:gd name="T8" fmla="*/ 260 w 516"/>
                  <a:gd name="T9" fmla="*/ 384 h 512"/>
                  <a:gd name="T10" fmla="*/ 258 w 516"/>
                  <a:gd name="T11" fmla="*/ 384 h 512"/>
                  <a:gd name="T12" fmla="*/ 168 w 516"/>
                  <a:gd name="T13" fmla="*/ 347 h 512"/>
                  <a:gd name="T14" fmla="*/ 130 w 516"/>
                  <a:gd name="T15" fmla="*/ 258 h 512"/>
                  <a:gd name="T16" fmla="*/ 166 w 516"/>
                  <a:gd name="T17" fmla="*/ 167 h 512"/>
                  <a:gd name="T18" fmla="*/ 256 w 516"/>
                  <a:gd name="T19" fmla="*/ 128 h 512"/>
                  <a:gd name="T20" fmla="*/ 258 w 516"/>
                  <a:gd name="T21" fmla="*/ 128 h 512"/>
                  <a:gd name="T22" fmla="*/ 258 w 516"/>
                  <a:gd name="T23" fmla="*/ 128 h 512"/>
                  <a:gd name="T24" fmla="*/ 258 w 516"/>
                  <a:gd name="T25" fmla="*/ 128 h 512"/>
                  <a:gd name="T26" fmla="*/ 258 w 516"/>
                  <a:gd name="T27" fmla="*/ 0 h 512"/>
                  <a:gd name="T28" fmla="*/ 255 w 516"/>
                  <a:gd name="T29" fmla="*/ 0 h 512"/>
                  <a:gd name="T30" fmla="*/ 2 w 516"/>
                  <a:gd name="T31" fmla="*/ 259 h 512"/>
                  <a:gd name="T32" fmla="*/ 258 w 516"/>
                  <a:gd name="T33" fmla="*/ 512 h 512"/>
                  <a:gd name="T34" fmla="*/ 261 w 516"/>
                  <a:gd name="T35" fmla="*/ 512 h 512"/>
                  <a:gd name="T36" fmla="*/ 514 w 516"/>
                  <a:gd name="T37" fmla="*/ 253 h 512"/>
                  <a:gd name="T38" fmla="*/ 258 w 516"/>
                  <a:gd name="T3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6" h="512">
                    <a:moveTo>
                      <a:pt x="258" y="128"/>
                    </a:moveTo>
                    <a:cubicBezTo>
                      <a:pt x="292" y="128"/>
                      <a:pt x="324" y="141"/>
                      <a:pt x="348" y="165"/>
                    </a:cubicBezTo>
                    <a:cubicBezTo>
                      <a:pt x="372" y="189"/>
                      <a:pt x="386" y="220"/>
                      <a:pt x="386" y="254"/>
                    </a:cubicBezTo>
                    <a:cubicBezTo>
                      <a:pt x="386" y="288"/>
                      <a:pt x="374" y="321"/>
                      <a:pt x="350" y="345"/>
                    </a:cubicBezTo>
                    <a:cubicBezTo>
                      <a:pt x="326" y="370"/>
                      <a:pt x="294" y="383"/>
                      <a:pt x="260" y="384"/>
                    </a:cubicBezTo>
                    <a:cubicBezTo>
                      <a:pt x="259" y="384"/>
                      <a:pt x="259" y="384"/>
                      <a:pt x="258" y="384"/>
                    </a:cubicBezTo>
                    <a:cubicBezTo>
                      <a:pt x="224" y="384"/>
                      <a:pt x="192" y="371"/>
                      <a:pt x="168" y="347"/>
                    </a:cubicBezTo>
                    <a:cubicBezTo>
                      <a:pt x="144" y="323"/>
                      <a:pt x="130" y="291"/>
                      <a:pt x="130" y="258"/>
                    </a:cubicBezTo>
                    <a:cubicBezTo>
                      <a:pt x="130" y="223"/>
                      <a:pt x="143" y="191"/>
                      <a:pt x="166" y="167"/>
                    </a:cubicBezTo>
                    <a:cubicBezTo>
                      <a:pt x="190" y="142"/>
                      <a:pt x="222" y="128"/>
                      <a:pt x="256" y="128"/>
                    </a:cubicBezTo>
                    <a:cubicBezTo>
                      <a:pt x="257" y="128"/>
                      <a:pt x="258" y="128"/>
                      <a:pt x="258" y="128"/>
                    </a:cubicBezTo>
                    <a:cubicBezTo>
                      <a:pt x="258" y="128"/>
                      <a:pt x="258" y="128"/>
                      <a:pt x="258" y="128"/>
                    </a:cubicBezTo>
                    <a:cubicBezTo>
                      <a:pt x="258" y="128"/>
                      <a:pt x="258" y="128"/>
                      <a:pt x="258" y="128"/>
                    </a:cubicBezTo>
                    <a:moveTo>
                      <a:pt x="258" y="0"/>
                    </a:moveTo>
                    <a:cubicBezTo>
                      <a:pt x="257" y="0"/>
                      <a:pt x="256" y="0"/>
                      <a:pt x="255" y="0"/>
                    </a:cubicBezTo>
                    <a:cubicBezTo>
                      <a:pt x="113" y="2"/>
                      <a:pt x="0" y="118"/>
                      <a:pt x="2" y="259"/>
                    </a:cubicBezTo>
                    <a:cubicBezTo>
                      <a:pt x="4" y="399"/>
                      <a:pt x="118" y="512"/>
                      <a:pt x="258" y="512"/>
                    </a:cubicBezTo>
                    <a:cubicBezTo>
                      <a:pt x="259" y="512"/>
                      <a:pt x="260" y="512"/>
                      <a:pt x="261" y="512"/>
                    </a:cubicBezTo>
                    <a:cubicBezTo>
                      <a:pt x="403" y="510"/>
                      <a:pt x="516" y="394"/>
                      <a:pt x="514" y="253"/>
                    </a:cubicBezTo>
                    <a:cubicBezTo>
                      <a:pt x="512" y="112"/>
                      <a:pt x="398" y="0"/>
                      <a:pt x="258"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471" dirty="0"/>
              </a:p>
            </p:txBody>
          </p:sp>
          <p:sp>
            <p:nvSpPr>
              <p:cNvPr id="27" name="Freeform 18">
                <a:extLst>
                  <a:ext uri="{FF2B5EF4-FFF2-40B4-BE49-F238E27FC236}">
                    <a16:creationId xmlns:a16="http://schemas.microsoft.com/office/drawing/2014/main" id="{D89B0D7E-7677-AB85-B72B-C88490781EC6}"/>
                  </a:ext>
                </a:extLst>
              </p:cNvPr>
              <p:cNvSpPr>
                <a:spLocks/>
              </p:cNvSpPr>
              <p:nvPr/>
            </p:nvSpPr>
            <p:spPr bwMode="auto">
              <a:xfrm>
                <a:off x="9681529" y="2721790"/>
                <a:ext cx="103678" cy="91480"/>
              </a:xfrm>
              <a:custGeom>
                <a:avLst/>
                <a:gdLst>
                  <a:gd name="T0" fmla="*/ 17 w 17"/>
                  <a:gd name="T1" fmla="*/ 14 h 15"/>
                  <a:gd name="T2" fmla="*/ 0 w 17"/>
                  <a:gd name="T3" fmla="*/ 15 h 15"/>
                  <a:gd name="T4" fmla="*/ 0 w 17"/>
                  <a:gd name="T5" fmla="*/ 0 h 15"/>
                  <a:gd name="T6" fmla="*/ 17 w 17"/>
                  <a:gd name="T7" fmla="*/ 0 h 15"/>
                  <a:gd name="T8" fmla="*/ 17 w 17"/>
                  <a:gd name="T9" fmla="*/ 14 h 15"/>
                </a:gdLst>
                <a:ahLst/>
                <a:cxnLst>
                  <a:cxn ang="0">
                    <a:pos x="T0" y="T1"/>
                  </a:cxn>
                  <a:cxn ang="0">
                    <a:pos x="T2" y="T3"/>
                  </a:cxn>
                  <a:cxn ang="0">
                    <a:pos x="T4" y="T5"/>
                  </a:cxn>
                  <a:cxn ang="0">
                    <a:pos x="T6" y="T7"/>
                  </a:cxn>
                  <a:cxn ang="0">
                    <a:pos x="T8" y="T9"/>
                  </a:cxn>
                </a:cxnLst>
                <a:rect l="0" t="0" r="r" b="b"/>
                <a:pathLst>
                  <a:path w="17" h="15">
                    <a:moveTo>
                      <a:pt x="17" y="14"/>
                    </a:moveTo>
                    <a:lnTo>
                      <a:pt x="0" y="15"/>
                    </a:lnTo>
                    <a:lnTo>
                      <a:pt x="0" y="0"/>
                    </a:lnTo>
                    <a:lnTo>
                      <a:pt x="17" y="0"/>
                    </a:lnTo>
                    <a:lnTo>
                      <a:pt x="17" y="14"/>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471"/>
              </a:p>
            </p:txBody>
          </p:sp>
          <p:sp>
            <p:nvSpPr>
              <p:cNvPr id="29" name="Freeform 19">
                <a:extLst>
                  <a:ext uri="{FF2B5EF4-FFF2-40B4-BE49-F238E27FC236}">
                    <a16:creationId xmlns:a16="http://schemas.microsoft.com/office/drawing/2014/main" id="{B95C8117-2769-586E-8250-3455B71CB2B2}"/>
                  </a:ext>
                </a:extLst>
              </p:cNvPr>
              <p:cNvSpPr>
                <a:spLocks/>
              </p:cNvSpPr>
              <p:nvPr/>
            </p:nvSpPr>
            <p:spPr bwMode="auto">
              <a:xfrm>
                <a:off x="10151127" y="3166994"/>
                <a:ext cx="91480" cy="109776"/>
              </a:xfrm>
              <a:custGeom>
                <a:avLst/>
                <a:gdLst>
                  <a:gd name="T0" fmla="*/ 14 w 15"/>
                  <a:gd name="T1" fmla="*/ 0 h 18"/>
                  <a:gd name="T2" fmla="*/ 15 w 15"/>
                  <a:gd name="T3" fmla="*/ 17 h 18"/>
                  <a:gd name="T4" fmla="*/ 0 w 15"/>
                  <a:gd name="T5" fmla="*/ 18 h 18"/>
                  <a:gd name="T6" fmla="*/ 0 w 15"/>
                  <a:gd name="T7" fmla="*/ 1 h 18"/>
                  <a:gd name="T8" fmla="*/ 14 w 15"/>
                  <a:gd name="T9" fmla="*/ 0 h 18"/>
                </a:gdLst>
                <a:ahLst/>
                <a:cxnLst>
                  <a:cxn ang="0">
                    <a:pos x="T0" y="T1"/>
                  </a:cxn>
                  <a:cxn ang="0">
                    <a:pos x="T2" y="T3"/>
                  </a:cxn>
                  <a:cxn ang="0">
                    <a:pos x="T4" y="T5"/>
                  </a:cxn>
                  <a:cxn ang="0">
                    <a:pos x="T6" y="T7"/>
                  </a:cxn>
                  <a:cxn ang="0">
                    <a:pos x="T8" y="T9"/>
                  </a:cxn>
                </a:cxnLst>
                <a:rect l="0" t="0" r="r" b="b"/>
                <a:pathLst>
                  <a:path w="15" h="18">
                    <a:moveTo>
                      <a:pt x="14" y="0"/>
                    </a:moveTo>
                    <a:lnTo>
                      <a:pt x="15" y="17"/>
                    </a:lnTo>
                    <a:lnTo>
                      <a:pt x="0" y="18"/>
                    </a:lnTo>
                    <a:lnTo>
                      <a:pt x="0" y="1"/>
                    </a:lnTo>
                    <a:lnTo>
                      <a:pt x="14"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471"/>
              </a:p>
            </p:txBody>
          </p:sp>
          <p:sp>
            <p:nvSpPr>
              <p:cNvPr id="30" name="Freeform 20">
                <a:extLst>
                  <a:ext uri="{FF2B5EF4-FFF2-40B4-BE49-F238E27FC236}">
                    <a16:creationId xmlns:a16="http://schemas.microsoft.com/office/drawing/2014/main" id="{E01EFDF8-9AEF-6E99-34A8-7086BC8531D8}"/>
                  </a:ext>
                </a:extLst>
              </p:cNvPr>
              <p:cNvSpPr>
                <a:spLocks/>
              </p:cNvSpPr>
              <p:nvPr/>
            </p:nvSpPr>
            <p:spPr bwMode="auto">
              <a:xfrm>
                <a:off x="9992562" y="2831567"/>
                <a:ext cx="140270" cy="134171"/>
              </a:xfrm>
              <a:custGeom>
                <a:avLst/>
                <a:gdLst>
                  <a:gd name="T0" fmla="*/ 10 w 23"/>
                  <a:gd name="T1" fmla="*/ 0 h 22"/>
                  <a:gd name="T2" fmla="*/ 23 w 23"/>
                  <a:gd name="T3" fmla="*/ 13 h 22"/>
                  <a:gd name="T4" fmla="*/ 13 w 23"/>
                  <a:gd name="T5" fmla="*/ 22 h 22"/>
                  <a:gd name="T6" fmla="*/ 0 w 23"/>
                  <a:gd name="T7" fmla="*/ 10 h 22"/>
                  <a:gd name="T8" fmla="*/ 10 w 23"/>
                  <a:gd name="T9" fmla="*/ 0 h 22"/>
                </a:gdLst>
                <a:ahLst/>
                <a:cxnLst>
                  <a:cxn ang="0">
                    <a:pos x="T0" y="T1"/>
                  </a:cxn>
                  <a:cxn ang="0">
                    <a:pos x="T2" y="T3"/>
                  </a:cxn>
                  <a:cxn ang="0">
                    <a:pos x="T4" y="T5"/>
                  </a:cxn>
                  <a:cxn ang="0">
                    <a:pos x="T6" y="T7"/>
                  </a:cxn>
                  <a:cxn ang="0">
                    <a:pos x="T8" y="T9"/>
                  </a:cxn>
                </a:cxnLst>
                <a:rect l="0" t="0" r="r" b="b"/>
                <a:pathLst>
                  <a:path w="23" h="22">
                    <a:moveTo>
                      <a:pt x="10" y="0"/>
                    </a:moveTo>
                    <a:lnTo>
                      <a:pt x="23" y="13"/>
                    </a:lnTo>
                    <a:lnTo>
                      <a:pt x="13" y="22"/>
                    </a:lnTo>
                    <a:lnTo>
                      <a:pt x="0" y="10"/>
                    </a:lnTo>
                    <a:lnTo>
                      <a:pt x="10"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471"/>
              </a:p>
            </p:txBody>
          </p:sp>
          <p:sp>
            <p:nvSpPr>
              <p:cNvPr id="31" name="Freeform 21">
                <a:extLst>
                  <a:ext uri="{FF2B5EF4-FFF2-40B4-BE49-F238E27FC236}">
                    <a16:creationId xmlns:a16="http://schemas.microsoft.com/office/drawing/2014/main" id="{AC00C7F6-2DC4-8DFD-F4CB-25EF1AE92E5F}"/>
                  </a:ext>
                </a:extLst>
              </p:cNvPr>
              <p:cNvSpPr>
                <a:spLocks/>
              </p:cNvSpPr>
              <p:nvPr/>
            </p:nvSpPr>
            <p:spPr bwMode="auto">
              <a:xfrm>
                <a:off x="9998660" y="3471928"/>
                <a:ext cx="140270" cy="134171"/>
              </a:xfrm>
              <a:custGeom>
                <a:avLst/>
                <a:gdLst>
                  <a:gd name="T0" fmla="*/ 0 w 23"/>
                  <a:gd name="T1" fmla="*/ 13 h 22"/>
                  <a:gd name="T2" fmla="*/ 13 w 23"/>
                  <a:gd name="T3" fmla="*/ 0 h 22"/>
                  <a:gd name="T4" fmla="*/ 23 w 23"/>
                  <a:gd name="T5" fmla="*/ 9 h 22"/>
                  <a:gd name="T6" fmla="*/ 10 w 23"/>
                  <a:gd name="T7" fmla="*/ 22 h 22"/>
                  <a:gd name="T8" fmla="*/ 0 w 23"/>
                  <a:gd name="T9" fmla="*/ 13 h 22"/>
                </a:gdLst>
                <a:ahLst/>
                <a:cxnLst>
                  <a:cxn ang="0">
                    <a:pos x="T0" y="T1"/>
                  </a:cxn>
                  <a:cxn ang="0">
                    <a:pos x="T2" y="T3"/>
                  </a:cxn>
                  <a:cxn ang="0">
                    <a:pos x="T4" y="T5"/>
                  </a:cxn>
                  <a:cxn ang="0">
                    <a:pos x="T6" y="T7"/>
                  </a:cxn>
                  <a:cxn ang="0">
                    <a:pos x="T8" y="T9"/>
                  </a:cxn>
                </a:cxnLst>
                <a:rect l="0" t="0" r="r" b="b"/>
                <a:pathLst>
                  <a:path w="23" h="22">
                    <a:moveTo>
                      <a:pt x="0" y="13"/>
                    </a:moveTo>
                    <a:lnTo>
                      <a:pt x="13" y="0"/>
                    </a:lnTo>
                    <a:lnTo>
                      <a:pt x="23" y="9"/>
                    </a:lnTo>
                    <a:lnTo>
                      <a:pt x="10" y="22"/>
                    </a:lnTo>
                    <a:lnTo>
                      <a:pt x="0" y="13"/>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471"/>
              </a:p>
            </p:txBody>
          </p:sp>
          <p:sp>
            <p:nvSpPr>
              <p:cNvPr id="32" name="Freeform 22">
                <a:extLst>
                  <a:ext uri="{FF2B5EF4-FFF2-40B4-BE49-F238E27FC236}">
                    <a16:creationId xmlns:a16="http://schemas.microsoft.com/office/drawing/2014/main" id="{B3CC1988-3934-6D6C-6317-444A1BF3A1EA}"/>
                  </a:ext>
                </a:extLst>
              </p:cNvPr>
              <p:cNvSpPr>
                <a:spLocks/>
              </p:cNvSpPr>
              <p:nvPr/>
            </p:nvSpPr>
            <p:spPr bwMode="auto">
              <a:xfrm>
                <a:off x="9346102" y="2843764"/>
                <a:ext cx="134171" cy="134171"/>
              </a:xfrm>
              <a:custGeom>
                <a:avLst/>
                <a:gdLst>
                  <a:gd name="T0" fmla="*/ 0 w 22"/>
                  <a:gd name="T1" fmla="*/ 12 h 22"/>
                  <a:gd name="T2" fmla="*/ 13 w 22"/>
                  <a:gd name="T3" fmla="*/ 0 h 22"/>
                  <a:gd name="T4" fmla="*/ 22 w 22"/>
                  <a:gd name="T5" fmla="*/ 9 h 22"/>
                  <a:gd name="T6" fmla="*/ 10 w 22"/>
                  <a:gd name="T7" fmla="*/ 22 h 22"/>
                  <a:gd name="T8" fmla="*/ 0 w 22"/>
                  <a:gd name="T9" fmla="*/ 12 h 22"/>
                </a:gdLst>
                <a:ahLst/>
                <a:cxnLst>
                  <a:cxn ang="0">
                    <a:pos x="T0" y="T1"/>
                  </a:cxn>
                  <a:cxn ang="0">
                    <a:pos x="T2" y="T3"/>
                  </a:cxn>
                  <a:cxn ang="0">
                    <a:pos x="T4" y="T5"/>
                  </a:cxn>
                  <a:cxn ang="0">
                    <a:pos x="T6" y="T7"/>
                  </a:cxn>
                  <a:cxn ang="0">
                    <a:pos x="T8" y="T9"/>
                  </a:cxn>
                </a:cxnLst>
                <a:rect l="0" t="0" r="r" b="b"/>
                <a:pathLst>
                  <a:path w="22" h="22">
                    <a:moveTo>
                      <a:pt x="0" y="12"/>
                    </a:moveTo>
                    <a:lnTo>
                      <a:pt x="13" y="0"/>
                    </a:lnTo>
                    <a:lnTo>
                      <a:pt x="22" y="9"/>
                    </a:lnTo>
                    <a:lnTo>
                      <a:pt x="10" y="22"/>
                    </a:lnTo>
                    <a:lnTo>
                      <a:pt x="0" y="12"/>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471"/>
              </a:p>
            </p:txBody>
          </p:sp>
        </p:grpSp>
      </p:grpSp>
      <p:grpSp>
        <p:nvGrpSpPr>
          <p:cNvPr id="49" name="Group 9">
            <a:extLst>
              <a:ext uri="{FF2B5EF4-FFF2-40B4-BE49-F238E27FC236}">
                <a16:creationId xmlns:a16="http://schemas.microsoft.com/office/drawing/2014/main" id="{2D2FA135-8E5D-4328-F42B-18CB84D4D8A0}"/>
              </a:ext>
              <a:ext uri="{C183D7F6-B498-43B3-948B-1728B52AA6E4}">
                <adec:decorative xmlns:adec="http://schemas.microsoft.com/office/drawing/2017/decorative" val="1"/>
              </a:ext>
            </a:extLst>
          </p:cNvPr>
          <p:cNvGrpSpPr>
            <a:grpSpLocks noChangeAspect="1"/>
          </p:cNvGrpSpPr>
          <p:nvPr/>
        </p:nvGrpSpPr>
        <p:grpSpPr bwMode="auto">
          <a:xfrm>
            <a:off x="3002229" y="2460623"/>
            <a:ext cx="419100" cy="417513"/>
            <a:chOff x="5903" y="1696"/>
            <a:chExt cx="264" cy="263"/>
          </a:xfrm>
        </p:grpSpPr>
        <p:sp>
          <p:nvSpPr>
            <p:cNvPr id="50" name="Freeform 10">
              <a:extLst>
                <a:ext uri="{FF2B5EF4-FFF2-40B4-BE49-F238E27FC236}">
                  <a16:creationId xmlns:a16="http://schemas.microsoft.com/office/drawing/2014/main" id="{CBC9B409-0FF7-B956-33A6-189EAA67917D}"/>
                </a:ext>
              </a:extLst>
            </p:cNvPr>
            <p:cNvSpPr>
              <a:spLocks/>
            </p:cNvSpPr>
            <p:nvPr/>
          </p:nvSpPr>
          <p:spPr bwMode="auto">
            <a:xfrm>
              <a:off x="5903" y="1696"/>
              <a:ext cx="264" cy="198"/>
            </a:xfrm>
            <a:custGeom>
              <a:avLst/>
              <a:gdLst>
                <a:gd name="T0" fmla="*/ 416 w 426"/>
                <a:gd name="T1" fmla="*/ 8 h 319"/>
                <a:gd name="T2" fmla="*/ 416 w 426"/>
                <a:gd name="T3" fmla="*/ 8 h 319"/>
                <a:gd name="T4" fmla="*/ 406 w 426"/>
                <a:gd name="T5" fmla="*/ 2 h 319"/>
                <a:gd name="T6" fmla="*/ 393 w 426"/>
                <a:gd name="T7" fmla="*/ 0 h 319"/>
                <a:gd name="T8" fmla="*/ 33 w 426"/>
                <a:gd name="T9" fmla="*/ 0 h 319"/>
                <a:gd name="T10" fmla="*/ 20 w 426"/>
                <a:gd name="T11" fmla="*/ 2 h 319"/>
                <a:gd name="T12" fmla="*/ 9 w 426"/>
                <a:gd name="T13" fmla="*/ 8 h 319"/>
                <a:gd name="T14" fmla="*/ 2 w 426"/>
                <a:gd name="T15" fmla="*/ 19 h 319"/>
                <a:gd name="T16" fmla="*/ 0 w 426"/>
                <a:gd name="T17" fmla="*/ 32 h 319"/>
                <a:gd name="T18" fmla="*/ 0 w 426"/>
                <a:gd name="T19" fmla="*/ 285 h 319"/>
                <a:gd name="T20" fmla="*/ 2 w 426"/>
                <a:gd name="T21" fmla="*/ 298 h 319"/>
                <a:gd name="T22" fmla="*/ 9 w 426"/>
                <a:gd name="T23" fmla="*/ 309 h 319"/>
                <a:gd name="T24" fmla="*/ 20 w 426"/>
                <a:gd name="T25" fmla="*/ 316 h 319"/>
                <a:gd name="T26" fmla="*/ 33 w 426"/>
                <a:gd name="T27" fmla="*/ 319 h 319"/>
                <a:gd name="T28" fmla="*/ 193 w 426"/>
                <a:gd name="T29" fmla="*/ 319 h 319"/>
                <a:gd name="T30" fmla="*/ 196 w 426"/>
                <a:gd name="T31" fmla="*/ 317 h 319"/>
                <a:gd name="T32" fmla="*/ 180 w 426"/>
                <a:gd name="T33" fmla="*/ 307 h 319"/>
                <a:gd name="T34" fmla="*/ 186 w 426"/>
                <a:gd name="T35" fmla="*/ 292 h 319"/>
                <a:gd name="T36" fmla="*/ 33 w 426"/>
                <a:gd name="T37" fmla="*/ 292 h 319"/>
                <a:gd name="T38" fmla="*/ 28 w 426"/>
                <a:gd name="T39" fmla="*/ 290 h 319"/>
                <a:gd name="T40" fmla="*/ 26 w 426"/>
                <a:gd name="T41" fmla="*/ 285 h 319"/>
                <a:gd name="T42" fmla="*/ 26 w 426"/>
                <a:gd name="T43" fmla="*/ 32 h 319"/>
                <a:gd name="T44" fmla="*/ 28 w 426"/>
                <a:gd name="T45" fmla="*/ 27 h 319"/>
                <a:gd name="T46" fmla="*/ 33 w 426"/>
                <a:gd name="T47" fmla="*/ 25 h 319"/>
                <a:gd name="T48" fmla="*/ 393 w 426"/>
                <a:gd name="T49" fmla="*/ 25 h 319"/>
                <a:gd name="T50" fmla="*/ 398 w 426"/>
                <a:gd name="T51" fmla="*/ 27 h 319"/>
                <a:gd name="T52" fmla="*/ 399 w 426"/>
                <a:gd name="T53" fmla="*/ 32 h 319"/>
                <a:gd name="T54" fmla="*/ 399 w 426"/>
                <a:gd name="T55" fmla="*/ 206 h 319"/>
                <a:gd name="T56" fmla="*/ 411 w 426"/>
                <a:gd name="T57" fmla="*/ 211 h 319"/>
                <a:gd name="T58" fmla="*/ 407 w 426"/>
                <a:gd name="T59" fmla="*/ 230 h 319"/>
                <a:gd name="T60" fmla="*/ 425 w 426"/>
                <a:gd name="T61" fmla="*/ 225 h 319"/>
                <a:gd name="T62" fmla="*/ 426 w 426"/>
                <a:gd name="T63" fmla="*/ 227 h 319"/>
                <a:gd name="T64" fmla="*/ 426 w 426"/>
                <a:gd name="T65" fmla="*/ 32 h 319"/>
                <a:gd name="T66" fmla="*/ 424 w 426"/>
                <a:gd name="T67" fmla="*/ 19 h 319"/>
                <a:gd name="T68" fmla="*/ 416 w 426"/>
                <a:gd name="T69" fmla="*/ 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319">
                  <a:moveTo>
                    <a:pt x="416" y="8"/>
                  </a:moveTo>
                  <a:lnTo>
                    <a:pt x="416" y="8"/>
                  </a:lnTo>
                  <a:cubicBezTo>
                    <a:pt x="413" y="5"/>
                    <a:pt x="410" y="3"/>
                    <a:pt x="406" y="2"/>
                  </a:cubicBezTo>
                  <a:cubicBezTo>
                    <a:pt x="402" y="0"/>
                    <a:pt x="397" y="0"/>
                    <a:pt x="393" y="0"/>
                  </a:cubicBezTo>
                  <a:lnTo>
                    <a:pt x="33" y="0"/>
                  </a:lnTo>
                  <a:cubicBezTo>
                    <a:pt x="28" y="0"/>
                    <a:pt x="24" y="0"/>
                    <a:pt x="20" y="2"/>
                  </a:cubicBezTo>
                  <a:cubicBezTo>
                    <a:pt x="16" y="3"/>
                    <a:pt x="12" y="5"/>
                    <a:pt x="9" y="8"/>
                  </a:cubicBezTo>
                  <a:cubicBezTo>
                    <a:pt x="6" y="11"/>
                    <a:pt x="4" y="15"/>
                    <a:pt x="2" y="19"/>
                  </a:cubicBezTo>
                  <a:cubicBezTo>
                    <a:pt x="0" y="23"/>
                    <a:pt x="0" y="27"/>
                    <a:pt x="0" y="32"/>
                  </a:cubicBezTo>
                  <a:lnTo>
                    <a:pt x="0" y="285"/>
                  </a:lnTo>
                  <a:cubicBezTo>
                    <a:pt x="0" y="290"/>
                    <a:pt x="0" y="294"/>
                    <a:pt x="2" y="298"/>
                  </a:cubicBezTo>
                  <a:cubicBezTo>
                    <a:pt x="4" y="302"/>
                    <a:pt x="6" y="306"/>
                    <a:pt x="9" y="309"/>
                  </a:cubicBezTo>
                  <a:cubicBezTo>
                    <a:pt x="12" y="312"/>
                    <a:pt x="16" y="314"/>
                    <a:pt x="20" y="316"/>
                  </a:cubicBezTo>
                  <a:cubicBezTo>
                    <a:pt x="24" y="318"/>
                    <a:pt x="28" y="319"/>
                    <a:pt x="33" y="319"/>
                  </a:cubicBezTo>
                  <a:lnTo>
                    <a:pt x="193" y="319"/>
                  </a:lnTo>
                  <a:lnTo>
                    <a:pt x="196" y="317"/>
                  </a:lnTo>
                  <a:lnTo>
                    <a:pt x="180" y="307"/>
                  </a:lnTo>
                  <a:lnTo>
                    <a:pt x="186" y="292"/>
                  </a:lnTo>
                  <a:lnTo>
                    <a:pt x="33" y="292"/>
                  </a:lnTo>
                  <a:cubicBezTo>
                    <a:pt x="31" y="292"/>
                    <a:pt x="29" y="291"/>
                    <a:pt x="28" y="290"/>
                  </a:cubicBezTo>
                  <a:cubicBezTo>
                    <a:pt x="27" y="289"/>
                    <a:pt x="26" y="287"/>
                    <a:pt x="26" y="285"/>
                  </a:cubicBezTo>
                  <a:lnTo>
                    <a:pt x="26" y="32"/>
                  </a:lnTo>
                  <a:cubicBezTo>
                    <a:pt x="26" y="30"/>
                    <a:pt x="27" y="28"/>
                    <a:pt x="28" y="27"/>
                  </a:cubicBezTo>
                  <a:cubicBezTo>
                    <a:pt x="29" y="26"/>
                    <a:pt x="31" y="25"/>
                    <a:pt x="33" y="25"/>
                  </a:cubicBezTo>
                  <a:lnTo>
                    <a:pt x="393" y="25"/>
                  </a:lnTo>
                  <a:cubicBezTo>
                    <a:pt x="395" y="25"/>
                    <a:pt x="396" y="26"/>
                    <a:pt x="398" y="27"/>
                  </a:cubicBezTo>
                  <a:cubicBezTo>
                    <a:pt x="399" y="28"/>
                    <a:pt x="399" y="30"/>
                    <a:pt x="399" y="32"/>
                  </a:cubicBezTo>
                  <a:lnTo>
                    <a:pt x="399" y="206"/>
                  </a:lnTo>
                  <a:lnTo>
                    <a:pt x="411" y="211"/>
                  </a:lnTo>
                  <a:lnTo>
                    <a:pt x="407" y="230"/>
                  </a:lnTo>
                  <a:lnTo>
                    <a:pt x="425" y="225"/>
                  </a:lnTo>
                  <a:lnTo>
                    <a:pt x="426" y="227"/>
                  </a:lnTo>
                  <a:lnTo>
                    <a:pt x="426" y="32"/>
                  </a:lnTo>
                  <a:cubicBezTo>
                    <a:pt x="426" y="27"/>
                    <a:pt x="425" y="23"/>
                    <a:pt x="424" y="19"/>
                  </a:cubicBezTo>
                  <a:cubicBezTo>
                    <a:pt x="422" y="15"/>
                    <a:pt x="419" y="11"/>
                    <a:pt x="416" y="8"/>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30"/>
              <a:endParaRPr lang="en-US">
                <a:solidFill>
                  <a:srgbClr val="1A1A1A"/>
                </a:solidFill>
                <a:latin typeface="Segoe UI"/>
              </a:endParaRPr>
            </a:p>
          </p:txBody>
        </p:sp>
        <p:sp>
          <p:nvSpPr>
            <p:cNvPr id="51" name="Freeform 11">
              <a:extLst>
                <a:ext uri="{FF2B5EF4-FFF2-40B4-BE49-F238E27FC236}">
                  <a16:creationId xmlns:a16="http://schemas.microsoft.com/office/drawing/2014/main" id="{04434C16-6202-F8A0-0DC3-F27DDD32A43B}"/>
                </a:ext>
              </a:extLst>
            </p:cNvPr>
            <p:cNvSpPr>
              <a:spLocks/>
            </p:cNvSpPr>
            <p:nvPr/>
          </p:nvSpPr>
          <p:spPr bwMode="auto">
            <a:xfrm>
              <a:off x="6002" y="1845"/>
              <a:ext cx="30" cy="16"/>
            </a:xfrm>
            <a:custGeom>
              <a:avLst/>
              <a:gdLst>
                <a:gd name="T0" fmla="*/ 0 w 49"/>
                <a:gd name="T1" fmla="*/ 0 h 26"/>
                <a:gd name="T2" fmla="*/ 0 w 49"/>
                <a:gd name="T3" fmla="*/ 0 h 26"/>
                <a:gd name="T4" fmla="*/ 0 w 49"/>
                <a:gd name="T5" fmla="*/ 26 h 26"/>
                <a:gd name="T6" fmla="*/ 27 w 49"/>
                <a:gd name="T7" fmla="*/ 26 h 26"/>
                <a:gd name="T8" fmla="*/ 38 w 49"/>
                <a:gd name="T9" fmla="*/ 26 h 26"/>
                <a:gd name="T10" fmla="*/ 49 w 49"/>
                <a:gd name="T11" fmla="*/ 0 h 26"/>
                <a:gd name="T12" fmla="*/ 27 w 49"/>
                <a:gd name="T13" fmla="*/ 0 h 26"/>
                <a:gd name="T14" fmla="*/ 0 w 49"/>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6">
                  <a:moveTo>
                    <a:pt x="0" y="0"/>
                  </a:moveTo>
                  <a:lnTo>
                    <a:pt x="0" y="0"/>
                  </a:lnTo>
                  <a:lnTo>
                    <a:pt x="0" y="26"/>
                  </a:lnTo>
                  <a:lnTo>
                    <a:pt x="27" y="26"/>
                  </a:lnTo>
                  <a:lnTo>
                    <a:pt x="38" y="26"/>
                  </a:lnTo>
                  <a:lnTo>
                    <a:pt x="49" y="0"/>
                  </a:lnTo>
                  <a:lnTo>
                    <a:pt x="27" y="0"/>
                  </a:lnTo>
                  <a:lnTo>
                    <a:pt x="0"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30"/>
              <a:endParaRPr lang="en-US">
                <a:solidFill>
                  <a:srgbClr val="1A1A1A"/>
                </a:solidFill>
                <a:latin typeface="Segoe UI"/>
              </a:endParaRPr>
            </a:p>
          </p:txBody>
        </p:sp>
        <p:sp>
          <p:nvSpPr>
            <p:cNvPr id="52" name="Freeform 12">
              <a:extLst>
                <a:ext uri="{FF2B5EF4-FFF2-40B4-BE49-F238E27FC236}">
                  <a16:creationId xmlns:a16="http://schemas.microsoft.com/office/drawing/2014/main" id="{48C1B96B-C703-0ED4-2A86-AA792B8AF3FF}"/>
                </a:ext>
              </a:extLst>
            </p:cNvPr>
            <p:cNvSpPr>
              <a:spLocks/>
            </p:cNvSpPr>
            <p:nvPr/>
          </p:nvSpPr>
          <p:spPr bwMode="auto">
            <a:xfrm>
              <a:off x="6166" y="1879"/>
              <a:ext cx="1" cy="2"/>
            </a:xfrm>
            <a:custGeom>
              <a:avLst/>
              <a:gdLst>
                <a:gd name="T0" fmla="*/ 2 w 2"/>
                <a:gd name="T1" fmla="*/ 3 h 4"/>
                <a:gd name="T2" fmla="*/ 2 w 2"/>
                <a:gd name="T3" fmla="*/ 3 h 4"/>
                <a:gd name="T4" fmla="*/ 1 w 2"/>
                <a:gd name="T5" fmla="*/ 0 h 4"/>
                <a:gd name="T6" fmla="*/ 0 w 2"/>
                <a:gd name="T7" fmla="*/ 4 h 4"/>
                <a:gd name="T8" fmla="*/ 2 w 2"/>
                <a:gd name="T9" fmla="*/ 3 h 4"/>
              </a:gdLst>
              <a:ahLst/>
              <a:cxnLst>
                <a:cxn ang="0">
                  <a:pos x="T0" y="T1"/>
                </a:cxn>
                <a:cxn ang="0">
                  <a:pos x="T2" y="T3"/>
                </a:cxn>
                <a:cxn ang="0">
                  <a:pos x="T4" y="T5"/>
                </a:cxn>
                <a:cxn ang="0">
                  <a:pos x="T6" y="T7"/>
                </a:cxn>
                <a:cxn ang="0">
                  <a:pos x="T8" y="T9"/>
                </a:cxn>
              </a:cxnLst>
              <a:rect l="0" t="0" r="r" b="b"/>
              <a:pathLst>
                <a:path w="2" h="4">
                  <a:moveTo>
                    <a:pt x="2" y="3"/>
                  </a:moveTo>
                  <a:lnTo>
                    <a:pt x="2" y="3"/>
                  </a:lnTo>
                  <a:lnTo>
                    <a:pt x="1" y="0"/>
                  </a:lnTo>
                  <a:cubicBezTo>
                    <a:pt x="1" y="1"/>
                    <a:pt x="0" y="3"/>
                    <a:pt x="0" y="4"/>
                  </a:cubicBezTo>
                  <a:lnTo>
                    <a:pt x="2" y="3"/>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30"/>
              <a:endParaRPr lang="en-US">
                <a:solidFill>
                  <a:srgbClr val="1A1A1A"/>
                </a:solidFill>
                <a:latin typeface="Segoe UI"/>
              </a:endParaRPr>
            </a:p>
          </p:txBody>
        </p:sp>
        <p:sp>
          <p:nvSpPr>
            <p:cNvPr id="53" name="Freeform 13">
              <a:extLst>
                <a:ext uri="{FF2B5EF4-FFF2-40B4-BE49-F238E27FC236}">
                  <a16:creationId xmlns:a16="http://schemas.microsoft.com/office/drawing/2014/main" id="{6265E34B-142D-F1C4-49AB-8B75B0BBCA78}"/>
                </a:ext>
              </a:extLst>
            </p:cNvPr>
            <p:cNvSpPr>
              <a:spLocks noEditPoints="1"/>
            </p:cNvSpPr>
            <p:nvPr/>
          </p:nvSpPr>
          <p:spPr bwMode="auto">
            <a:xfrm>
              <a:off x="6035" y="1827"/>
              <a:ext cx="132" cy="132"/>
            </a:xfrm>
            <a:custGeom>
              <a:avLst/>
              <a:gdLst>
                <a:gd name="T0" fmla="*/ 146 w 213"/>
                <a:gd name="T1" fmla="*/ 108 h 213"/>
                <a:gd name="T2" fmla="*/ 134 w 213"/>
                <a:gd name="T3" fmla="*/ 134 h 213"/>
                <a:gd name="T4" fmla="*/ 106 w 213"/>
                <a:gd name="T5" fmla="*/ 146 h 213"/>
                <a:gd name="T6" fmla="*/ 79 w 213"/>
                <a:gd name="T7" fmla="*/ 134 h 213"/>
                <a:gd name="T8" fmla="*/ 67 w 213"/>
                <a:gd name="T9" fmla="*/ 108 h 213"/>
                <a:gd name="T10" fmla="*/ 70 w 213"/>
                <a:gd name="T11" fmla="*/ 91 h 213"/>
                <a:gd name="T12" fmla="*/ 79 w 213"/>
                <a:gd name="T13" fmla="*/ 78 h 213"/>
                <a:gd name="T14" fmla="*/ 106 w 213"/>
                <a:gd name="T15" fmla="*/ 67 h 213"/>
                <a:gd name="T16" fmla="*/ 134 w 213"/>
                <a:gd name="T17" fmla="*/ 78 h 213"/>
                <a:gd name="T18" fmla="*/ 143 w 213"/>
                <a:gd name="T19" fmla="*/ 91 h 213"/>
                <a:gd name="T20" fmla="*/ 146 w 213"/>
                <a:gd name="T21" fmla="*/ 108 h 213"/>
                <a:gd name="T22" fmla="*/ 212 w 213"/>
                <a:gd name="T23" fmla="*/ 83 h 213"/>
                <a:gd name="T24" fmla="*/ 187 w 213"/>
                <a:gd name="T25" fmla="*/ 48 h 213"/>
                <a:gd name="T26" fmla="*/ 160 w 213"/>
                <a:gd name="T27" fmla="*/ 47 h 213"/>
                <a:gd name="T28" fmla="*/ 127 w 213"/>
                <a:gd name="T29" fmla="*/ 0 h 213"/>
                <a:gd name="T30" fmla="*/ 108 w 213"/>
                <a:gd name="T31" fmla="*/ 27 h 213"/>
                <a:gd name="T32" fmla="*/ 105 w 213"/>
                <a:gd name="T33" fmla="*/ 27 h 213"/>
                <a:gd name="T34" fmla="*/ 86 w 213"/>
                <a:gd name="T35" fmla="*/ 0 h 213"/>
                <a:gd name="T36" fmla="*/ 48 w 213"/>
                <a:gd name="T37" fmla="*/ 28 h 213"/>
                <a:gd name="T38" fmla="*/ 48 w 213"/>
                <a:gd name="T39" fmla="*/ 53 h 213"/>
                <a:gd name="T40" fmla="*/ 16 w 213"/>
                <a:gd name="T41" fmla="*/ 45 h 213"/>
                <a:gd name="T42" fmla="*/ 2 w 213"/>
                <a:gd name="T43" fmla="*/ 81 h 213"/>
                <a:gd name="T44" fmla="*/ 27 w 213"/>
                <a:gd name="T45" fmla="*/ 102 h 213"/>
                <a:gd name="T46" fmla="*/ 27 w 213"/>
                <a:gd name="T47" fmla="*/ 106 h 213"/>
                <a:gd name="T48" fmla="*/ 27 w 213"/>
                <a:gd name="T49" fmla="*/ 108 h 213"/>
                <a:gd name="T50" fmla="*/ 0 w 213"/>
                <a:gd name="T51" fmla="*/ 127 h 213"/>
                <a:gd name="T52" fmla="*/ 48 w 213"/>
                <a:gd name="T53" fmla="*/ 160 h 213"/>
                <a:gd name="T54" fmla="*/ 46 w 213"/>
                <a:gd name="T55" fmla="*/ 196 h 213"/>
                <a:gd name="T56" fmla="*/ 103 w 213"/>
                <a:gd name="T57" fmla="*/ 186 h 213"/>
                <a:gd name="T58" fmla="*/ 106 w 213"/>
                <a:gd name="T59" fmla="*/ 186 h 213"/>
                <a:gd name="T60" fmla="*/ 110 w 213"/>
                <a:gd name="T61" fmla="*/ 186 h 213"/>
                <a:gd name="T62" fmla="*/ 167 w 213"/>
                <a:gd name="T63" fmla="*/ 196 h 213"/>
                <a:gd name="T64" fmla="*/ 165 w 213"/>
                <a:gd name="T65" fmla="*/ 160 h 213"/>
                <a:gd name="T66" fmla="*/ 213 w 213"/>
                <a:gd name="T67" fmla="*/ 127 h 213"/>
                <a:gd name="T68" fmla="*/ 186 w 213"/>
                <a:gd name="T69" fmla="*/ 108 h 213"/>
                <a:gd name="T70" fmla="*/ 186 w 213"/>
                <a:gd name="T71" fmla="*/ 106 h 213"/>
                <a:gd name="T72" fmla="*/ 186 w 213"/>
                <a:gd name="T73" fmla="*/ 102 h 213"/>
                <a:gd name="T74" fmla="*/ 212 w 213"/>
                <a:gd name="T75" fmla="*/ 8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213">
                  <a:moveTo>
                    <a:pt x="146" y="108"/>
                  </a:moveTo>
                  <a:lnTo>
                    <a:pt x="146" y="108"/>
                  </a:lnTo>
                  <a:cubicBezTo>
                    <a:pt x="146" y="112"/>
                    <a:pt x="145" y="117"/>
                    <a:pt x="143" y="122"/>
                  </a:cubicBezTo>
                  <a:cubicBezTo>
                    <a:pt x="141" y="126"/>
                    <a:pt x="138" y="130"/>
                    <a:pt x="134" y="134"/>
                  </a:cubicBezTo>
                  <a:cubicBezTo>
                    <a:pt x="131" y="138"/>
                    <a:pt x="127" y="140"/>
                    <a:pt x="122" y="142"/>
                  </a:cubicBezTo>
                  <a:cubicBezTo>
                    <a:pt x="117" y="145"/>
                    <a:pt x="112" y="146"/>
                    <a:pt x="106" y="146"/>
                  </a:cubicBezTo>
                  <a:cubicBezTo>
                    <a:pt x="101" y="146"/>
                    <a:pt x="96" y="145"/>
                    <a:pt x="91" y="142"/>
                  </a:cubicBezTo>
                  <a:cubicBezTo>
                    <a:pt x="86" y="140"/>
                    <a:pt x="82" y="138"/>
                    <a:pt x="79" y="134"/>
                  </a:cubicBezTo>
                  <a:cubicBezTo>
                    <a:pt x="75" y="130"/>
                    <a:pt x="72" y="126"/>
                    <a:pt x="70" y="122"/>
                  </a:cubicBezTo>
                  <a:cubicBezTo>
                    <a:pt x="68" y="117"/>
                    <a:pt x="67" y="112"/>
                    <a:pt x="67" y="108"/>
                  </a:cubicBezTo>
                  <a:cubicBezTo>
                    <a:pt x="67" y="107"/>
                    <a:pt x="67" y="107"/>
                    <a:pt x="67" y="106"/>
                  </a:cubicBezTo>
                  <a:cubicBezTo>
                    <a:pt x="67" y="101"/>
                    <a:pt x="68" y="96"/>
                    <a:pt x="70" y="91"/>
                  </a:cubicBezTo>
                  <a:cubicBezTo>
                    <a:pt x="72" y="87"/>
                    <a:pt x="74" y="84"/>
                    <a:pt x="76" y="81"/>
                  </a:cubicBezTo>
                  <a:cubicBezTo>
                    <a:pt x="77" y="80"/>
                    <a:pt x="78" y="79"/>
                    <a:pt x="79" y="78"/>
                  </a:cubicBezTo>
                  <a:cubicBezTo>
                    <a:pt x="82" y="75"/>
                    <a:pt x="86" y="72"/>
                    <a:pt x="91" y="70"/>
                  </a:cubicBezTo>
                  <a:cubicBezTo>
                    <a:pt x="96" y="68"/>
                    <a:pt x="101" y="67"/>
                    <a:pt x="106" y="67"/>
                  </a:cubicBezTo>
                  <a:cubicBezTo>
                    <a:pt x="112" y="67"/>
                    <a:pt x="117" y="68"/>
                    <a:pt x="122" y="70"/>
                  </a:cubicBezTo>
                  <a:cubicBezTo>
                    <a:pt x="127" y="72"/>
                    <a:pt x="131" y="75"/>
                    <a:pt x="134" y="78"/>
                  </a:cubicBezTo>
                  <a:cubicBezTo>
                    <a:pt x="135" y="79"/>
                    <a:pt x="136" y="80"/>
                    <a:pt x="136" y="81"/>
                  </a:cubicBezTo>
                  <a:cubicBezTo>
                    <a:pt x="139" y="84"/>
                    <a:pt x="141" y="87"/>
                    <a:pt x="143" y="91"/>
                  </a:cubicBezTo>
                  <a:cubicBezTo>
                    <a:pt x="145" y="96"/>
                    <a:pt x="146" y="101"/>
                    <a:pt x="146" y="106"/>
                  </a:cubicBezTo>
                  <a:cubicBezTo>
                    <a:pt x="146" y="107"/>
                    <a:pt x="146" y="107"/>
                    <a:pt x="146" y="108"/>
                  </a:cubicBezTo>
                  <a:close/>
                  <a:moveTo>
                    <a:pt x="212" y="83"/>
                  </a:moveTo>
                  <a:lnTo>
                    <a:pt x="212" y="83"/>
                  </a:lnTo>
                  <a:lnTo>
                    <a:pt x="196" y="45"/>
                  </a:lnTo>
                  <a:lnTo>
                    <a:pt x="187" y="48"/>
                  </a:lnTo>
                  <a:lnTo>
                    <a:pt x="165" y="53"/>
                  </a:lnTo>
                  <a:cubicBezTo>
                    <a:pt x="164" y="51"/>
                    <a:pt x="162" y="49"/>
                    <a:pt x="160" y="47"/>
                  </a:cubicBezTo>
                  <a:lnTo>
                    <a:pt x="167" y="16"/>
                  </a:lnTo>
                  <a:lnTo>
                    <a:pt x="127" y="0"/>
                  </a:lnTo>
                  <a:lnTo>
                    <a:pt x="110" y="27"/>
                  </a:lnTo>
                  <a:cubicBezTo>
                    <a:pt x="110" y="27"/>
                    <a:pt x="109" y="27"/>
                    <a:pt x="108" y="27"/>
                  </a:cubicBezTo>
                  <a:cubicBezTo>
                    <a:pt x="108" y="27"/>
                    <a:pt x="107" y="27"/>
                    <a:pt x="106" y="27"/>
                  </a:cubicBezTo>
                  <a:cubicBezTo>
                    <a:pt x="106" y="27"/>
                    <a:pt x="105" y="27"/>
                    <a:pt x="105" y="27"/>
                  </a:cubicBezTo>
                  <a:cubicBezTo>
                    <a:pt x="104" y="27"/>
                    <a:pt x="103" y="27"/>
                    <a:pt x="103" y="27"/>
                  </a:cubicBezTo>
                  <a:lnTo>
                    <a:pt x="86" y="0"/>
                  </a:lnTo>
                  <a:lnTo>
                    <a:pt x="46" y="16"/>
                  </a:lnTo>
                  <a:lnTo>
                    <a:pt x="48" y="28"/>
                  </a:lnTo>
                  <a:lnTo>
                    <a:pt x="53" y="47"/>
                  </a:lnTo>
                  <a:cubicBezTo>
                    <a:pt x="51" y="49"/>
                    <a:pt x="49" y="51"/>
                    <a:pt x="48" y="53"/>
                  </a:cubicBezTo>
                  <a:lnTo>
                    <a:pt x="27" y="48"/>
                  </a:lnTo>
                  <a:lnTo>
                    <a:pt x="16" y="45"/>
                  </a:lnTo>
                  <a:lnTo>
                    <a:pt x="13" y="54"/>
                  </a:lnTo>
                  <a:lnTo>
                    <a:pt x="2" y="81"/>
                  </a:lnTo>
                  <a:lnTo>
                    <a:pt x="0" y="86"/>
                  </a:lnTo>
                  <a:lnTo>
                    <a:pt x="27" y="102"/>
                  </a:lnTo>
                  <a:cubicBezTo>
                    <a:pt x="27" y="103"/>
                    <a:pt x="27" y="104"/>
                    <a:pt x="27" y="104"/>
                  </a:cubicBezTo>
                  <a:cubicBezTo>
                    <a:pt x="27" y="105"/>
                    <a:pt x="27" y="106"/>
                    <a:pt x="27" y="106"/>
                  </a:cubicBezTo>
                  <a:cubicBezTo>
                    <a:pt x="27" y="107"/>
                    <a:pt x="27" y="107"/>
                    <a:pt x="27" y="108"/>
                  </a:cubicBezTo>
                  <a:cubicBezTo>
                    <a:pt x="27" y="108"/>
                    <a:pt x="27" y="108"/>
                    <a:pt x="27" y="108"/>
                  </a:cubicBezTo>
                  <a:cubicBezTo>
                    <a:pt x="27" y="109"/>
                    <a:pt x="27" y="109"/>
                    <a:pt x="27" y="110"/>
                  </a:cubicBezTo>
                  <a:lnTo>
                    <a:pt x="0" y="127"/>
                  </a:lnTo>
                  <a:lnTo>
                    <a:pt x="16" y="167"/>
                  </a:lnTo>
                  <a:lnTo>
                    <a:pt x="48" y="160"/>
                  </a:lnTo>
                  <a:cubicBezTo>
                    <a:pt x="49" y="162"/>
                    <a:pt x="51" y="163"/>
                    <a:pt x="53" y="165"/>
                  </a:cubicBezTo>
                  <a:lnTo>
                    <a:pt x="46" y="196"/>
                  </a:lnTo>
                  <a:lnTo>
                    <a:pt x="86" y="213"/>
                  </a:lnTo>
                  <a:lnTo>
                    <a:pt x="103" y="186"/>
                  </a:lnTo>
                  <a:cubicBezTo>
                    <a:pt x="103" y="186"/>
                    <a:pt x="104" y="186"/>
                    <a:pt x="105" y="186"/>
                  </a:cubicBezTo>
                  <a:cubicBezTo>
                    <a:pt x="105" y="186"/>
                    <a:pt x="106" y="186"/>
                    <a:pt x="106" y="186"/>
                  </a:cubicBezTo>
                  <a:cubicBezTo>
                    <a:pt x="107" y="186"/>
                    <a:pt x="108" y="186"/>
                    <a:pt x="108" y="186"/>
                  </a:cubicBezTo>
                  <a:cubicBezTo>
                    <a:pt x="109" y="186"/>
                    <a:pt x="110" y="186"/>
                    <a:pt x="110" y="186"/>
                  </a:cubicBezTo>
                  <a:lnTo>
                    <a:pt x="127" y="213"/>
                  </a:lnTo>
                  <a:lnTo>
                    <a:pt x="167" y="196"/>
                  </a:lnTo>
                  <a:lnTo>
                    <a:pt x="160" y="165"/>
                  </a:lnTo>
                  <a:cubicBezTo>
                    <a:pt x="162" y="163"/>
                    <a:pt x="164" y="162"/>
                    <a:pt x="165" y="160"/>
                  </a:cubicBezTo>
                  <a:lnTo>
                    <a:pt x="196" y="167"/>
                  </a:lnTo>
                  <a:lnTo>
                    <a:pt x="213" y="127"/>
                  </a:lnTo>
                  <a:lnTo>
                    <a:pt x="186" y="110"/>
                  </a:lnTo>
                  <a:cubicBezTo>
                    <a:pt x="186" y="109"/>
                    <a:pt x="186" y="109"/>
                    <a:pt x="186" y="108"/>
                  </a:cubicBezTo>
                  <a:cubicBezTo>
                    <a:pt x="186" y="108"/>
                    <a:pt x="186" y="107"/>
                    <a:pt x="186" y="107"/>
                  </a:cubicBezTo>
                  <a:cubicBezTo>
                    <a:pt x="186" y="107"/>
                    <a:pt x="186" y="106"/>
                    <a:pt x="186" y="106"/>
                  </a:cubicBezTo>
                  <a:cubicBezTo>
                    <a:pt x="186" y="106"/>
                    <a:pt x="186" y="105"/>
                    <a:pt x="186" y="104"/>
                  </a:cubicBezTo>
                  <a:cubicBezTo>
                    <a:pt x="186" y="104"/>
                    <a:pt x="186" y="103"/>
                    <a:pt x="186" y="102"/>
                  </a:cubicBezTo>
                  <a:lnTo>
                    <a:pt x="211" y="87"/>
                  </a:lnTo>
                  <a:cubicBezTo>
                    <a:pt x="211" y="86"/>
                    <a:pt x="212" y="84"/>
                    <a:pt x="212" y="83"/>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30"/>
              <a:endParaRPr lang="en-US" dirty="0">
                <a:solidFill>
                  <a:srgbClr val="1A1A1A"/>
                </a:solidFill>
                <a:latin typeface="Segoe UI"/>
              </a:endParaRPr>
            </a:p>
          </p:txBody>
        </p:sp>
        <p:sp>
          <p:nvSpPr>
            <p:cNvPr id="54" name="Freeform 14">
              <a:extLst>
                <a:ext uri="{FF2B5EF4-FFF2-40B4-BE49-F238E27FC236}">
                  <a16:creationId xmlns:a16="http://schemas.microsoft.com/office/drawing/2014/main" id="{53848A35-75F9-34FE-6F9A-37919E555B78}"/>
                </a:ext>
              </a:extLst>
            </p:cNvPr>
            <p:cNvSpPr>
              <a:spLocks/>
            </p:cNvSpPr>
            <p:nvPr/>
          </p:nvSpPr>
          <p:spPr bwMode="auto">
            <a:xfrm>
              <a:off x="6094" y="1885"/>
              <a:ext cx="15" cy="16"/>
            </a:xfrm>
            <a:custGeom>
              <a:avLst/>
              <a:gdLst>
                <a:gd name="T0" fmla="*/ 21 w 25"/>
                <a:gd name="T1" fmla="*/ 4 h 26"/>
                <a:gd name="T2" fmla="*/ 21 w 25"/>
                <a:gd name="T3" fmla="*/ 4 h 26"/>
                <a:gd name="T4" fmla="*/ 17 w 25"/>
                <a:gd name="T5" fmla="*/ 1 h 26"/>
                <a:gd name="T6" fmla="*/ 12 w 25"/>
                <a:gd name="T7" fmla="*/ 0 h 26"/>
                <a:gd name="T8" fmla="*/ 8 w 25"/>
                <a:gd name="T9" fmla="*/ 1 h 26"/>
                <a:gd name="T10" fmla="*/ 3 w 25"/>
                <a:gd name="T11" fmla="*/ 4 h 26"/>
                <a:gd name="T12" fmla="*/ 1 w 25"/>
                <a:gd name="T13" fmla="*/ 8 h 26"/>
                <a:gd name="T14" fmla="*/ 0 w 25"/>
                <a:gd name="T15" fmla="*/ 13 h 26"/>
                <a:gd name="T16" fmla="*/ 0 w 25"/>
                <a:gd name="T17" fmla="*/ 15 h 26"/>
                <a:gd name="T18" fmla="*/ 1 w 25"/>
                <a:gd name="T19" fmla="*/ 18 h 26"/>
                <a:gd name="T20" fmla="*/ 3 w 25"/>
                <a:gd name="T21" fmla="*/ 22 h 26"/>
                <a:gd name="T22" fmla="*/ 8 w 25"/>
                <a:gd name="T23" fmla="*/ 25 h 26"/>
                <a:gd name="T24" fmla="*/ 12 w 25"/>
                <a:gd name="T25" fmla="*/ 26 h 26"/>
                <a:gd name="T26" fmla="*/ 17 w 25"/>
                <a:gd name="T27" fmla="*/ 25 h 26"/>
                <a:gd name="T28" fmla="*/ 21 w 25"/>
                <a:gd name="T29" fmla="*/ 22 h 26"/>
                <a:gd name="T30" fmla="*/ 24 w 25"/>
                <a:gd name="T31" fmla="*/ 18 h 26"/>
                <a:gd name="T32" fmla="*/ 25 w 25"/>
                <a:gd name="T33" fmla="*/ 15 h 26"/>
                <a:gd name="T34" fmla="*/ 25 w 25"/>
                <a:gd name="T35" fmla="*/ 13 h 26"/>
                <a:gd name="T36" fmla="*/ 24 w 25"/>
                <a:gd name="T37" fmla="*/ 8 h 26"/>
                <a:gd name="T38" fmla="*/ 21 w 25"/>
                <a:gd name="T3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6">
                  <a:moveTo>
                    <a:pt x="21" y="4"/>
                  </a:moveTo>
                  <a:lnTo>
                    <a:pt x="21" y="4"/>
                  </a:lnTo>
                  <a:cubicBezTo>
                    <a:pt x="20" y="3"/>
                    <a:pt x="19" y="2"/>
                    <a:pt x="17" y="1"/>
                  </a:cubicBezTo>
                  <a:cubicBezTo>
                    <a:pt x="16" y="1"/>
                    <a:pt x="14" y="0"/>
                    <a:pt x="12" y="0"/>
                  </a:cubicBezTo>
                  <a:cubicBezTo>
                    <a:pt x="11" y="0"/>
                    <a:pt x="9" y="1"/>
                    <a:pt x="8" y="1"/>
                  </a:cubicBezTo>
                  <a:cubicBezTo>
                    <a:pt x="6" y="2"/>
                    <a:pt x="5" y="3"/>
                    <a:pt x="3" y="4"/>
                  </a:cubicBezTo>
                  <a:cubicBezTo>
                    <a:pt x="2" y="5"/>
                    <a:pt x="1" y="7"/>
                    <a:pt x="1" y="8"/>
                  </a:cubicBezTo>
                  <a:cubicBezTo>
                    <a:pt x="0" y="10"/>
                    <a:pt x="0" y="11"/>
                    <a:pt x="0" y="13"/>
                  </a:cubicBezTo>
                  <a:cubicBezTo>
                    <a:pt x="0" y="14"/>
                    <a:pt x="0" y="14"/>
                    <a:pt x="0" y="15"/>
                  </a:cubicBezTo>
                  <a:cubicBezTo>
                    <a:pt x="0" y="16"/>
                    <a:pt x="0" y="17"/>
                    <a:pt x="1" y="18"/>
                  </a:cubicBezTo>
                  <a:cubicBezTo>
                    <a:pt x="1" y="20"/>
                    <a:pt x="2" y="21"/>
                    <a:pt x="3" y="22"/>
                  </a:cubicBezTo>
                  <a:cubicBezTo>
                    <a:pt x="5" y="23"/>
                    <a:pt x="6" y="24"/>
                    <a:pt x="8" y="25"/>
                  </a:cubicBezTo>
                  <a:cubicBezTo>
                    <a:pt x="9" y="26"/>
                    <a:pt x="11" y="26"/>
                    <a:pt x="12" y="26"/>
                  </a:cubicBezTo>
                  <a:cubicBezTo>
                    <a:pt x="14" y="26"/>
                    <a:pt x="16" y="26"/>
                    <a:pt x="17" y="25"/>
                  </a:cubicBezTo>
                  <a:cubicBezTo>
                    <a:pt x="19" y="24"/>
                    <a:pt x="20" y="23"/>
                    <a:pt x="21" y="22"/>
                  </a:cubicBezTo>
                  <a:cubicBezTo>
                    <a:pt x="23" y="21"/>
                    <a:pt x="24" y="20"/>
                    <a:pt x="24" y="18"/>
                  </a:cubicBezTo>
                  <a:cubicBezTo>
                    <a:pt x="25" y="17"/>
                    <a:pt x="25" y="16"/>
                    <a:pt x="25" y="15"/>
                  </a:cubicBezTo>
                  <a:cubicBezTo>
                    <a:pt x="25" y="14"/>
                    <a:pt x="25" y="14"/>
                    <a:pt x="25" y="13"/>
                  </a:cubicBezTo>
                  <a:cubicBezTo>
                    <a:pt x="25" y="11"/>
                    <a:pt x="25" y="10"/>
                    <a:pt x="24" y="8"/>
                  </a:cubicBezTo>
                  <a:cubicBezTo>
                    <a:pt x="24" y="7"/>
                    <a:pt x="23" y="5"/>
                    <a:pt x="21" y="4"/>
                  </a:cubicBez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30"/>
              <a:endParaRPr lang="en-US">
                <a:solidFill>
                  <a:srgbClr val="1A1A1A"/>
                </a:solidFill>
                <a:latin typeface="Segoe UI"/>
              </a:endParaRPr>
            </a:p>
          </p:txBody>
        </p:sp>
      </p:grpSp>
      <p:grpSp>
        <p:nvGrpSpPr>
          <p:cNvPr id="55" name="Group 10">
            <a:extLst>
              <a:ext uri="{FF2B5EF4-FFF2-40B4-BE49-F238E27FC236}">
                <a16:creationId xmlns:a16="http://schemas.microsoft.com/office/drawing/2014/main" id="{A6421679-F7B2-A7E1-E7EF-451D78D7C466}"/>
              </a:ext>
              <a:ext uri="{C183D7F6-B498-43B3-948B-1728B52AA6E4}">
                <adec:decorative xmlns:adec="http://schemas.microsoft.com/office/drawing/2017/decorative" val="1"/>
              </a:ext>
            </a:extLst>
          </p:cNvPr>
          <p:cNvGrpSpPr>
            <a:grpSpLocks noChangeAspect="1"/>
          </p:cNvGrpSpPr>
          <p:nvPr/>
        </p:nvGrpSpPr>
        <p:grpSpPr bwMode="auto">
          <a:xfrm>
            <a:off x="3033804" y="3855450"/>
            <a:ext cx="368459" cy="368459"/>
            <a:chOff x="2445" y="3383"/>
            <a:chExt cx="211" cy="211"/>
          </a:xfrm>
        </p:grpSpPr>
        <p:sp>
          <p:nvSpPr>
            <p:cNvPr id="56" name="Freeform 11">
              <a:extLst>
                <a:ext uri="{FF2B5EF4-FFF2-40B4-BE49-F238E27FC236}">
                  <a16:creationId xmlns:a16="http://schemas.microsoft.com/office/drawing/2014/main" id="{0A3CDFF0-6614-06AF-EEDF-B7B2E7E9C6E9}"/>
                </a:ext>
              </a:extLst>
            </p:cNvPr>
            <p:cNvSpPr>
              <a:spLocks/>
            </p:cNvSpPr>
            <p:nvPr/>
          </p:nvSpPr>
          <p:spPr bwMode="auto">
            <a:xfrm>
              <a:off x="2445" y="3511"/>
              <a:ext cx="82" cy="83"/>
            </a:xfrm>
            <a:custGeom>
              <a:avLst/>
              <a:gdLst>
                <a:gd name="T0" fmla="*/ 0 w 133"/>
                <a:gd name="T1" fmla="*/ 133 h 133"/>
                <a:gd name="T2" fmla="*/ 0 w 133"/>
                <a:gd name="T3" fmla="*/ 133 h 133"/>
                <a:gd name="T4" fmla="*/ 133 w 133"/>
                <a:gd name="T5" fmla="*/ 133 h 133"/>
                <a:gd name="T6" fmla="*/ 133 w 133"/>
                <a:gd name="T7" fmla="*/ 0 h 133"/>
                <a:gd name="T8" fmla="*/ 0 w 133"/>
                <a:gd name="T9" fmla="*/ 0 h 133"/>
                <a:gd name="T10" fmla="*/ 0 w 133"/>
                <a:gd name="T11" fmla="*/ 133 h 133"/>
              </a:gdLst>
              <a:ahLst/>
              <a:cxnLst>
                <a:cxn ang="0">
                  <a:pos x="T0" y="T1"/>
                </a:cxn>
                <a:cxn ang="0">
                  <a:pos x="T2" y="T3"/>
                </a:cxn>
                <a:cxn ang="0">
                  <a:pos x="T4" y="T5"/>
                </a:cxn>
                <a:cxn ang="0">
                  <a:pos x="T6" y="T7"/>
                </a:cxn>
                <a:cxn ang="0">
                  <a:pos x="T8" y="T9"/>
                </a:cxn>
                <a:cxn ang="0">
                  <a:pos x="T10" y="T11"/>
                </a:cxn>
              </a:cxnLst>
              <a:rect l="0" t="0" r="r" b="b"/>
              <a:pathLst>
                <a:path w="133" h="133">
                  <a:moveTo>
                    <a:pt x="0" y="133"/>
                  </a:moveTo>
                  <a:lnTo>
                    <a:pt x="0" y="133"/>
                  </a:lnTo>
                  <a:lnTo>
                    <a:pt x="133" y="133"/>
                  </a:lnTo>
                  <a:lnTo>
                    <a:pt x="133" y="0"/>
                  </a:lnTo>
                  <a:lnTo>
                    <a:pt x="0" y="0"/>
                  </a:lnTo>
                  <a:lnTo>
                    <a:pt x="0" y="133"/>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2">
              <a:extLst>
                <a:ext uri="{FF2B5EF4-FFF2-40B4-BE49-F238E27FC236}">
                  <a16:creationId xmlns:a16="http://schemas.microsoft.com/office/drawing/2014/main" id="{817EEA1E-0C68-1A12-ED55-01891ED6833C}"/>
                </a:ext>
              </a:extLst>
            </p:cNvPr>
            <p:cNvSpPr>
              <a:spLocks/>
            </p:cNvSpPr>
            <p:nvPr/>
          </p:nvSpPr>
          <p:spPr bwMode="auto">
            <a:xfrm>
              <a:off x="2445" y="3412"/>
              <a:ext cx="82" cy="82"/>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13">
              <a:extLst>
                <a:ext uri="{FF2B5EF4-FFF2-40B4-BE49-F238E27FC236}">
                  <a16:creationId xmlns:a16="http://schemas.microsoft.com/office/drawing/2014/main" id="{C042B928-BD4A-5A1F-3EC1-18AF52FA2286}"/>
                </a:ext>
              </a:extLst>
            </p:cNvPr>
            <p:cNvSpPr>
              <a:spLocks/>
            </p:cNvSpPr>
            <p:nvPr/>
          </p:nvSpPr>
          <p:spPr bwMode="auto">
            <a:xfrm>
              <a:off x="2544" y="3511"/>
              <a:ext cx="83" cy="83"/>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14">
              <a:extLst>
                <a:ext uri="{FF2B5EF4-FFF2-40B4-BE49-F238E27FC236}">
                  <a16:creationId xmlns:a16="http://schemas.microsoft.com/office/drawing/2014/main" id="{EA6760EF-289F-091D-A35D-68FF5FF20A92}"/>
                </a:ext>
              </a:extLst>
            </p:cNvPr>
            <p:cNvSpPr>
              <a:spLocks/>
            </p:cNvSpPr>
            <p:nvPr/>
          </p:nvSpPr>
          <p:spPr bwMode="auto">
            <a:xfrm>
              <a:off x="2548" y="3383"/>
              <a:ext cx="108" cy="108"/>
            </a:xfrm>
            <a:custGeom>
              <a:avLst/>
              <a:gdLst>
                <a:gd name="T0" fmla="*/ 87 w 174"/>
                <a:gd name="T1" fmla="*/ 0 h 174"/>
                <a:gd name="T2" fmla="*/ 87 w 174"/>
                <a:gd name="T3" fmla="*/ 0 h 174"/>
                <a:gd name="T4" fmla="*/ 0 w 174"/>
                <a:gd name="T5" fmla="*/ 87 h 174"/>
                <a:gd name="T6" fmla="*/ 87 w 174"/>
                <a:gd name="T7" fmla="*/ 174 h 174"/>
                <a:gd name="T8" fmla="*/ 174 w 174"/>
                <a:gd name="T9" fmla="*/ 87 h 174"/>
                <a:gd name="T10" fmla="*/ 87 w 174"/>
                <a:gd name="T11" fmla="*/ 0 h 174"/>
              </a:gdLst>
              <a:ahLst/>
              <a:cxnLst>
                <a:cxn ang="0">
                  <a:pos x="T0" y="T1"/>
                </a:cxn>
                <a:cxn ang="0">
                  <a:pos x="T2" y="T3"/>
                </a:cxn>
                <a:cxn ang="0">
                  <a:pos x="T4" y="T5"/>
                </a:cxn>
                <a:cxn ang="0">
                  <a:pos x="T6" y="T7"/>
                </a:cxn>
                <a:cxn ang="0">
                  <a:pos x="T8" y="T9"/>
                </a:cxn>
                <a:cxn ang="0">
                  <a:pos x="T10" y="T11"/>
                </a:cxn>
              </a:cxnLst>
              <a:rect l="0" t="0" r="r" b="b"/>
              <a:pathLst>
                <a:path w="174" h="174">
                  <a:moveTo>
                    <a:pt x="87" y="0"/>
                  </a:moveTo>
                  <a:lnTo>
                    <a:pt x="87" y="0"/>
                  </a:lnTo>
                  <a:lnTo>
                    <a:pt x="0" y="87"/>
                  </a:lnTo>
                  <a:lnTo>
                    <a:pt x="87" y="174"/>
                  </a:lnTo>
                  <a:lnTo>
                    <a:pt x="174" y="87"/>
                  </a:lnTo>
                  <a:lnTo>
                    <a:pt x="87"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0" name="Group 59">
            <a:extLst>
              <a:ext uri="{FF2B5EF4-FFF2-40B4-BE49-F238E27FC236}">
                <a16:creationId xmlns:a16="http://schemas.microsoft.com/office/drawing/2014/main" id="{6E7E062C-E87B-65B9-443C-1902D78BB00D}"/>
              </a:ext>
              <a:ext uri="{C183D7F6-B498-43B3-948B-1728B52AA6E4}">
                <adec:decorative xmlns:adec="http://schemas.microsoft.com/office/drawing/2017/decorative" val="1"/>
              </a:ext>
            </a:extLst>
          </p:cNvPr>
          <p:cNvGrpSpPr/>
          <p:nvPr/>
        </p:nvGrpSpPr>
        <p:grpSpPr>
          <a:xfrm>
            <a:off x="3000343" y="5185540"/>
            <a:ext cx="392709" cy="412630"/>
            <a:chOff x="2728798" y="215242"/>
            <a:chExt cx="471251" cy="495156"/>
          </a:xfrm>
        </p:grpSpPr>
        <p:sp>
          <p:nvSpPr>
            <p:cNvPr id="61" name="Freeform 7">
              <a:extLst>
                <a:ext uri="{FF2B5EF4-FFF2-40B4-BE49-F238E27FC236}">
                  <a16:creationId xmlns:a16="http://schemas.microsoft.com/office/drawing/2014/main" id="{BF172784-A50A-26E3-697C-C39E7FF22D70}"/>
                </a:ext>
              </a:extLst>
            </p:cNvPr>
            <p:cNvSpPr>
              <a:spLocks/>
            </p:cNvSpPr>
            <p:nvPr/>
          </p:nvSpPr>
          <p:spPr bwMode="auto">
            <a:xfrm>
              <a:off x="2728798" y="215242"/>
              <a:ext cx="471251" cy="495156"/>
            </a:xfrm>
            <a:custGeom>
              <a:avLst/>
              <a:gdLst>
                <a:gd name="T0" fmla="*/ 121 w 186"/>
                <a:gd name="T1" fmla="*/ 8 h 195"/>
                <a:gd name="T2" fmla="*/ 121 w 186"/>
                <a:gd name="T3" fmla="*/ 8 h 195"/>
                <a:gd name="T4" fmla="*/ 93 w 186"/>
                <a:gd name="T5" fmla="*/ 0 h 195"/>
                <a:gd name="T6" fmla="*/ 65 w 186"/>
                <a:gd name="T7" fmla="*/ 8 h 195"/>
                <a:gd name="T8" fmla="*/ 34 w 186"/>
                <a:gd name="T9" fmla="*/ 24 h 195"/>
                <a:gd name="T10" fmla="*/ 0 w 186"/>
                <a:gd name="T11" fmla="*/ 32 h 195"/>
                <a:gd name="T12" fmla="*/ 0 w 186"/>
                <a:gd name="T13" fmla="*/ 64 h 195"/>
                <a:gd name="T14" fmla="*/ 8 w 186"/>
                <a:gd name="T15" fmla="*/ 105 h 195"/>
                <a:gd name="T16" fmla="*/ 29 w 186"/>
                <a:gd name="T17" fmla="*/ 141 h 195"/>
                <a:gd name="T18" fmla="*/ 59 w 186"/>
                <a:gd name="T19" fmla="*/ 171 h 195"/>
                <a:gd name="T20" fmla="*/ 93 w 186"/>
                <a:gd name="T21" fmla="*/ 195 h 195"/>
                <a:gd name="T22" fmla="*/ 127 w 186"/>
                <a:gd name="T23" fmla="*/ 171 h 195"/>
                <a:gd name="T24" fmla="*/ 157 w 186"/>
                <a:gd name="T25" fmla="*/ 141 h 195"/>
                <a:gd name="T26" fmla="*/ 178 w 186"/>
                <a:gd name="T27" fmla="*/ 105 h 195"/>
                <a:gd name="T28" fmla="*/ 186 w 186"/>
                <a:gd name="T29" fmla="*/ 64 h 195"/>
                <a:gd name="T30" fmla="*/ 186 w 186"/>
                <a:gd name="T31" fmla="*/ 32 h 195"/>
                <a:gd name="T32" fmla="*/ 152 w 186"/>
                <a:gd name="T33" fmla="*/ 24 h 195"/>
                <a:gd name="T34" fmla="*/ 121 w 186"/>
                <a:gd name="T35" fmla="*/ 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6" h="195">
                  <a:moveTo>
                    <a:pt x="121" y="8"/>
                  </a:moveTo>
                  <a:lnTo>
                    <a:pt x="121" y="8"/>
                  </a:lnTo>
                  <a:cubicBezTo>
                    <a:pt x="113" y="2"/>
                    <a:pt x="103" y="0"/>
                    <a:pt x="93" y="0"/>
                  </a:cubicBezTo>
                  <a:cubicBezTo>
                    <a:pt x="83" y="0"/>
                    <a:pt x="74" y="2"/>
                    <a:pt x="65" y="8"/>
                  </a:cubicBezTo>
                  <a:cubicBezTo>
                    <a:pt x="56" y="14"/>
                    <a:pt x="45" y="20"/>
                    <a:pt x="34" y="24"/>
                  </a:cubicBezTo>
                  <a:cubicBezTo>
                    <a:pt x="23" y="27"/>
                    <a:pt x="11" y="30"/>
                    <a:pt x="0" y="32"/>
                  </a:cubicBezTo>
                  <a:lnTo>
                    <a:pt x="0" y="64"/>
                  </a:lnTo>
                  <a:cubicBezTo>
                    <a:pt x="0" y="78"/>
                    <a:pt x="3" y="92"/>
                    <a:pt x="8" y="105"/>
                  </a:cubicBezTo>
                  <a:cubicBezTo>
                    <a:pt x="13" y="118"/>
                    <a:pt x="20" y="130"/>
                    <a:pt x="29" y="141"/>
                  </a:cubicBezTo>
                  <a:cubicBezTo>
                    <a:pt x="38" y="152"/>
                    <a:pt x="48" y="162"/>
                    <a:pt x="59" y="171"/>
                  </a:cubicBezTo>
                  <a:cubicBezTo>
                    <a:pt x="70" y="180"/>
                    <a:pt x="82" y="188"/>
                    <a:pt x="93" y="195"/>
                  </a:cubicBezTo>
                  <a:cubicBezTo>
                    <a:pt x="105" y="188"/>
                    <a:pt x="116" y="180"/>
                    <a:pt x="127" y="171"/>
                  </a:cubicBezTo>
                  <a:cubicBezTo>
                    <a:pt x="138" y="162"/>
                    <a:pt x="148" y="152"/>
                    <a:pt x="157" y="141"/>
                  </a:cubicBezTo>
                  <a:cubicBezTo>
                    <a:pt x="166" y="130"/>
                    <a:pt x="173" y="118"/>
                    <a:pt x="178" y="105"/>
                  </a:cubicBezTo>
                  <a:cubicBezTo>
                    <a:pt x="184" y="92"/>
                    <a:pt x="186" y="78"/>
                    <a:pt x="186" y="64"/>
                  </a:cubicBezTo>
                  <a:lnTo>
                    <a:pt x="186" y="32"/>
                  </a:lnTo>
                  <a:cubicBezTo>
                    <a:pt x="175" y="30"/>
                    <a:pt x="164" y="27"/>
                    <a:pt x="152" y="24"/>
                  </a:cubicBezTo>
                  <a:cubicBezTo>
                    <a:pt x="141" y="20"/>
                    <a:pt x="131" y="14"/>
                    <a:pt x="121" y="8"/>
                  </a:cubicBezTo>
                  <a:close/>
                </a:path>
              </a:pathLst>
            </a:custGeom>
            <a:solidFill>
              <a:schemeClr val="tx2"/>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grpSp>
          <p:nvGrpSpPr>
            <p:cNvPr id="62" name="Group 61">
              <a:extLst>
                <a:ext uri="{FF2B5EF4-FFF2-40B4-BE49-F238E27FC236}">
                  <a16:creationId xmlns:a16="http://schemas.microsoft.com/office/drawing/2014/main" id="{2B22BF07-598E-C737-8250-F096603A6E16}"/>
                </a:ext>
              </a:extLst>
            </p:cNvPr>
            <p:cNvGrpSpPr/>
            <p:nvPr/>
          </p:nvGrpSpPr>
          <p:grpSpPr>
            <a:xfrm>
              <a:off x="2823534" y="352224"/>
              <a:ext cx="294478" cy="221192"/>
              <a:chOff x="3235356" y="240377"/>
              <a:chExt cx="421005" cy="316230"/>
            </a:xfrm>
            <a:solidFill>
              <a:schemeClr val="bg1"/>
            </a:solidFill>
          </p:grpSpPr>
          <p:sp>
            <p:nvSpPr>
              <p:cNvPr id="63" name="Freeform 5">
                <a:extLst>
                  <a:ext uri="{FF2B5EF4-FFF2-40B4-BE49-F238E27FC236}">
                    <a16:creationId xmlns:a16="http://schemas.microsoft.com/office/drawing/2014/main" id="{CF4121AA-5F69-7C41-05C1-A3B56ABE4A65}"/>
                  </a:ext>
                </a:extLst>
              </p:cNvPr>
              <p:cNvSpPr>
                <a:spLocks/>
              </p:cNvSpPr>
              <p:nvPr/>
            </p:nvSpPr>
            <p:spPr bwMode="auto">
              <a:xfrm>
                <a:off x="3340131" y="240377"/>
                <a:ext cx="316230" cy="316230"/>
              </a:xfrm>
              <a:custGeom>
                <a:avLst/>
                <a:gdLst>
                  <a:gd name="T0" fmla="*/ 0 w 166"/>
                  <a:gd name="T1" fmla="*/ 141 h 166"/>
                  <a:gd name="T2" fmla="*/ 25 w 166"/>
                  <a:gd name="T3" fmla="*/ 166 h 166"/>
                  <a:gd name="T4" fmla="*/ 166 w 166"/>
                  <a:gd name="T5" fmla="*/ 25 h 166"/>
                  <a:gd name="T6" fmla="*/ 141 w 166"/>
                  <a:gd name="T7" fmla="*/ 0 h 166"/>
                  <a:gd name="T8" fmla="*/ 0 w 166"/>
                  <a:gd name="T9" fmla="*/ 141 h 166"/>
                </a:gdLst>
                <a:ahLst/>
                <a:cxnLst>
                  <a:cxn ang="0">
                    <a:pos x="T0" y="T1"/>
                  </a:cxn>
                  <a:cxn ang="0">
                    <a:pos x="T2" y="T3"/>
                  </a:cxn>
                  <a:cxn ang="0">
                    <a:pos x="T4" y="T5"/>
                  </a:cxn>
                  <a:cxn ang="0">
                    <a:pos x="T6" y="T7"/>
                  </a:cxn>
                  <a:cxn ang="0">
                    <a:pos x="T8" y="T9"/>
                  </a:cxn>
                </a:cxnLst>
                <a:rect l="0" t="0" r="r" b="b"/>
                <a:pathLst>
                  <a:path w="166" h="166">
                    <a:moveTo>
                      <a:pt x="0" y="141"/>
                    </a:moveTo>
                    <a:lnTo>
                      <a:pt x="25" y="166"/>
                    </a:lnTo>
                    <a:lnTo>
                      <a:pt x="166" y="25"/>
                    </a:lnTo>
                    <a:lnTo>
                      <a:pt x="141" y="0"/>
                    </a:lnTo>
                    <a:lnTo>
                      <a:pt x="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30"/>
                <a:endParaRPr lang="en-US">
                  <a:solidFill>
                    <a:srgbClr val="1A1A1A"/>
                  </a:solidFill>
                  <a:latin typeface="Segoe UI"/>
                </a:endParaRPr>
              </a:p>
            </p:txBody>
          </p:sp>
          <p:sp>
            <p:nvSpPr>
              <p:cNvPr id="64" name="Freeform 6">
                <a:extLst>
                  <a:ext uri="{FF2B5EF4-FFF2-40B4-BE49-F238E27FC236}">
                    <a16:creationId xmlns:a16="http://schemas.microsoft.com/office/drawing/2014/main" id="{CF1F9803-6C7F-79FD-1BD9-D6446D230FF3}"/>
                  </a:ext>
                </a:extLst>
              </p:cNvPr>
              <p:cNvSpPr>
                <a:spLocks/>
              </p:cNvSpPr>
              <p:nvPr/>
            </p:nvSpPr>
            <p:spPr bwMode="auto">
              <a:xfrm>
                <a:off x="3235356" y="354677"/>
                <a:ext cx="201930" cy="201930"/>
              </a:xfrm>
              <a:custGeom>
                <a:avLst/>
                <a:gdLst>
                  <a:gd name="T0" fmla="*/ 80 w 106"/>
                  <a:gd name="T1" fmla="*/ 106 h 106"/>
                  <a:gd name="T2" fmla="*/ 106 w 106"/>
                  <a:gd name="T3" fmla="*/ 81 h 106"/>
                  <a:gd name="T4" fmla="*/ 25 w 106"/>
                  <a:gd name="T5" fmla="*/ 0 h 106"/>
                  <a:gd name="T6" fmla="*/ 0 w 106"/>
                  <a:gd name="T7" fmla="*/ 26 h 106"/>
                  <a:gd name="T8" fmla="*/ 80 w 106"/>
                  <a:gd name="T9" fmla="*/ 106 h 106"/>
                </a:gdLst>
                <a:ahLst/>
                <a:cxnLst>
                  <a:cxn ang="0">
                    <a:pos x="T0" y="T1"/>
                  </a:cxn>
                  <a:cxn ang="0">
                    <a:pos x="T2" y="T3"/>
                  </a:cxn>
                  <a:cxn ang="0">
                    <a:pos x="T4" y="T5"/>
                  </a:cxn>
                  <a:cxn ang="0">
                    <a:pos x="T6" y="T7"/>
                  </a:cxn>
                  <a:cxn ang="0">
                    <a:pos x="T8" y="T9"/>
                  </a:cxn>
                </a:cxnLst>
                <a:rect l="0" t="0" r="r" b="b"/>
                <a:pathLst>
                  <a:path w="106" h="106">
                    <a:moveTo>
                      <a:pt x="80" y="106"/>
                    </a:moveTo>
                    <a:lnTo>
                      <a:pt x="106" y="81"/>
                    </a:lnTo>
                    <a:lnTo>
                      <a:pt x="25" y="0"/>
                    </a:lnTo>
                    <a:lnTo>
                      <a:pt x="0" y="26"/>
                    </a:lnTo>
                    <a:lnTo>
                      <a:pt x="8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30"/>
                <a:endParaRPr lang="en-US">
                  <a:solidFill>
                    <a:srgbClr val="1A1A1A"/>
                  </a:solidFill>
                  <a:latin typeface="Segoe UI"/>
                </a:endParaRPr>
              </a:p>
            </p:txBody>
          </p:sp>
        </p:grpSp>
      </p:grpSp>
    </p:spTree>
    <p:extLst>
      <p:ext uri="{BB962C8B-B14F-4D97-AF65-F5344CB8AC3E}">
        <p14:creationId xmlns:p14="http://schemas.microsoft.com/office/powerpoint/2010/main" val="154357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nodeType="with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BB8F255-0DE7-805C-934E-90EA8E01D40E}"/>
              </a:ext>
            </a:extLst>
          </p:cNvPr>
          <p:cNvPicPr>
            <a:picLocks noChangeAspect="1"/>
          </p:cNvPicPr>
          <p:nvPr/>
        </p:nvPicPr>
        <p:blipFill rotWithShape="1">
          <a:blip r:embed="rId2">
            <a:extLst>
              <a:ext uri="{28A0092B-C50C-407E-A947-70E740481C1C}">
                <a14:useLocalDpi xmlns:a14="http://schemas.microsoft.com/office/drawing/2010/main" val="0"/>
              </a:ext>
            </a:extLst>
          </a:blip>
          <a:srcRect l="-280" t="22999" r="19687" b="12073"/>
          <a:stretch/>
        </p:blipFill>
        <p:spPr>
          <a:xfrm>
            <a:off x="6905266" y="1566784"/>
            <a:ext cx="4921848" cy="2728302"/>
          </a:xfrm>
          <a:prstGeom prst="rect">
            <a:avLst/>
          </a:prstGeom>
        </p:spPr>
      </p:pic>
      <p:pic>
        <p:nvPicPr>
          <p:cNvPr id="12" name="Picture 11">
            <a:extLst>
              <a:ext uri="{FF2B5EF4-FFF2-40B4-BE49-F238E27FC236}">
                <a16:creationId xmlns:a16="http://schemas.microsoft.com/office/drawing/2014/main" id="{BE49D3D1-BB30-DFF6-0B03-571F662D0AE1}"/>
              </a:ext>
            </a:extLst>
          </p:cNvPr>
          <p:cNvPicPr>
            <a:picLocks noChangeAspect="1"/>
          </p:cNvPicPr>
          <p:nvPr/>
        </p:nvPicPr>
        <p:blipFill>
          <a:blip r:embed="rId3">
            <a:extLst>
              <a:ext uri="{28A0092B-C50C-407E-A947-70E740481C1C}">
                <a14:useLocalDpi xmlns:a14="http://schemas.microsoft.com/office/drawing/2010/main" val="0"/>
              </a:ext>
            </a:extLst>
          </a:blip>
          <a:srcRect t="9637" b="9637"/>
          <a:stretch/>
        </p:blipFill>
        <p:spPr>
          <a:xfrm>
            <a:off x="324168" y="1555218"/>
            <a:ext cx="4941888" cy="2747469"/>
          </a:xfrm>
          <a:prstGeom prst="rect">
            <a:avLst/>
          </a:prstGeom>
        </p:spPr>
      </p:pic>
      <p:sp>
        <p:nvSpPr>
          <p:cNvPr id="3" name="Footer Placeholder 2">
            <a:extLst>
              <a:ext uri="{FF2B5EF4-FFF2-40B4-BE49-F238E27FC236}">
                <a16:creationId xmlns:a16="http://schemas.microsoft.com/office/drawing/2014/main" id="{B1D5B357-4425-4907-8318-1F00A42E60B6}"/>
              </a:ext>
            </a:extLst>
          </p:cNvPr>
          <p:cNvSpPr>
            <a:spLocks noGrp="1"/>
          </p:cNvSpPr>
          <p:nvPr>
            <p:ph type="ftr" sz="quarter" idx="10"/>
          </p:nvPr>
        </p:nvSpPr>
        <p:spPr>
          <a:xfrm>
            <a:off x="228599" y="6556248"/>
            <a:ext cx="2549747" cy="182880"/>
          </a:xfrm>
        </p:spPr>
        <p:txBody>
          <a:bodyPr/>
          <a:lstStyle/>
          <a:p>
            <a:r>
              <a:rPr lang="en-IN" dirty="0"/>
              <a:t>© 2023 NTT DATA America, Inc. All rights reserved.</a:t>
            </a:r>
            <a:endParaRPr lang="en-US" dirty="0"/>
          </a:p>
        </p:txBody>
      </p:sp>
      <p:sp>
        <p:nvSpPr>
          <p:cNvPr id="4" name="Slide Number Placeholder 3">
            <a:extLst>
              <a:ext uri="{FF2B5EF4-FFF2-40B4-BE49-F238E27FC236}">
                <a16:creationId xmlns:a16="http://schemas.microsoft.com/office/drawing/2014/main" id="{EFDF031E-BC2D-4FC5-A429-5FC0D7346566}"/>
              </a:ext>
            </a:extLst>
          </p:cNvPr>
          <p:cNvSpPr>
            <a:spLocks noGrp="1"/>
          </p:cNvSpPr>
          <p:nvPr>
            <p:ph type="sldNum" sz="quarter" idx="11"/>
          </p:nvPr>
        </p:nvSpPr>
        <p:spPr>
          <a:xfrm>
            <a:off x="5762244" y="6556248"/>
            <a:ext cx="667512" cy="182880"/>
          </a:xfrm>
        </p:spPr>
        <p:txBody>
          <a:bodyPr/>
          <a:lstStyle/>
          <a:p>
            <a:fld id="{92EA2340-BE12-4138-BE15-7C339B03EB4B}" type="slidenum">
              <a:rPr lang="en-US" smtClean="0"/>
              <a:pPr/>
              <a:t>5</a:t>
            </a:fld>
            <a:endParaRPr lang="en-US"/>
          </a:p>
        </p:txBody>
      </p:sp>
      <p:sp>
        <p:nvSpPr>
          <p:cNvPr id="5" name="Title 4">
            <a:extLst>
              <a:ext uri="{FF2B5EF4-FFF2-40B4-BE49-F238E27FC236}">
                <a16:creationId xmlns:a16="http://schemas.microsoft.com/office/drawing/2014/main" id="{8DCE7B9A-FA87-4380-A281-DD0021DD6AE5}"/>
              </a:ext>
            </a:extLst>
          </p:cNvPr>
          <p:cNvSpPr>
            <a:spLocks noGrp="1"/>
          </p:cNvSpPr>
          <p:nvPr>
            <p:ph type="title"/>
          </p:nvPr>
        </p:nvSpPr>
        <p:spPr>
          <a:xfrm>
            <a:off x="304800" y="640080"/>
            <a:ext cx="11582400" cy="552204"/>
          </a:xfrm>
        </p:spPr>
        <p:txBody>
          <a:bodyPr/>
          <a:lstStyle/>
          <a:p>
            <a:r>
              <a:rPr lang="en-CA" dirty="0"/>
              <a:t>Meet Employees and IT Expectations</a:t>
            </a:r>
            <a:endParaRPr lang="en-IN" dirty="0"/>
          </a:p>
        </p:txBody>
      </p:sp>
      <p:sp>
        <p:nvSpPr>
          <p:cNvPr id="9" name="TextBox 8">
            <a:extLst>
              <a:ext uri="{FF2B5EF4-FFF2-40B4-BE49-F238E27FC236}">
                <a16:creationId xmlns:a16="http://schemas.microsoft.com/office/drawing/2014/main" id="{11152E61-6F44-4C88-B751-817DC318F0D5}"/>
              </a:ext>
            </a:extLst>
          </p:cNvPr>
          <p:cNvSpPr txBox="1"/>
          <p:nvPr/>
        </p:nvSpPr>
        <p:spPr>
          <a:xfrm>
            <a:off x="320331" y="1197452"/>
            <a:ext cx="4945724" cy="369332"/>
          </a:xfrm>
          <a:prstGeom prst="rect">
            <a:avLst/>
          </a:prstGeom>
          <a:solidFill>
            <a:schemeClr val="tx2"/>
          </a:solidFill>
        </p:spPr>
        <p:txBody>
          <a:bodyPr wrap="square">
            <a:spAutoFit/>
          </a:bodyPr>
          <a:lstStyle/>
          <a:p>
            <a:pPr algn="ctr"/>
            <a:r>
              <a:rPr lang="en-US" b="1" dirty="0">
                <a:solidFill>
                  <a:schemeClr val="bg1"/>
                </a:solidFill>
              </a:rPr>
              <a:t>Liked by Employees</a:t>
            </a:r>
            <a:endParaRPr lang="en-IN" b="1" dirty="0">
              <a:solidFill>
                <a:schemeClr val="bg1"/>
              </a:solidFill>
            </a:endParaRPr>
          </a:p>
        </p:txBody>
      </p:sp>
      <p:sp>
        <p:nvSpPr>
          <p:cNvPr id="10" name="TextBox 9">
            <a:extLst>
              <a:ext uri="{FF2B5EF4-FFF2-40B4-BE49-F238E27FC236}">
                <a16:creationId xmlns:a16="http://schemas.microsoft.com/office/drawing/2014/main" id="{FDCF603A-59D0-4F93-8309-2FF5CE3F7502}"/>
              </a:ext>
            </a:extLst>
          </p:cNvPr>
          <p:cNvSpPr txBox="1"/>
          <p:nvPr/>
        </p:nvSpPr>
        <p:spPr>
          <a:xfrm>
            <a:off x="6912884" y="1197452"/>
            <a:ext cx="4914229" cy="379959"/>
          </a:xfrm>
          <a:prstGeom prst="rect">
            <a:avLst/>
          </a:prstGeom>
          <a:solidFill>
            <a:schemeClr val="tx2"/>
          </a:solidFill>
        </p:spPr>
        <p:txBody>
          <a:bodyPr wrap="square">
            <a:spAutoFit/>
          </a:bodyPr>
          <a:lstStyle/>
          <a:p>
            <a:pPr algn="ctr"/>
            <a:r>
              <a:rPr lang="en-US" b="1" dirty="0">
                <a:solidFill>
                  <a:schemeClr val="bg1"/>
                </a:solidFill>
              </a:rPr>
              <a:t>Trusted by IT</a:t>
            </a:r>
            <a:endParaRPr lang="en-IN" b="1" dirty="0">
              <a:solidFill>
                <a:schemeClr val="bg1"/>
              </a:solidFill>
            </a:endParaRPr>
          </a:p>
        </p:txBody>
      </p:sp>
      <p:cxnSp>
        <p:nvCxnSpPr>
          <p:cNvPr id="56" name="Straight Connector 55">
            <a:extLst>
              <a:ext uri="{FF2B5EF4-FFF2-40B4-BE49-F238E27FC236}">
                <a16:creationId xmlns:a16="http://schemas.microsoft.com/office/drawing/2014/main" id="{4538BF2F-97E9-4D90-89CC-AB1D525078B0}"/>
              </a:ext>
            </a:extLst>
          </p:cNvPr>
          <p:cNvCxnSpPr>
            <a:cxnSpLocks/>
          </p:cNvCxnSpPr>
          <p:nvPr/>
        </p:nvCxnSpPr>
        <p:spPr>
          <a:xfrm>
            <a:off x="6094413"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DC928C03-14C3-4900-BA05-3D488308A1F9}"/>
              </a:ext>
            </a:extLst>
          </p:cNvPr>
          <p:cNvGrpSpPr/>
          <p:nvPr/>
        </p:nvGrpSpPr>
        <p:grpSpPr>
          <a:xfrm>
            <a:off x="320331" y="4439457"/>
            <a:ext cx="4955612" cy="954109"/>
            <a:chOff x="-394769" y="4444291"/>
            <a:chExt cx="4955612" cy="954109"/>
          </a:xfrm>
        </p:grpSpPr>
        <p:sp>
          <p:nvSpPr>
            <p:cNvPr id="61" name="Rectangle 60">
              <a:extLst>
                <a:ext uri="{FF2B5EF4-FFF2-40B4-BE49-F238E27FC236}">
                  <a16:creationId xmlns:a16="http://schemas.microsoft.com/office/drawing/2014/main" id="{E2AB4C97-56D9-461F-94A1-41AA3742CCB3}"/>
                </a:ext>
              </a:extLst>
            </p:cNvPr>
            <p:cNvSpPr/>
            <p:nvPr/>
          </p:nvSpPr>
          <p:spPr>
            <a:xfrm>
              <a:off x="1276444" y="4444291"/>
              <a:ext cx="1628389" cy="95410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bg1"/>
                  </a:solidFill>
                </a:rPr>
                <a:t>Always ready and updated</a:t>
              </a:r>
            </a:p>
          </p:txBody>
        </p:sp>
        <p:sp>
          <p:nvSpPr>
            <p:cNvPr id="62" name="Rectangle 61">
              <a:extLst>
                <a:ext uri="{FF2B5EF4-FFF2-40B4-BE49-F238E27FC236}">
                  <a16:creationId xmlns:a16="http://schemas.microsoft.com/office/drawing/2014/main" id="{FB6790CB-953B-476E-8CC0-D0E02F15D926}"/>
                </a:ext>
              </a:extLst>
            </p:cNvPr>
            <p:cNvSpPr/>
            <p:nvPr/>
          </p:nvSpPr>
          <p:spPr>
            <a:xfrm>
              <a:off x="2932454" y="4444293"/>
              <a:ext cx="1628389" cy="95410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bg1"/>
                  </a:solidFill>
                </a:rPr>
                <a:t>Personal </a:t>
              </a:r>
              <a:br>
                <a:rPr lang="en-US" sz="1400" b="1" dirty="0">
                  <a:solidFill>
                    <a:schemeClr val="bg1"/>
                  </a:solidFill>
                </a:rPr>
              </a:br>
              <a:r>
                <a:rPr lang="en-US" sz="1400" b="1" dirty="0">
                  <a:solidFill>
                    <a:schemeClr val="bg1"/>
                  </a:solidFill>
                </a:rPr>
                <a:t>and familiar</a:t>
              </a:r>
            </a:p>
          </p:txBody>
        </p:sp>
        <p:sp>
          <p:nvSpPr>
            <p:cNvPr id="63" name="Rectangle 62">
              <a:extLst>
                <a:ext uri="{FF2B5EF4-FFF2-40B4-BE49-F238E27FC236}">
                  <a16:creationId xmlns:a16="http://schemas.microsoft.com/office/drawing/2014/main" id="{C1A3C44E-95E7-4663-8658-B41D92893B3A}"/>
                </a:ext>
              </a:extLst>
            </p:cNvPr>
            <p:cNvSpPr/>
            <p:nvPr/>
          </p:nvSpPr>
          <p:spPr>
            <a:xfrm>
              <a:off x="-394769" y="4444292"/>
              <a:ext cx="1628389" cy="95410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bg1"/>
                  </a:solidFill>
                </a:rPr>
                <a:t>Streamed to any devices</a:t>
              </a:r>
            </a:p>
          </p:txBody>
        </p:sp>
      </p:grpSp>
      <p:grpSp>
        <p:nvGrpSpPr>
          <p:cNvPr id="2" name="Group 1">
            <a:extLst>
              <a:ext uri="{FF2B5EF4-FFF2-40B4-BE49-F238E27FC236}">
                <a16:creationId xmlns:a16="http://schemas.microsoft.com/office/drawing/2014/main" id="{BEA48D6F-5834-10D4-7A84-316CC0DCCD47}"/>
              </a:ext>
            </a:extLst>
          </p:cNvPr>
          <p:cNvGrpSpPr/>
          <p:nvPr/>
        </p:nvGrpSpPr>
        <p:grpSpPr>
          <a:xfrm>
            <a:off x="6871501" y="4439459"/>
            <a:ext cx="4955612" cy="954109"/>
            <a:chOff x="-394769" y="4444291"/>
            <a:chExt cx="4955612" cy="954109"/>
          </a:xfrm>
        </p:grpSpPr>
        <p:sp>
          <p:nvSpPr>
            <p:cNvPr id="6" name="Rectangle 5">
              <a:extLst>
                <a:ext uri="{FF2B5EF4-FFF2-40B4-BE49-F238E27FC236}">
                  <a16:creationId xmlns:a16="http://schemas.microsoft.com/office/drawing/2014/main" id="{DB4FAEF0-9657-D0A4-B2C4-5EEB37FA52EC}"/>
                </a:ext>
              </a:extLst>
            </p:cNvPr>
            <p:cNvSpPr/>
            <p:nvPr/>
          </p:nvSpPr>
          <p:spPr>
            <a:xfrm>
              <a:off x="1276444" y="4444291"/>
              <a:ext cx="1628389" cy="95410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bg1"/>
                  </a:solidFill>
                </a:rPr>
                <a:t>Predictable costs</a:t>
              </a:r>
            </a:p>
          </p:txBody>
        </p:sp>
        <p:sp>
          <p:nvSpPr>
            <p:cNvPr id="7" name="Rectangle 6">
              <a:extLst>
                <a:ext uri="{FF2B5EF4-FFF2-40B4-BE49-F238E27FC236}">
                  <a16:creationId xmlns:a16="http://schemas.microsoft.com/office/drawing/2014/main" id="{CE8CF680-A9A9-36C4-F5F3-4860A5C1A9BB}"/>
                </a:ext>
              </a:extLst>
            </p:cNvPr>
            <p:cNvSpPr/>
            <p:nvPr/>
          </p:nvSpPr>
          <p:spPr>
            <a:xfrm>
              <a:off x="2932454" y="4444293"/>
              <a:ext cx="1628389" cy="95410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CA" sz="1400" b="1" dirty="0">
                  <a:solidFill>
                    <a:schemeClr val="bg1"/>
                  </a:solidFill>
                </a:rPr>
                <a:t>Easy to buy,</a:t>
              </a:r>
              <a:br>
                <a:rPr lang="en-CA" sz="1400" b="1" dirty="0">
                  <a:solidFill>
                    <a:schemeClr val="bg1"/>
                  </a:solidFill>
                </a:rPr>
              </a:br>
              <a:r>
                <a:rPr lang="en-CA" sz="1400" b="1" dirty="0">
                  <a:solidFill>
                    <a:schemeClr val="bg1"/>
                  </a:solidFill>
                </a:rPr>
                <a:t>deploy, and manage</a:t>
              </a:r>
            </a:p>
          </p:txBody>
        </p:sp>
        <p:sp>
          <p:nvSpPr>
            <p:cNvPr id="8" name="Rectangle 7">
              <a:extLst>
                <a:ext uri="{FF2B5EF4-FFF2-40B4-BE49-F238E27FC236}">
                  <a16:creationId xmlns:a16="http://schemas.microsoft.com/office/drawing/2014/main" id="{0767AFA4-4F3A-E3C4-0866-EF44F6A6169F}"/>
                </a:ext>
              </a:extLst>
            </p:cNvPr>
            <p:cNvSpPr/>
            <p:nvPr/>
          </p:nvSpPr>
          <p:spPr>
            <a:xfrm>
              <a:off x="-394769" y="4444292"/>
              <a:ext cx="1628389" cy="95410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bg1"/>
                  </a:solidFill>
                </a:rPr>
                <a:t>Scalable ​</a:t>
              </a:r>
              <a:br>
                <a:rPr lang="en-US" sz="1400" b="1" dirty="0">
                  <a:solidFill>
                    <a:schemeClr val="bg1"/>
                  </a:solidFill>
                </a:rPr>
              </a:br>
              <a:r>
                <a:rPr lang="en-US" sz="1400" b="1" dirty="0">
                  <a:solidFill>
                    <a:schemeClr val="bg1"/>
                  </a:solidFill>
                </a:rPr>
                <a:t>and resilient</a:t>
              </a:r>
            </a:p>
          </p:txBody>
        </p:sp>
      </p:grpSp>
    </p:spTree>
    <p:extLst>
      <p:ext uri="{BB962C8B-B14F-4D97-AF65-F5344CB8AC3E}">
        <p14:creationId xmlns:p14="http://schemas.microsoft.com/office/powerpoint/2010/main" val="2509837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E9FFA1-668F-45F1-A607-583FE315A0C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2EA2340-BE12-4138-BE15-7C339B03EB4B}" type="slidenum">
              <a:rPr kumimoji="1" lang="en-US" sz="800" b="0" i="0" u="none" strike="noStrike" kern="1200" cap="none" spc="0" normalizeH="0" baseline="0" noProof="0" smtClean="0">
                <a:ln>
                  <a:noFill/>
                </a:ln>
                <a:solidFill>
                  <a:srgbClr val="6785C1"/>
                </a:solidFill>
                <a:effectLst/>
                <a:uLnTx/>
                <a:uFillTx/>
                <a:latin typeface="Arial"/>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1" lang="en-US" sz="800" b="0" i="0" u="none" strike="noStrike" kern="1200" cap="none" spc="0" normalizeH="0" baseline="0" noProof="0">
              <a:ln>
                <a:noFill/>
              </a:ln>
              <a:solidFill>
                <a:srgbClr val="6785C1"/>
              </a:solidFill>
              <a:effectLst/>
              <a:uLnTx/>
              <a:uFillTx/>
              <a:latin typeface="Arial"/>
              <a:cs typeface="+mn-cs"/>
            </a:endParaRPr>
          </a:p>
        </p:txBody>
      </p:sp>
      <p:sp>
        <p:nvSpPr>
          <p:cNvPr id="5" name="Title 4">
            <a:extLst>
              <a:ext uri="{FF2B5EF4-FFF2-40B4-BE49-F238E27FC236}">
                <a16:creationId xmlns:a16="http://schemas.microsoft.com/office/drawing/2014/main" id="{80BE1D76-5110-1324-40BF-1FFD9D392958}"/>
              </a:ext>
            </a:extLst>
          </p:cNvPr>
          <p:cNvSpPr>
            <a:spLocks noGrp="1"/>
          </p:cNvSpPr>
          <p:nvPr>
            <p:ph type="title"/>
          </p:nvPr>
        </p:nvSpPr>
        <p:spPr/>
        <p:txBody>
          <a:bodyPr/>
          <a:lstStyle/>
          <a:p>
            <a:r>
              <a:rPr lang="en-CA" dirty="0"/>
              <a:t>Out-of-the-box Integration in Microsoft 365 Ecosystem </a:t>
            </a:r>
          </a:p>
        </p:txBody>
      </p:sp>
      <p:sp>
        <p:nvSpPr>
          <p:cNvPr id="13" name="Rounded Rectangle 36">
            <a:extLst>
              <a:ext uri="{FF2B5EF4-FFF2-40B4-BE49-F238E27FC236}">
                <a16:creationId xmlns:a16="http://schemas.microsoft.com/office/drawing/2014/main" id="{60C353E5-5B5D-D88D-4C88-0B480D3993B6}"/>
              </a:ext>
            </a:extLst>
          </p:cNvPr>
          <p:cNvSpPr/>
          <p:nvPr/>
        </p:nvSpPr>
        <p:spPr>
          <a:xfrm>
            <a:off x="563880" y="1570346"/>
            <a:ext cx="4371613" cy="4647574"/>
          </a:xfrm>
          <a:prstGeom prst="roundRect">
            <a:avLst>
              <a:gd name="adj" fmla="val 2801"/>
            </a:avLst>
          </a:prstGeom>
          <a:solidFill>
            <a:schemeClr val="accent1"/>
          </a:solidFill>
          <a:ln w="12700">
            <a:solidFill>
              <a:schemeClr val="bg1"/>
            </a:solidFill>
            <a:miter lim="400000"/>
          </a:ln>
          <a:effectLst/>
        </p:spPr>
        <p:txBody>
          <a:bodyPr lIns="274320" tIns="0" rIns="274320" bIns="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effectLst/>
                <a:uLnTx/>
                <a:uFillTx/>
                <a:ea typeface="+mn-ea"/>
                <a:cs typeface="+mn-cs"/>
              </a:rPr>
              <a:t>Benefits of Windows 365:</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1" i="0" u="none" strike="noStrike" kern="1200" cap="none" spc="0" normalizeH="0" baseline="0" noProof="0" dirty="0">
              <a:ln>
                <a:noFill/>
              </a:ln>
              <a:effectLst/>
              <a:uLnTx/>
              <a:uFillTx/>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1200" b="0" i="0" u="none" strike="noStrike" kern="1200" cap="none" spc="0" normalizeH="0" baseline="0" noProof="0" dirty="0">
                <a:ln>
                  <a:noFill/>
                </a:ln>
                <a:effectLst/>
                <a:uLnTx/>
                <a:uFillTx/>
                <a:ea typeface="+mn-ea"/>
                <a:cs typeface="+mn-cs"/>
              </a:rPr>
              <a:t>Procure, provision and deploy in minutes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1200" b="0" i="0" u="none" strike="noStrike" kern="1200" cap="none" spc="0" normalizeH="0" baseline="0" noProof="0" dirty="0">
                <a:ln>
                  <a:noFill/>
                </a:ln>
                <a:effectLst/>
                <a:uLnTx/>
                <a:uFillTx/>
                <a:ea typeface="+mn-ea"/>
                <a:cs typeface="+mn-cs"/>
              </a:rPr>
              <a:t>Enable anywhere access for user on their choice of device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1200" b="0" i="0" u="none" strike="noStrike" kern="1200" cap="none" spc="0" normalizeH="0" baseline="0" noProof="0" dirty="0">
                <a:ln>
                  <a:noFill/>
                </a:ln>
                <a:effectLst/>
                <a:uLnTx/>
                <a:uFillTx/>
                <a:ea typeface="+mn-ea"/>
                <a:cs typeface="+mn-cs"/>
              </a:rPr>
              <a:t>Tailor compute and configuration for an elastic workforce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1200" b="0" i="0" u="none" strike="noStrike" kern="1200" cap="none" spc="0" normalizeH="0" baseline="0" noProof="0" dirty="0">
                <a:ln>
                  <a:noFill/>
                </a:ln>
                <a:effectLst/>
                <a:uLnTx/>
                <a:uFillTx/>
                <a:ea typeface="+mn-ea"/>
                <a:cs typeface="+mn-cs"/>
              </a:rPr>
              <a:t>Pick up where you left off on the device of your choice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1200" b="0" i="0" u="none" strike="noStrike" kern="1200" cap="none" spc="0" normalizeH="0" baseline="0" noProof="0" dirty="0">
                <a:ln>
                  <a:noFill/>
                </a:ln>
                <a:effectLst/>
                <a:uLnTx/>
                <a:uFillTx/>
                <a:ea typeface="+mn-ea"/>
                <a:cs typeface="+mn-cs"/>
              </a:rPr>
              <a:t>Predictable cost model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1200" b="0" i="0" u="none" strike="noStrike" kern="1200" cap="none" spc="0" normalizeH="0" baseline="0" noProof="0" dirty="0">
                <a:ln>
                  <a:noFill/>
                </a:ln>
                <a:effectLst/>
                <a:uLnTx/>
                <a:uFillTx/>
                <a:ea typeface="+mn-ea"/>
                <a:cs typeface="+mn-cs"/>
              </a:rPr>
              <a:t>Secure by design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1200" b="0" i="0" u="none" strike="noStrike" kern="1200" cap="none" spc="0" normalizeH="0" baseline="0" noProof="0" dirty="0">
                <a:ln>
                  <a:noFill/>
                </a:ln>
                <a:effectLst/>
                <a:uLnTx/>
                <a:uFillTx/>
                <a:ea typeface="+mn-ea"/>
                <a:cs typeface="+mn-cs"/>
              </a:rPr>
              <a:t>Better compliance</a:t>
            </a:r>
          </a:p>
        </p:txBody>
      </p:sp>
      <p:sp>
        <p:nvSpPr>
          <p:cNvPr id="2" name="Footer Placeholder 2">
            <a:extLst>
              <a:ext uri="{FF2B5EF4-FFF2-40B4-BE49-F238E27FC236}">
                <a16:creationId xmlns:a16="http://schemas.microsoft.com/office/drawing/2014/main" id="{C7112997-4DC5-6453-EABE-09D8ADB276A0}"/>
              </a:ext>
            </a:extLst>
          </p:cNvPr>
          <p:cNvSpPr>
            <a:spLocks noGrp="1"/>
          </p:cNvSpPr>
          <p:nvPr>
            <p:ph type="ftr" sz="quarter" idx="10"/>
          </p:nvPr>
        </p:nvSpPr>
        <p:spPr>
          <a:xfrm>
            <a:off x="228600" y="6556248"/>
            <a:ext cx="2627040" cy="212436"/>
          </a:xfrm>
        </p:spPr>
        <p: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1" lang="en-US" sz="800" b="0" i="0" u="none" strike="noStrike" kern="1200" cap="none" spc="0" normalizeH="0" baseline="0" noProof="0" dirty="0">
                <a:ln>
                  <a:noFill/>
                </a:ln>
                <a:solidFill>
                  <a:srgbClr val="6785C1"/>
                </a:solidFill>
                <a:effectLst/>
                <a:uLnTx/>
                <a:uFillTx/>
                <a:latin typeface="Arial"/>
                <a:cs typeface="+mn-cs"/>
              </a:rPr>
              <a:t>© 2023 NTT DATA Americas, Inc. All rights reserved.</a:t>
            </a:r>
          </a:p>
        </p:txBody>
      </p:sp>
      <p:grpSp>
        <p:nvGrpSpPr>
          <p:cNvPr id="48" name="Group 47">
            <a:extLst>
              <a:ext uri="{FF2B5EF4-FFF2-40B4-BE49-F238E27FC236}">
                <a16:creationId xmlns:a16="http://schemas.microsoft.com/office/drawing/2014/main" id="{E911B88C-26E1-92D5-5E92-11C22884B980}"/>
              </a:ext>
            </a:extLst>
          </p:cNvPr>
          <p:cNvGrpSpPr>
            <a:grpSpLocks noChangeAspect="1"/>
          </p:cNvGrpSpPr>
          <p:nvPr/>
        </p:nvGrpSpPr>
        <p:grpSpPr>
          <a:xfrm>
            <a:off x="5591944" y="1372071"/>
            <a:ext cx="6732022" cy="4932000"/>
            <a:chOff x="4935493" y="755270"/>
            <a:chExt cx="7956556" cy="5829113"/>
          </a:xfrm>
        </p:grpSpPr>
        <p:sp>
          <p:nvSpPr>
            <p:cNvPr id="6" name="Freeform: Shape 5">
              <a:extLst>
                <a:ext uri="{FF2B5EF4-FFF2-40B4-BE49-F238E27FC236}">
                  <a16:creationId xmlns:a16="http://schemas.microsoft.com/office/drawing/2014/main" id="{65F6215D-628E-4363-1CE3-E44580F750B6}"/>
                </a:ext>
                <a:ext uri="{C183D7F6-B498-43B3-948B-1728B52AA6E4}">
                  <adec:decorative xmlns:adec="http://schemas.microsoft.com/office/drawing/2017/decorative" val="1"/>
                </a:ext>
              </a:extLst>
            </p:cNvPr>
            <p:cNvSpPr/>
            <p:nvPr/>
          </p:nvSpPr>
          <p:spPr bwMode="auto">
            <a:xfrm>
              <a:off x="6929898" y="2018417"/>
              <a:ext cx="3291197" cy="3291193"/>
            </a:xfrm>
            <a:custGeom>
              <a:avLst/>
              <a:gdLst>
                <a:gd name="connsiteX0" fmla="*/ 1154264 w 2308528"/>
                <a:gd name="connsiteY0" fmla="*/ 0 h 2308528"/>
                <a:gd name="connsiteX1" fmla="*/ 2308528 w 2308528"/>
                <a:gd name="connsiteY1" fmla="*/ 1154264 h 2308528"/>
                <a:gd name="connsiteX2" fmla="*/ 1154264 w 2308528"/>
                <a:gd name="connsiteY2" fmla="*/ 2308528 h 2308528"/>
                <a:gd name="connsiteX3" fmla="*/ 0 w 2308528"/>
                <a:gd name="connsiteY3" fmla="*/ 1154264 h 2308528"/>
                <a:gd name="connsiteX4" fmla="*/ 1154264 w 2308528"/>
                <a:gd name="connsiteY4" fmla="*/ 0 h 2308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528" h="2308528">
                  <a:moveTo>
                    <a:pt x="1154264" y="0"/>
                  </a:moveTo>
                  <a:cubicBezTo>
                    <a:pt x="1791746" y="0"/>
                    <a:pt x="2308528" y="516782"/>
                    <a:pt x="2308528" y="1154264"/>
                  </a:cubicBezTo>
                  <a:cubicBezTo>
                    <a:pt x="2308528" y="1791746"/>
                    <a:pt x="1791746" y="2308528"/>
                    <a:pt x="1154264" y="2308528"/>
                  </a:cubicBezTo>
                  <a:cubicBezTo>
                    <a:pt x="516782" y="2308528"/>
                    <a:pt x="0" y="1791746"/>
                    <a:pt x="0" y="1154264"/>
                  </a:cubicBezTo>
                  <a:cubicBezTo>
                    <a:pt x="0" y="516782"/>
                    <a:pt x="516782" y="0"/>
                    <a:pt x="1154264" y="0"/>
                  </a:cubicBez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8575"/>
                </a:solidFill>
                <a:effectLst/>
                <a:uLnTx/>
                <a:uFillTx/>
                <a:ea typeface="+mn-ea"/>
                <a:cs typeface="+mn-cs"/>
              </a:endParaRPr>
            </a:p>
          </p:txBody>
        </p:sp>
        <p:sp>
          <p:nvSpPr>
            <p:cNvPr id="63" name="Arc 62">
              <a:extLst>
                <a:ext uri="{FF2B5EF4-FFF2-40B4-BE49-F238E27FC236}">
                  <a16:creationId xmlns:a16="http://schemas.microsoft.com/office/drawing/2014/main" id="{41FC3352-AC53-34FC-6689-FF81B482B9AE}"/>
                </a:ext>
                <a:ext uri="{C183D7F6-B498-43B3-948B-1728B52AA6E4}">
                  <adec:decorative xmlns:adec="http://schemas.microsoft.com/office/drawing/2017/decorative" val="1"/>
                </a:ext>
              </a:extLst>
            </p:cNvPr>
            <p:cNvSpPr/>
            <p:nvPr/>
          </p:nvSpPr>
          <p:spPr>
            <a:xfrm rot="5400000">
              <a:off x="6684961" y="1778455"/>
              <a:ext cx="3747056" cy="3747056"/>
            </a:xfrm>
            <a:prstGeom prst="arc">
              <a:avLst>
                <a:gd name="adj1" fmla="val 14410954"/>
                <a:gd name="adj2" fmla="val 18188150"/>
              </a:avLst>
            </a:prstGeom>
            <a:ln w="19050">
              <a:solidFill>
                <a:schemeClr val="tx2"/>
              </a:solidFill>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3885"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8575"/>
                </a:solidFill>
                <a:effectLst/>
                <a:uLnTx/>
                <a:uFillTx/>
                <a:ea typeface="+mn-ea"/>
                <a:cs typeface="+mn-cs"/>
              </a:endParaRPr>
            </a:p>
          </p:txBody>
        </p:sp>
        <p:sp>
          <p:nvSpPr>
            <p:cNvPr id="65" name="Arc 64">
              <a:extLst>
                <a:ext uri="{FF2B5EF4-FFF2-40B4-BE49-F238E27FC236}">
                  <a16:creationId xmlns:a16="http://schemas.microsoft.com/office/drawing/2014/main" id="{0A1C2899-8A78-9099-2BFB-28011CB83345}"/>
                </a:ext>
                <a:ext uri="{C183D7F6-B498-43B3-948B-1728B52AA6E4}">
                  <adec:decorative xmlns:adec="http://schemas.microsoft.com/office/drawing/2017/decorative" val="1"/>
                </a:ext>
              </a:extLst>
            </p:cNvPr>
            <p:cNvSpPr/>
            <p:nvPr/>
          </p:nvSpPr>
          <p:spPr>
            <a:xfrm>
              <a:off x="6684961" y="1790486"/>
              <a:ext cx="3747056" cy="3747056"/>
            </a:xfrm>
            <a:prstGeom prst="arc">
              <a:avLst>
                <a:gd name="adj1" fmla="val 5519408"/>
                <a:gd name="adj2" fmla="val 12080358"/>
              </a:avLst>
            </a:prstGeom>
            <a:ln w="19050">
              <a:solidFill>
                <a:schemeClr val="tx2"/>
              </a:solidFill>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3885"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8575"/>
                </a:solidFill>
                <a:effectLst/>
                <a:uLnTx/>
                <a:uFillTx/>
                <a:ea typeface="+mn-ea"/>
                <a:cs typeface="+mn-cs"/>
              </a:endParaRPr>
            </a:p>
          </p:txBody>
        </p:sp>
        <p:sp>
          <p:nvSpPr>
            <p:cNvPr id="66" name="Arc 65">
              <a:extLst>
                <a:ext uri="{FF2B5EF4-FFF2-40B4-BE49-F238E27FC236}">
                  <a16:creationId xmlns:a16="http://schemas.microsoft.com/office/drawing/2014/main" id="{F131D437-5C14-2F7B-C0C1-F2A9DB6329CA}"/>
                </a:ext>
                <a:ext uri="{C183D7F6-B498-43B3-948B-1728B52AA6E4}">
                  <adec:decorative xmlns:adec="http://schemas.microsoft.com/office/drawing/2017/decorative" val="1"/>
                </a:ext>
              </a:extLst>
            </p:cNvPr>
            <p:cNvSpPr/>
            <p:nvPr/>
          </p:nvSpPr>
          <p:spPr>
            <a:xfrm rot="16200000">
              <a:off x="6684961" y="1790487"/>
              <a:ext cx="3747056" cy="3747056"/>
            </a:xfrm>
            <a:prstGeom prst="arc">
              <a:avLst>
                <a:gd name="adj1" fmla="val 231502"/>
                <a:gd name="adj2" fmla="val 3625168"/>
              </a:avLst>
            </a:prstGeom>
            <a:ln w="19050">
              <a:solidFill>
                <a:schemeClr val="tx2"/>
              </a:solidFill>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3885"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8575"/>
                </a:solidFill>
                <a:effectLst/>
                <a:uLnTx/>
                <a:uFillTx/>
                <a:ea typeface="+mn-ea"/>
                <a:cs typeface="+mn-cs"/>
              </a:endParaRPr>
            </a:p>
          </p:txBody>
        </p:sp>
        <p:sp>
          <p:nvSpPr>
            <p:cNvPr id="73" name="Arc 72">
              <a:extLst>
                <a:ext uri="{FF2B5EF4-FFF2-40B4-BE49-F238E27FC236}">
                  <a16:creationId xmlns:a16="http://schemas.microsoft.com/office/drawing/2014/main" id="{C81F0EC7-2A2F-8B53-4E4C-49BE45F83991}"/>
                </a:ext>
                <a:ext uri="{C183D7F6-B498-43B3-948B-1728B52AA6E4}">
                  <adec:decorative xmlns:adec="http://schemas.microsoft.com/office/drawing/2017/decorative" val="1"/>
                </a:ext>
              </a:extLst>
            </p:cNvPr>
            <p:cNvSpPr/>
            <p:nvPr/>
          </p:nvSpPr>
          <p:spPr>
            <a:xfrm rot="16200000">
              <a:off x="6676571" y="1800586"/>
              <a:ext cx="3747056" cy="3747056"/>
            </a:xfrm>
            <a:prstGeom prst="arc">
              <a:avLst>
                <a:gd name="adj1" fmla="val 17492584"/>
                <a:gd name="adj2" fmla="val 21299168"/>
              </a:avLst>
            </a:prstGeom>
            <a:ln w="19050">
              <a:solidFill>
                <a:schemeClr val="tx2"/>
              </a:solidFill>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3885"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8575"/>
                </a:solidFill>
                <a:effectLst/>
                <a:uLnTx/>
                <a:uFillTx/>
                <a:ea typeface="+mn-ea"/>
                <a:cs typeface="+mn-cs"/>
              </a:endParaRPr>
            </a:p>
          </p:txBody>
        </p:sp>
        <p:sp>
          <p:nvSpPr>
            <p:cNvPr id="74" name="Isosceles Triangle 73">
              <a:extLst>
                <a:ext uri="{FF2B5EF4-FFF2-40B4-BE49-F238E27FC236}">
                  <a16:creationId xmlns:a16="http://schemas.microsoft.com/office/drawing/2014/main" id="{FEA3B9CE-0F38-0436-0B61-3CFA2D1CA86E}"/>
                </a:ext>
                <a:ext uri="{C183D7F6-B498-43B3-948B-1728B52AA6E4}">
                  <adec:decorative xmlns:adec="http://schemas.microsoft.com/office/drawing/2017/decorative" val="1"/>
                </a:ext>
              </a:extLst>
            </p:cNvPr>
            <p:cNvSpPr/>
            <p:nvPr/>
          </p:nvSpPr>
          <p:spPr bwMode="auto">
            <a:xfrm rot="16200000">
              <a:off x="8450055" y="1707151"/>
              <a:ext cx="216865" cy="176769"/>
            </a:xfrm>
            <a:prstGeom prst="triangle">
              <a:avLst/>
            </a:prstGeom>
            <a:solidFill>
              <a:schemeClr val="tx2"/>
            </a:solidFill>
            <a:ln>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47"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8575"/>
                </a:solidFill>
                <a:effectLst/>
                <a:uLnTx/>
                <a:uFillTx/>
                <a:ea typeface="Segoe UI" pitchFamily="34" charset="0"/>
                <a:cs typeface="Segoe UI" pitchFamily="34" charset="0"/>
              </a:endParaRPr>
            </a:p>
          </p:txBody>
        </p:sp>
        <p:pic>
          <p:nvPicPr>
            <p:cNvPr id="76" name="Picture 75">
              <a:extLst>
                <a:ext uri="{FF2B5EF4-FFF2-40B4-BE49-F238E27FC236}">
                  <a16:creationId xmlns:a16="http://schemas.microsoft.com/office/drawing/2014/main" id="{4E0D40B1-48DE-19B0-3048-50F880D1F8E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1955" y="4111162"/>
              <a:ext cx="1750933" cy="643536"/>
            </a:xfrm>
            <a:prstGeom prst="rect">
              <a:avLst/>
            </a:prstGeom>
          </p:spPr>
        </p:pic>
        <p:sp>
          <p:nvSpPr>
            <p:cNvPr id="77" name="Arc 76">
              <a:extLst>
                <a:ext uri="{FF2B5EF4-FFF2-40B4-BE49-F238E27FC236}">
                  <a16:creationId xmlns:a16="http://schemas.microsoft.com/office/drawing/2014/main" id="{E09C91C2-743A-A8EF-5875-596A7C659EEB}"/>
                </a:ext>
                <a:ext uri="{C183D7F6-B498-43B3-948B-1728B52AA6E4}">
                  <adec:decorative xmlns:adec="http://schemas.microsoft.com/office/drawing/2017/decorative" val="1"/>
                </a:ext>
              </a:extLst>
            </p:cNvPr>
            <p:cNvSpPr/>
            <p:nvPr/>
          </p:nvSpPr>
          <p:spPr>
            <a:xfrm rot="5400000">
              <a:off x="6688603" y="1781580"/>
              <a:ext cx="3747056" cy="3747056"/>
            </a:xfrm>
            <a:prstGeom prst="arc">
              <a:avLst>
                <a:gd name="adj1" fmla="val 18141137"/>
                <a:gd name="adj2" fmla="val 21348217"/>
              </a:avLst>
            </a:prstGeom>
            <a:ln w="19050">
              <a:solidFill>
                <a:schemeClr val="tx2"/>
              </a:solidFill>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3885"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8575"/>
                </a:solidFill>
                <a:effectLst/>
                <a:uLnTx/>
                <a:uFillTx/>
                <a:ea typeface="+mn-ea"/>
                <a:cs typeface="+mn-cs"/>
              </a:endParaRPr>
            </a:p>
          </p:txBody>
        </p:sp>
        <p:grpSp>
          <p:nvGrpSpPr>
            <p:cNvPr id="3" name="Group 2">
              <a:extLst>
                <a:ext uri="{FF2B5EF4-FFF2-40B4-BE49-F238E27FC236}">
                  <a16:creationId xmlns:a16="http://schemas.microsoft.com/office/drawing/2014/main" id="{2EDA1190-35A7-08A2-7509-3533BA615F70}"/>
                </a:ext>
                <a:ext uri="{C183D7F6-B498-43B3-948B-1728B52AA6E4}">
                  <adec:decorative xmlns:adec="http://schemas.microsoft.com/office/drawing/2017/decorative" val="1"/>
                </a:ext>
              </a:extLst>
            </p:cNvPr>
            <p:cNvGrpSpPr/>
            <p:nvPr/>
          </p:nvGrpSpPr>
          <p:grpSpPr>
            <a:xfrm>
              <a:off x="7262002" y="2479738"/>
              <a:ext cx="2598751" cy="1772692"/>
              <a:chOff x="-975614" y="1908290"/>
              <a:chExt cx="6902562" cy="4709556"/>
            </a:xfrm>
          </p:grpSpPr>
          <p:grpSp>
            <p:nvGrpSpPr>
              <p:cNvPr id="18" name="Group 17">
                <a:extLst>
                  <a:ext uri="{FF2B5EF4-FFF2-40B4-BE49-F238E27FC236}">
                    <a16:creationId xmlns:a16="http://schemas.microsoft.com/office/drawing/2014/main" id="{7925720C-DB0E-D5B0-8584-97D7BB011F64}"/>
                  </a:ext>
                </a:extLst>
              </p:cNvPr>
              <p:cNvGrpSpPr/>
              <p:nvPr/>
            </p:nvGrpSpPr>
            <p:grpSpPr>
              <a:xfrm>
                <a:off x="-975614" y="1908290"/>
                <a:ext cx="6902562" cy="4709556"/>
                <a:chOff x="8865995" y="4188624"/>
                <a:chExt cx="2992153" cy="2041520"/>
              </a:xfrm>
            </p:grpSpPr>
            <p:pic>
              <p:nvPicPr>
                <p:cNvPr id="20" name="Picture 19" descr="A computer with a blank screen&#10;&#10;Description automatically generated with low confidence">
                  <a:extLst>
                    <a:ext uri="{FF2B5EF4-FFF2-40B4-BE49-F238E27FC236}">
                      <a16:creationId xmlns:a16="http://schemas.microsoft.com/office/drawing/2014/main" id="{A80D4964-8DEC-9511-2BCB-61DB9887B1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5995" y="4188624"/>
                  <a:ext cx="2992153" cy="2041520"/>
                </a:xfrm>
                <a:prstGeom prst="rect">
                  <a:avLst/>
                </a:prstGeom>
              </p:spPr>
            </p:pic>
            <p:sp>
              <p:nvSpPr>
                <p:cNvPr id="21" name="Rectangle 20">
                  <a:extLst>
                    <a:ext uri="{FF2B5EF4-FFF2-40B4-BE49-F238E27FC236}">
                      <a16:creationId xmlns:a16="http://schemas.microsoft.com/office/drawing/2014/main" id="{0F2925D9-084C-BD99-65D6-68CEEB964C04}"/>
                    </a:ext>
                  </a:extLst>
                </p:cNvPr>
                <p:cNvSpPr/>
                <p:nvPr/>
              </p:nvSpPr>
              <p:spPr bwMode="auto">
                <a:xfrm>
                  <a:off x="9272439" y="4307681"/>
                  <a:ext cx="2179786" cy="1445419"/>
                </a:xfrm>
                <a:prstGeom prst="rect">
                  <a:avLst/>
                </a:prstGeom>
                <a:gradFill>
                  <a:gsLst>
                    <a:gs pos="60000">
                      <a:srgbClr val="E1E0E5"/>
                    </a:gs>
                    <a:gs pos="1000">
                      <a:schemeClr val="bg1"/>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19" name="Picture 18" descr="Graphical user interface&#10;&#10;Description automatically generated">
                <a:extLst>
                  <a:ext uri="{FF2B5EF4-FFF2-40B4-BE49-F238E27FC236}">
                    <a16:creationId xmlns:a16="http://schemas.microsoft.com/office/drawing/2014/main" id="{EF41901A-CE8D-582C-D40E-52F9427A1C83}"/>
                  </a:ext>
                </a:extLst>
              </p:cNvPr>
              <p:cNvPicPr>
                <a:picLocks noChangeAspect="1"/>
              </p:cNvPicPr>
              <p:nvPr/>
            </p:nvPicPr>
            <p:blipFill rotWithShape="1">
              <a:blip r:embed="rId5">
                <a:extLst>
                  <a:ext uri="{28A0092B-C50C-407E-A947-70E740481C1C}">
                    <a14:useLocalDpi xmlns:a14="http://schemas.microsoft.com/office/drawing/2010/main" val="0"/>
                  </a:ext>
                </a:extLst>
              </a:blip>
              <a:srcRect l="24945" t="27590" r="24094" b="27255"/>
              <a:stretch/>
            </p:blipFill>
            <p:spPr>
              <a:xfrm>
                <a:off x="-37993" y="2175797"/>
                <a:ext cx="5028522" cy="3341561"/>
              </a:xfrm>
              <a:prstGeom prst="rect">
                <a:avLst/>
              </a:prstGeom>
            </p:spPr>
          </p:pic>
        </p:grpSp>
        <p:grpSp>
          <p:nvGrpSpPr>
            <p:cNvPr id="22" name="Group 21">
              <a:extLst>
                <a:ext uri="{FF2B5EF4-FFF2-40B4-BE49-F238E27FC236}">
                  <a16:creationId xmlns:a16="http://schemas.microsoft.com/office/drawing/2014/main" id="{1D7339ED-1CDD-E22B-85AE-AEECA929CD2A}"/>
                </a:ext>
                <a:ext uri="{C183D7F6-B498-43B3-948B-1728B52AA6E4}">
                  <adec:decorative xmlns:adec="http://schemas.microsoft.com/office/drawing/2017/decorative" val="1"/>
                </a:ext>
              </a:extLst>
            </p:cNvPr>
            <p:cNvGrpSpPr/>
            <p:nvPr/>
          </p:nvGrpSpPr>
          <p:grpSpPr>
            <a:xfrm>
              <a:off x="10005018" y="3265390"/>
              <a:ext cx="2887031" cy="845772"/>
              <a:chOff x="7831769" y="3589052"/>
              <a:chExt cx="2887031" cy="845772"/>
            </a:xfrm>
          </p:grpSpPr>
          <p:grpSp>
            <p:nvGrpSpPr>
              <p:cNvPr id="23" name="Group 22">
                <a:extLst>
                  <a:ext uri="{FF2B5EF4-FFF2-40B4-BE49-F238E27FC236}">
                    <a16:creationId xmlns:a16="http://schemas.microsoft.com/office/drawing/2014/main" id="{69D3B9DB-0662-1CA9-3DAE-2B041DDE11AF}"/>
                  </a:ext>
                </a:extLst>
              </p:cNvPr>
              <p:cNvGrpSpPr/>
              <p:nvPr/>
            </p:nvGrpSpPr>
            <p:grpSpPr>
              <a:xfrm>
                <a:off x="7831769" y="3589052"/>
                <a:ext cx="2887031" cy="845772"/>
                <a:chOff x="7831769" y="3589052"/>
                <a:chExt cx="2887031" cy="845772"/>
              </a:xfrm>
            </p:grpSpPr>
            <p:sp>
              <p:nvSpPr>
                <p:cNvPr id="25" name="TextBox 24">
                  <a:extLst>
                    <a:ext uri="{FF2B5EF4-FFF2-40B4-BE49-F238E27FC236}">
                      <a16:creationId xmlns:a16="http://schemas.microsoft.com/office/drawing/2014/main" id="{8841C717-073D-3A37-B904-231B93B4B9C0}"/>
                    </a:ext>
                  </a:extLst>
                </p:cNvPr>
                <p:cNvSpPr txBox="1"/>
                <p:nvPr/>
              </p:nvSpPr>
              <p:spPr>
                <a:xfrm>
                  <a:off x="8748796" y="3870571"/>
                  <a:ext cx="1970004" cy="49244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2"/>
                      </a:solidFill>
                      <a:effectLst/>
                      <a:uLnTx/>
                      <a:uFillTx/>
                      <a:latin typeface="Segoe UI Semibold"/>
                      <a:ea typeface="+mn-ea"/>
                      <a:cs typeface="+mn-cs"/>
                    </a:rPr>
                    <a:t>Microsoft </a:t>
                  </a:r>
                  <a:br>
                    <a:rPr kumimoji="0" lang="en-US" sz="1600" b="0" i="0" u="none" strike="noStrike" kern="1200" cap="none" spc="0" normalizeH="0" baseline="0" noProof="0" dirty="0">
                      <a:ln>
                        <a:noFill/>
                      </a:ln>
                      <a:solidFill>
                        <a:schemeClr val="tx2"/>
                      </a:solidFill>
                      <a:effectLst/>
                      <a:uLnTx/>
                      <a:uFillTx/>
                      <a:latin typeface="Segoe UI Semibold"/>
                      <a:ea typeface="+mn-ea"/>
                      <a:cs typeface="+mn-cs"/>
                    </a:rPr>
                  </a:br>
                  <a:r>
                    <a:rPr kumimoji="0" lang="en-US" sz="1600" b="0" i="0" u="none" strike="noStrike" kern="1200" cap="none" spc="0" normalizeH="0" baseline="0" noProof="0" dirty="0">
                      <a:ln>
                        <a:noFill/>
                      </a:ln>
                      <a:solidFill>
                        <a:schemeClr val="tx2"/>
                      </a:solidFill>
                      <a:effectLst/>
                      <a:uLnTx/>
                      <a:uFillTx/>
                      <a:latin typeface="Segoe UI Semibold"/>
                      <a:ea typeface="+mn-ea"/>
                      <a:cs typeface="+mn-cs"/>
                    </a:rPr>
                    <a:t>Defender</a:t>
                  </a:r>
                </a:p>
              </p:txBody>
            </p:sp>
            <p:sp>
              <p:nvSpPr>
                <p:cNvPr id="26" name="Oval 25">
                  <a:extLst>
                    <a:ext uri="{FF2B5EF4-FFF2-40B4-BE49-F238E27FC236}">
                      <a16:creationId xmlns:a16="http://schemas.microsoft.com/office/drawing/2014/main" id="{C6EDC81E-5334-FA76-DBA1-5EE515EA3C7F}"/>
                    </a:ext>
                  </a:extLst>
                </p:cNvPr>
                <p:cNvSpPr/>
                <p:nvPr/>
              </p:nvSpPr>
              <p:spPr bwMode="auto">
                <a:xfrm>
                  <a:off x="7831769" y="3589052"/>
                  <a:ext cx="845772" cy="845772"/>
                </a:xfrm>
                <a:prstGeom prst="ellipse">
                  <a:avLst/>
                </a:prstGeom>
                <a:solidFill>
                  <a:schemeClr val="bg1"/>
                </a:solidFill>
                <a:ln w="190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24" name="Picture 23" descr="A picture containing building, window, drawing&#10;&#10;Description automatically generated">
                <a:extLst>
                  <a:ext uri="{FF2B5EF4-FFF2-40B4-BE49-F238E27FC236}">
                    <a16:creationId xmlns:a16="http://schemas.microsoft.com/office/drawing/2014/main" id="{A715D227-6FBD-09D4-70F9-D3D575FF45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98542" y="3870571"/>
                <a:ext cx="334049" cy="350836"/>
              </a:xfrm>
              <a:prstGeom prst="rect">
                <a:avLst/>
              </a:prstGeom>
            </p:spPr>
          </p:pic>
        </p:grpSp>
        <p:grpSp>
          <p:nvGrpSpPr>
            <p:cNvPr id="27" name="Group 26">
              <a:extLst>
                <a:ext uri="{FF2B5EF4-FFF2-40B4-BE49-F238E27FC236}">
                  <a16:creationId xmlns:a16="http://schemas.microsoft.com/office/drawing/2014/main" id="{D1B11BCE-77E1-64C0-33AF-B79C0750EC08}"/>
                </a:ext>
                <a:ext uri="{C183D7F6-B498-43B3-948B-1728B52AA6E4}">
                  <adec:decorative xmlns:adec="http://schemas.microsoft.com/office/drawing/2017/decorative" val="1"/>
                </a:ext>
              </a:extLst>
            </p:cNvPr>
            <p:cNvGrpSpPr/>
            <p:nvPr/>
          </p:nvGrpSpPr>
          <p:grpSpPr>
            <a:xfrm>
              <a:off x="6906280" y="755270"/>
              <a:ext cx="3255726" cy="1440297"/>
              <a:chOff x="4733031" y="1078932"/>
              <a:chExt cx="3255726" cy="1440297"/>
            </a:xfrm>
          </p:grpSpPr>
          <p:grpSp>
            <p:nvGrpSpPr>
              <p:cNvPr id="28" name="Group 27">
                <a:extLst>
                  <a:ext uri="{FF2B5EF4-FFF2-40B4-BE49-F238E27FC236}">
                    <a16:creationId xmlns:a16="http://schemas.microsoft.com/office/drawing/2014/main" id="{F6B2A643-A853-E2A5-3159-C5C983C4A4C3}"/>
                  </a:ext>
                </a:extLst>
              </p:cNvPr>
              <p:cNvGrpSpPr/>
              <p:nvPr/>
            </p:nvGrpSpPr>
            <p:grpSpPr>
              <a:xfrm>
                <a:off x="4733031" y="1078932"/>
                <a:ext cx="3255726" cy="1440297"/>
                <a:chOff x="4733031" y="1078932"/>
                <a:chExt cx="3255726" cy="1440297"/>
              </a:xfrm>
            </p:grpSpPr>
            <p:sp>
              <p:nvSpPr>
                <p:cNvPr id="30" name="TextBox 29">
                  <a:extLst>
                    <a:ext uri="{FF2B5EF4-FFF2-40B4-BE49-F238E27FC236}">
                      <a16:creationId xmlns:a16="http://schemas.microsoft.com/office/drawing/2014/main" id="{6A3BE6EC-A7D6-3374-9167-10329487A5B0}"/>
                    </a:ext>
                  </a:extLst>
                </p:cNvPr>
                <p:cNvSpPr txBox="1"/>
                <p:nvPr/>
              </p:nvSpPr>
              <p:spPr>
                <a:xfrm>
                  <a:off x="4733031" y="1078932"/>
                  <a:ext cx="3255726" cy="492443"/>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2"/>
                      </a:solidFill>
                      <a:effectLst/>
                      <a:uLnTx/>
                      <a:uFillTx/>
                      <a:latin typeface="Segoe UI Semibold"/>
                      <a:ea typeface="+mn-ea"/>
                      <a:cs typeface="+mn-cs"/>
                    </a:rPr>
                    <a:t>Azure Active </a:t>
                  </a:r>
                  <a:br>
                    <a:rPr kumimoji="0" lang="en-US" sz="1600" b="0" i="0" u="none" strike="noStrike" kern="1200" cap="none" spc="0" normalizeH="0" baseline="0" noProof="0" dirty="0">
                      <a:ln>
                        <a:noFill/>
                      </a:ln>
                      <a:solidFill>
                        <a:schemeClr val="tx2"/>
                      </a:solidFill>
                      <a:effectLst/>
                      <a:uLnTx/>
                      <a:uFillTx/>
                      <a:latin typeface="Segoe UI Semibold"/>
                      <a:ea typeface="+mn-ea"/>
                      <a:cs typeface="+mn-cs"/>
                    </a:rPr>
                  </a:br>
                  <a:r>
                    <a:rPr kumimoji="0" lang="en-US" sz="1600" b="0" i="0" u="none" strike="noStrike" kern="1200" cap="none" spc="0" normalizeH="0" baseline="0" noProof="0" dirty="0">
                      <a:ln>
                        <a:noFill/>
                      </a:ln>
                      <a:solidFill>
                        <a:schemeClr val="tx2"/>
                      </a:solidFill>
                      <a:effectLst/>
                      <a:uLnTx/>
                      <a:uFillTx/>
                      <a:latin typeface="Segoe UI Semibold"/>
                      <a:ea typeface="+mn-ea"/>
                      <a:cs typeface="+mn-cs"/>
                    </a:rPr>
                    <a:t>Directory Identity </a:t>
                  </a:r>
                </a:p>
              </p:txBody>
            </p:sp>
            <p:sp>
              <p:nvSpPr>
                <p:cNvPr id="31" name="Oval 30">
                  <a:extLst>
                    <a:ext uri="{FF2B5EF4-FFF2-40B4-BE49-F238E27FC236}">
                      <a16:creationId xmlns:a16="http://schemas.microsoft.com/office/drawing/2014/main" id="{6078884F-E1A2-D71C-E520-C97726976B28}"/>
                    </a:ext>
                  </a:extLst>
                </p:cNvPr>
                <p:cNvSpPr/>
                <p:nvPr/>
              </p:nvSpPr>
              <p:spPr bwMode="auto">
                <a:xfrm>
                  <a:off x="5938008" y="1673457"/>
                  <a:ext cx="845772" cy="845772"/>
                </a:xfrm>
                <a:prstGeom prst="ellipse">
                  <a:avLst/>
                </a:prstGeom>
                <a:solidFill>
                  <a:schemeClr val="bg1"/>
                </a:solidFill>
                <a:ln w="190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29" name="Graphic 28">
                <a:extLst>
                  <a:ext uri="{FF2B5EF4-FFF2-40B4-BE49-F238E27FC236}">
                    <a16:creationId xmlns:a16="http://schemas.microsoft.com/office/drawing/2014/main" id="{4C9AD895-94B2-BDBA-EC96-35AB171895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51967" y="1859119"/>
                <a:ext cx="416898" cy="416898"/>
              </a:xfrm>
              <a:prstGeom prst="rect">
                <a:avLst/>
              </a:prstGeom>
            </p:spPr>
          </p:pic>
        </p:grpSp>
        <p:grpSp>
          <p:nvGrpSpPr>
            <p:cNvPr id="32" name="Group 31">
              <a:extLst>
                <a:ext uri="{FF2B5EF4-FFF2-40B4-BE49-F238E27FC236}">
                  <a16:creationId xmlns:a16="http://schemas.microsoft.com/office/drawing/2014/main" id="{AB97F7A4-AAEC-A3C2-36DE-0585DD0C4968}"/>
                </a:ext>
                <a:ext uri="{C183D7F6-B498-43B3-948B-1728B52AA6E4}">
                  <adec:decorative xmlns:adec="http://schemas.microsoft.com/office/drawing/2017/decorative" val="1"/>
                </a:ext>
              </a:extLst>
            </p:cNvPr>
            <p:cNvGrpSpPr/>
            <p:nvPr/>
          </p:nvGrpSpPr>
          <p:grpSpPr>
            <a:xfrm>
              <a:off x="4935493" y="3265390"/>
              <a:ext cx="2093717" cy="845772"/>
              <a:chOff x="2762244" y="3589052"/>
              <a:chExt cx="2093717" cy="845772"/>
            </a:xfrm>
          </p:grpSpPr>
          <p:grpSp>
            <p:nvGrpSpPr>
              <p:cNvPr id="33" name="Group 32">
                <a:extLst>
                  <a:ext uri="{FF2B5EF4-FFF2-40B4-BE49-F238E27FC236}">
                    <a16:creationId xmlns:a16="http://schemas.microsoft.com/office/drawing/2014/main" id="{D8DBEBA6-5DB5-1691-B19F-B89F3CE58D28}"/>
                  </a:ext>
                </a:extLst>
              </p:cNvPr>
              <p:cNvGrpSpPr/>
              <p:nvPr/>
            </p:nvGrpSpPr>
            <p:grpSpPr>
              <a:xfrm>
                <a:off x="2762244" y="3589052"/>
                <a:ext cx="2093717" cy="845772"/>
                <a:chOff x="2762244" y="3589052"/>
                <a:chExt cx="2093717" cy="845772"/>
              </a:xfrm>
            </p:grpSpPr>
            <p:sp>
              <p:nvSpPr>
                <p:cNvPr id="35" name="TextBox 34">
                  <a:extLst>
                    <a:ext uri="{FF2B5EF4-FFF2-40B4-BE49-F238E27FC236}">
                      <a16:creationId xmlns:a16="http://schemas.microsoft.com/office/drawing/2014/main" id="{0EC8B187-A157-0BD2-5AD4-0348A0B324F9}"/>
                    </a:ext>
                  </a:extLst>
                </p:cNvPr>
                <p:cNvSpPr txBox="1"/>
                <p:nvPr/>
              </p:nvSpPr>
              <p:spPr>
                <a:xfrm>
                  <a:off x="2762244" y="3870571"/>
                  <a:ext cx="1103427" cy="492443"/>
                </a:xfrm>
                <a:prstGeom prst="rect">
                  <a:avLst/>
                </a:prstGeom>
                <a:noFill/>
              </p:spPr>
              <p:txBody>
                <a:bodyPr wrap="square" lIns="0" tIns="0" rIns="0" bIns="0" rtlCol="0">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2"/>
                      </a:solidFill>
                      <a:effectLst/>
                      <a:uLnTx/>
                      <a:uFillTx/>
                      <a:latin typeface="Segoe UI Semibold"/>
                      <a:ea typeface="+mn-ea"/>
                      <a:cs typeface="+mn-cs"/>
                    </a:rPr>
                    <a:t>Microsoft </a:t>
                  </a:r>
                  <a:br>
                    <a:rPr kumimoji="0" lang="en-US" sz="1600" b="0" i="0" u="none" strike="noStrike" kern="1200" cap="none" spc="0" normalizeH="0" baseline="0" noProof="0" dirty="0">
                      <a:ln>
                        <a:noFill/>
                      </a:ln>
                      <a:solidFill>
                        <a:schemeClr val="tx2"/>
                      </a:solidFill>
                      <a:effectLst/>
                      <a:uLnTx/>
                      <a:uFillTx/>
                      <a:latin typeface="Segoe UI Semibold"/>
                      <a:ea typeface="+mn-ea"/>
                      <a:cs typeface="+mn-cs"/>
                    </a:rPr>
                  </a:br>
                  <a:r>
                    <a:rPr kumimoji="0" lang="en-US" sz="1600" b="0" i="0" u="none" strike="noStrike" kern="1200" cap="none" spc="0" normalizeH="0" baseline="0" noProof="0" dirty="0">
                      <a:ln>
                        <a:noFill/>
                      </a:ln>
                      <a:solidFill>
                        <a:schemeClr val="tx2"/>
                      </a:solidFill>
                      <a:effectLst/>
                      <a:uLnTx/>
                      <a:uFillTx/>
                      <a:latin typeface="Segoe UI Semibold"/>
                      <a:ea typeface="+mn-ea"/>
                      <a:cs typeface="+mn-cs"/>
                    </a:rPr>
                    <a:t>365 Apps</a:t>
                  </a:r>
                </a:p>
              </p:txBody>
            </p:sp>
            <p:sp>
              <p:nvSpPr>
                <p:cNvPr id="36" name="Oval 35">
                  <a:extLst>
                    <a:ext uri="{FF2B5EF4-FFF2-40B4-BE49-F238E27FC236}">
                      <a16:creationId xmlns:a16="http://schemas.microsoft.com/office/drawing/2014/main" id="{5970363E-0DCD-7560-D876-6B209E31822E}"/>
                    </a:ext>
                  </a:extLst>
                </p:cNvPr>
                <p:cNvSpPr/>
                <p:nvPr/>
              </p:nvSpPr>
              <p:spPr bwMode="auto">
                <a:xfrm>
                  <a:off x="4010189" y="3589052"/>
                  <a:ext cx="845772" cy="845772"/>
                </a:xfrm>
                <a:prstGeom prst="ellipse">
                  <a:avLst/>
                </a:prstGeom>
                <a:solidFill>
                  <a:schemeClr val="bg1"/>
                </a:solidFill>
                <a:ln w="190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34" name="Graphic 33">
                <a:extLst>
                  <a:ext uri="{FF2B5EF4-FFF2-40B4-BE49-F238E27FC236}">
                    <a16:creationId xmlns:a16="http://schemas.microsoft.com/office/drawing/2014/main" id="{6E77C3C5-5708-DAE7-3FB8-22AC139619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29752" y="3790237"/>
                <a:ext cx="406887" cy="406887"/>
              </a:xfrm>
              <a:prstGeom prst="rect">
                <a:avLst/>
              </a:prstGeom>
            </p:spPr>
          </p:pic>
        </p:grpSp>
        <p:grpSp>
          <p:nvGrpSpPr>
            <p:cNvPr id="37" name="Group 36">
              <a:extLst>
                <a:ext uri="{FF2B5EF4-FFF2-40B4-BE49-F238E27FC236}">
                  <a16:creationId xmlns:a16="http://schemas.microsoft.com/office/drawing/2014/main" id="{C952D130-1FF2-252F-0E4D-D8C264291C22}"/>
                </a:ext>
                <a:ext uri="{C183D7F6-B498-43B3-948B-1728B52AA6E4}">
                  <adec:decorative xmlns:adec="http://schemas.microsoft.com/office/drawing/2017/decorative" val="1"/>
                </a:ext>
              </a:extLst>
            </p:cNvPr>
            <p:cNvGrpSpPr/>
            <p:nvPr/>
          </p:nvGrpSpPr>
          <p:grpSpPr>
            <a:xfrm>
              <a:off x="6906280" y="5171375"/>
              <a:ext cx="3255726" cy="1413008"/>
              <a:chOff x="4733031" y="5495037"/>
              <a:chExt cx="3255726" cy="1413008"/>
            </a:xfrm>
          </p:grpSpPr>
          <p:grpSp>
            <p:nvGrpSpPr>
              <p:cNvPr id="38" name="Group 37">
                <a:extLst>
                  <a:ext uri="{FF2B5EF4-FFF2-40B4-BE49-F238E27FC236}">
                    <a16:creationId xmlns:a16="http://schemas.microsoft.com/office/drawing/2014/main" id="{700F43D5-B195-EE13-EDD7-98FEC39D4526}"/>
                  </a:ext>
                </a:extLst>
              </p:cNvPr>
              <p:cNvGrpSpPr/>
              <p:nvPr/>
            </p:nvGrpSpPr>
            <p:grpSpPr>
              <a:xfrm>
                <a:off x="4733031" y="5495037"/>
                <a:ext cx="3255726" cy="1413008"/>
                <a:chOff x="4733031" y="5495037"/>
                <a:chExt cx="3255726" cy="1413008"/>
              </a:xfrm>
            </p:grpSpPr>
            <p:sp>
              <p:nvSpPr>
                <p:cNvPr id="46" name="TextBox 45">
                  <a:extLst>
                    <a:ext uri="{FF2B5EF4-FFF2-40B4-BE49-F238E27FC236}">
                      <a16:creationId xmlns:a16="http://schemas.microsoft.com/office/drawing/2014/main" id="{2B262601-3E05-8AD2-F2DE-F847920C32EE}"/>
                    </a:ext>
                  </a:extLst>
                </p:cNvPr>
                <p:cNvSpPr txBox="1"/>
                <p:nvPr/>
              </p:nvSpPr>
              <p:spPr>
                <a:xfrm>
                  <a:off x="4733031" y="6415602"/>
                  <a:ext cx="3255726" cy="492443"/>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2"/>
                      </a:solidFill>
                      <a:effectLst/>
                      <a:uLnTx/>
                      <a:uFillTx/>
                      <a:latin typeface="Segoe UI Semibold"/>
                      <a:ea typeface="+mn-ea"/>
                      <a:cs typeface="+mn-cs"/>
                    </a:rPr>
                    <a:t>Microsoft </a:t>
                  </a:r>
                  <a:br>
                    <a:rPr kumimoji="0" lang="en-US" sz="1600" b="0" i="0" u="none" strike="noStrike" kern="1200" cap="none" spc="0" normalizeH="0" baseline="0" noProof="0" dirty="0">
                      <a:ln>
                        <a:noFill/>
                      </a:ln>
                      <a:solidFill>
                        <a:schemeClr val="tx2"/>
                      </a:solidFill>
                      <a:effectLst/>
                      <a:uLnTx/>
                      <a:uFillTx/>
                      <a:latin typeface="Segoe UI Semibold"/>
                      <a:ea typeface="+mn-ea"/>
                      <a:cs typeface="+mn-cs"/>
                    </a:rPr>
                  </a:br>
                  <a:r>
                    <a:rPr kumimoji="0" lang="en-US" sz="1600" b="0" i="0" u="none" strike="noStrike" kern="1200" cap="none" spc="0" normalizeH="0" baseline="0" noProof="0" dirty="0">
                      <a:ln>
                        <a:noFill/>
                      </a:ln>
                      <a:solidFill>
                        <a:schemeClr val="tx2"/>
                      </a:solidFill>
                      <a:effectLst/>
                      <a:uLnTx/>
                      <a:uFillTx/>
                      <a:latin typeface="Segoe UI Semibold"/>
                      <a:ea typeface="+mn-ea"/>
                      <a:cs typeface="+mn-cs"/>
                    </a:rPr>
                    <a:t>Endpoint Manager</a:t>
                  </a:r>
                </a:p>
              </p:txBody>
            </p:sp>
            <p:sp>
              <p:nvSpPr>
                <p:cNvPr id="47" name="Oval 46">
                  <a:extLst>
                    <a:ext uri="{FF2B5EF4-FFF2-40B4-BE49-F238E27FC236}">
                      <a16:creationId xmlns:a16="http://schemas.microsoft.com/office/drawing/2014/main" id="{7A3095CC-F8AA-B657-49BF-890772510892}"/>
                    </a:ext>
                  </a:extLst>
                </p:cNvPr>
                <p:cNvSpPr/>
                <p:nvPr/>
              </p:nvSpPr>
              <p:spPr bwMode="auto">
                <a:xfrm>
                  <a:off x="5938008" y="5495037"/>
                  <a:ext cx="845772" cy="845772"/>
                </a:xfrm>
                <a:prstGeom prst="ellipse">
                  <a:avLst/>
                </a:prstGeom>
                <a:solidFill>
                  <a:schemeClr val="bg1"/>
                </a:solidFill>
                <a:ln w="190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9" name="Group 38">
                <a:extLst>
                  <a:ext uri="{FF2B5EF4-FFF2-40B4-BE49-F238E27FC236}">
                    <a16:creationId xmlns:a16="http://schemas.microsoft.com/office/drawing/2014/main" id="{0EF946ED-993D-C4A8-3A21-694903208002}"/>
                  </a:ext>
                  <a:ext uri="{C183D7F6-B498-43B3-948B-1728B52AA6E4}">
                    <adec:decorative xmlns:adec="http://schemas.microsoft.com/office/drawing/2017/decorative" val="1"/>
                  </a:ext>
                </a:extLst>
              </p:cNvPr>
              <p:cNvGrpSpPr/>
              <p:nvPr/>
            </p:nvGrpSpPr>
            <p:grpSpPr>
              <a:xfrm>
                <a:off x="6119930" y="5733361"/>
                <a:ext cx="480971" cy="431148"/>
                <a:chOff x="3671863" y="1732489"/>
                <a:chExt cx="577165" cy="517377"/>
              </a:xfrm>
            </p:grpSpPr>
            <p:sp>
              <p:nvSpPr>
                <p:cNvPr id="40" name="Freeform 15">
                  <a:extLst>
                    <a:ext uri="{FF2B5EF4-FFF2-40B4-BE49-F238E27FC236}">
                      <a16:creationId xmlns:a16="http://schemas.microsoft.com/office/drawing/2014/main" id="{88B6205B-37F0-4C3B-7AFC-A63B9C2DF833}"/>
                    </a:ext>
                  </a:extLst>
                </p:cNvPr>
                <p:cNvSpPr>
                  <a:spLocks noEditPoints="1"/>
                </p:cNvSpPr>
                <p:nvPr/>
              </p:nvSpPr>
              <p:spPr bwMode="auto">
                <a:xfrm>
                  <a:off x="3671863" y="1732489"/>
                  <a:ext cx="577165" cy="397795"/>
                </a:xfrm>
                <a:custGeom>
                  <a:avLst/>
                  <a:gdLst>
                    <a:gd name="T0" fmla="*/ 120 w 425"/>
                    <a:gd name="T1" fmla="*/ 253 h 293"/>
                    <a:gd name="T2" fmla="*/ 120 w 425"/>
                    <a:gd name="T3" fmla="*/ 253 h 293"/>
                    <a:gd name="T4" fmla="*/ 27 w 425"/>
                    <a:gd name="T5" fmla="*/ 253 h 293"/>
                    <a:gd name="T6" fmla="*/ 27 w 425"/>
                    <a:gd name="T7" fmla="*/ 93 h 293"/>
                    <a:gd name="T8" fmla="*/ 120 w 425"/>
                    <a:gd name="T9" fmla="*/ 93 h 293"/>
                    <a:gd name="T10" fmla="*/ 120 w 425"/>
                    <a:gd name="T11" fmla="*/ 253 h 293"/>
                    <a:gd name="T12" fmla="*/ 94 w 425"/>
                    <a:gd name="T13" fmla="*/ 280 h 293"/>
                    <a:gd name="T14" fmla="*/ 94 w 425"/>
                    <a:gd name="T15" fmla="*/ 280 h 293"/>
                    <a:gd name="T16" fmla="*/ 54 w 425"/>
                    <a:gd name="T17" fmla="*/ 280 h 293"/>
                    <a:gd name="T18" fmla="*/ 54 w 425"/>
                    <a:gd name="T19" fmla="*/ 266 h 293"/>
                    <a:gd name="T20" fmla="*/ 94 w 425"/>
                    <a:gd name="T21" fmla="*/ 266 h 293"/>
                    <a:gd name="T22" fmla="*/ 94 w 425"/>
                    <a:gd name="T23" fmla="*/ 280 h 293"/>
                    <a:gd name="T24" fmla="*/ 421 w 425"/>
                    <a:gd name="T25" fmla="*/ 226 h 293"/>
                    <a:gd name="T26" fmla="*/ 421 w 425"/>
                    <a:gd name="T27" fmla="*/ 226 h 293"/>
                    <a:gd name="T28" fmla="*/ 387 w 425"/>
                    <a:gd name="T29" fmla="*/ 193 h 293"/>
                    <a:gd name="T30" fmla="*/ 387 w 425"/>
                    <a:gd name="T31" fmla="*/ 26 h 293"/>
                    <a:gd name="T32" fmla="*/ 385 w 425"/>
                    <a:gd name="T33" fmla="*/ 16 h 293"/>
                    <a:gd name="T34" fmla="*/ 379 w 425"/>
                    <a:gd name="T35" fmla="*/ 7 h 293"/>
                    <a:gd name="T36" fmla="*/ 371 w 425"/>
                    <a:gd name="T37" fmla="*/ 2 h 293"/>
                    <a:gd name="T38" fmla="*/ 360 w 425"/>
                    <a:gd name="T39" fmla="*/ 0 h 293"/>
                    <a:gd name="T40" fmla="*/ 94 w 425"/>
                    <a:gd name="T41" fmla="*/ 0 h 293"/>
                    <a:gd name="T42" fmla="*/ 83 w 425"/>
                    <a:gd name="T43" fmla="*/ 2 h 293"/>
                    <a:gd name="T44" fmla="*/ 75 w 425"/>
                    <a:gd name="T45" fmla="*/ 7 h 293"/>
                    <a:gd name="T46" fmla="*/ 69 w 425"/>
                    <a:gd name="T47" fmla="*/ 16 h 293"/>
                    <a:gd name="T48" fmla="*/ 67 w 425"/>
                    <a:gd name="T49" fmla="*/ 26 h 293"/>
                    <a:gd name="T50" fmla="*/ 67 w 425"/>
                    <a:gd name="T51" fmla="*/ 66 h 293"/>
                    <a:gd name="T52" fmla="*/ 27 w 425"/>
                    <a:gd name="T53" fmla="*/ 66 h 293"/>
                    <a:gd name="T54" fmla="*/ 17 w 425"/>
                    <a:gd name="T55" fmla="*/ 68 h 293"/>
                    <a:gd name="T56" fmla="*/ 8 w 425"/>
                    <a:gd name="T57" fmla="*/ 74 h 293"/>
                    <a:gd name="T58" fmla="*/ 2 w 425"/>
                    <a:gd name="T59" fmla="*/ 82 h 293"/>
                    <a:gd name="T60" fmla="*/ 0 w 425"/>
                    <a:gd name="T61" fmla="*/ 93 h 293"/>
                    <a:gd name="T62" fmla="*/ 0 w 425"/>
                    <a:gd name="T63" fmla="*/ 266 h 293"/>
                    <a:gd name="T64" fmla="*/ 2 w 425"/>
                    <a:gd name="T65" fmla="*/ 277 h 293"/>
                    <a:gd name="T66" fmla="*/ 8 w 425"/>
                    <a:gd name="T67" fmla="*/ 285 h 293"/>
                    <a:gd name="T68" fmla="*/ 17 w 425"/>
                    <a:gd name="T69" fmla="*/ 291 h 293"/>
                    <a:gd name="T70" fmla="*/ 27 w 425"/>
                    <a:gd name="T71" fmla="*/ 293 h 293"/>
                    <a:gd name="T72" fmla="*/ 120 w 425"/>
                    <a:gd name="T73" fmla="*/ 293 h 293"/>
                    <a:gd name="T74" fmla="*/ 131 w 425"/>
                    <a:gd name="T75" fmla="*/ 291 h 293"/>
                    <a:gd name="T76" fmla="*/ 139 w 425"/>
                    <a:gd name="T77" fmla="*/ 285 h 293"/>
                    <a:gd name="T78" fmla="*/ 145 w 425"/>
                    <a:gd name="T79" fmla="*/ 277 h 293"/>
                    <a:gd name="T80" fmla="*/ 147 w 425"/>
                    <a:gd name="T81" fmla="*/ 266 h 293"/>
                    <a:gd name="T82" fmla="*/ 147 w 425"/>
                    <a:gd name="T83" fmla="*/ 93 h 293"/>
                    <a:gd name="T84" fmla="*/ 145 w 425"/>
                    <a:gd name="T85" fmla="*/ 82 h 293"/>
                    <a:gd name="T86" fmla="*/ 139 w 425"/>
                    <a:gd name="T87" fmla="*/ 74 h 293"/>
                    <a:gd name="T88" fmla="*/ 131 w 425"/>
                    <a:gd name="T89" fmla="*/ 68 h 293"/>
                    <a:gd name="T90" fmla="*/ 120 w 425"/>
                    <a:gd name="T91" fmla="*/ 66 h 293"/>
                    <a:gd name="T92" fmla="*/ 94 w 425"/>
                    <a:gd name="T93" fmla="*/ 66 h 293"/>
                    <a:gd name="T94" fmla="*/ 94 w 425"/>
                    <a:gd name="T95" fmla="*/ 26 h 293"/>
                    <a:gd name="T96" fmla="*/ 360 w 425"/>
                    <a:gd name="T97" fmla="*/ 26 h 293"/>
                    <a:gd name="T98" fmla="*/ 360 w 425"/>
                    <a:gd name="T99" fmla="*/ 186 h 293"/>
                    <a:gd name="T100" fmla="*/ 179 w 425"/>
                    <a:gd name="T101" fmla="*/ 186 h 293"/>
                    <a:gd name="T102" fmla="*/ 197 w 425"/>
                    <a:gd name="T103" fmla="*/ 253 h 293"/>
                    <a:gd name="T104" fmla="*/ 412 w 425"/>
                    <a:gd name="T105" fmla="*/ 253 h 293"/>
                    <a:gd name="T106" fmla="*/ 423 w 425"/>
                    <a:gd name="T107" fmla="*/ 248 h 293"/>
                    <a:gd name="T108" fmla="*/ 425 w 425"/>
                    <a:gd name="T109" fmla="*/ 236 h 293"/>
                    <a:gd name="T110" fmla="*/ 424 w 425"/>
                    <a:gd name="T111" fmla="*/ 230 h 293"/>
                    <a:gd name="T112" fmla="*/ 421 w 425"/>
                    <a:gd name="T113" fmla="*/ 22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5" h="293">
                      <a:moveTo>
                        <a:pt x="120" y="253"/>
                      </a:moveTo>
                      <a:lnTo>
                        <a:pt x="120" y="253"/>
                      </a:lnTo>
                      <a:lnTo>
                        <a:pt x="27" y="253"/>
                      </a:lnTo>
                      <a:lnTo>
                        <a:pt x="27" y="93"/>
                      </a:lnTo>
                      <a:lnTo>
                        <a:pt x="120" y="93"/>
                      </a:lnTo>
                      <a:lnTo>
                        <a:pt x="120" y="253"/>
                      </a:lnTo>
                      <a:close/>
                      <a:moveTo>
                        <a:pt x="94" y="280"/>
                      </a:moveTo>
                      <a:lnTo>
                        <a:pt x="94" y="280"/>
                      </a:lnTo>
                      <a:lnTo>
                        <a:pt x="54" y="280"/>
                      </a:lnTo>
                      <a:lnTo>
                        <a:pt x="54" y="266"/>
                      </a:lnTo>
                      <a:lnTo>
                        <a:pt x="94" y="266"/>
                      </a:lnTo>
                      <a:lnTo>
                        <a:pt x="94" y="280"/>
                      </a:lnTo>
                      <a:close/>
                      <a:moveTo>
                        <a:pt x="421" y="226"/>
                      </a:moveTo>
                      <a:lnTo>
                        <a:pt x="421" y="226"/>
                      </a:lnTo>
                      <a:lnTo>
                        <a:pt x="387" y="193"/>
                      </a:lnTo>
                      <a:lnTo>
                        <a:pt x="387" y="26"/>
                      </a:lnTo>
                      <a:cubicBezTo>
                        <a:pt x="387" y="22"/>
                        <a:pt x="386" y="19"/>
                        <a:pt x="385" y="16"/>
                      </a:cubicBezTo>
                      <a:cubicBezTo>
                        <a:pt x="384" y="13"/>
                        <a:pt x="382" y="10"/>
                        <a:pt x="379" y="7"/>
                      </a:cubicBezTo>
                      <a:cubicBezTo>
                        <a:pt x="377" y="5"/>
                        <a:pt x="374" y="3"/>
                        <a:pt x="371" y="2"/>
                      </a:cubicBezTo>
                      <a:cubicBezTo>
                        <a:pt x="368" y="0"/>
                        <a:pt x="364" y="0"/>
                        <a:pt x="360" y="0"/>
                      </a:cubicBezTo>
                      <a:lnTo>
                        <a:pt x="94" y="0"/>
                      </a:lnTo>
                      <a:cubicBezTo>
                        <a:pt x="90" y="0"/>
                        <a:pt x="86" y="0"/>
                        <a:pt x="83" y="2"/>
                      </a:cubicBezTo>
                      <a:cubicBezTo>
                        <a:pt x="80" y="3"/>
                        <a:pt x="77" y="5"/>
                        <a:pt x="75" y="7"/>
                      </a:cubicBezTo>
                      <a:cubicBezTo>
                        <a:pt x="72" y="10"/>
                        <a:pt x="70" y="13"/>
                        <a:pt x="69" y="16"/>
                      </a:cubicBezTo>
                      <a:cubicBezTo>
                        <a:pt x="68" y="19"/>
                        <a:pt x="67" y="22"/>
                        <a:pt x="67" y="26"/>
                      </a:cubicBezTo>
                      <a:lnTo>
                        <a:pt x="67" y="66"/>
                      </a:lnTo>
                      <a:lnTo>
                        <a:pt x="27" y="66"/>
                      </a:lnTo>
                      <a:cubicBezTo>
                        <a:pt x="23" y="66"/>
                        <a:pt x="20" y="67"/>
                        <a:pt x="17" y="68"/>
                      </a:cubicBezTo>
                      <a:cubicBezTo>
                        <a:pt x="13" y="70"/>
                        <a:pt x="11" y="72"/>
                        <a:pt x="8" y="74"/>
                      </a:cubicBezTo>
                      <a:cubicBezTo>
                        <a:pt x="6" y="76"/>
                        <a:pt x="4" y="79"/>
                        <a:pt x="2" y="82"/>
                      </a:cubicBezTo>
                      <a:cubicBezTo>
                        <a:pt x="1" y="86"/>
                        <a:pt x="0" y="89"/>
                        <a:pt x="0" y="93"/>
                      </a:cubicBezTo>
                      <a:lnTo>
                        <a:pt x="0" y="266"/>
                      </a:lnTo>
                      <a:cubicBezTo>
                        <a:pt x="0" y="270"/>
                        <a:pt x="1" y="273"/>
                        <a:pt x="2" y="277"/>
                      </a:cubicBezTo>
                      <a:cubicBezTo>
                        <a:pt x="4" y="280"/>
                        <a:pt x="6" y="283"/>
                        <a:pt x="8" y="285"/>
                      </a:cubicBezTo>
                      <a:cubicBezTo>
                        <a:pt x="11" y="287"/>
                        <a:pt x="13" y="289"/>
                        <a:pt x="17" y="291"/>
                      </a:cubicBezTo>
                      <a:cubicBezTo>
                        <a:pt x="20" y="292"/>
                        <a:pt x="23" y="293"/>
                        <a:pt x="27" y="293"/>
                      </a:cubicBezTo>
                      <a:lnTo>
                        <a:pt x="120" y="293"/>
                      </a:lnTo>
                      <a:cubicBezTo>
                        <a:pt x="124" y="293"/>
                        <a:pt x="128" y="292"/>
                        <a:pt x="131" y="291"/>
                      </a:cubicBezTo>
                      <a:cubicBezTo>
                        <a:pt x="134" y="289"/>
                        <a:pt x="137" y="287"/>
                        <a:pt x="139" y="285"/>
                      </a:cubicBezTo>
                      <a:cubicBezTo>
                        <a:pt x="142" y="283"/>
                        <a:pt x="144" y="280"/>
                        <a:pt x="145" y="277"/>
                      </a:cubicBezTo>
                      <a:cubicBezTo>
                        <a:pt x="146" y="273"/>
                        <a:pt x="147" y="270"/>
                        <a:pt x="147" y="266"/>
                      </a:cubicBezTo>
                      <a:lnTo>
                        <a:pt x="147" y="93"/>
                      </a:lnTo>
                      <a:cubicBezTo>
                        <a:pt x="147" y="89"/>
                        <a:pt x="146" y="86"/>
                        <a:pt x="145" y="82"/>
                      </a:cubicBezTo>
                      <a:cubicBezTo>
                        <a:pt x="144" y="79"/>
                        <a:pt x="142" y="76"/>
                        <a:pt x="139" y="74"/>
                      </a:cubicBezTo>
                      <a:cubicBezTo>
                        <a:pt x="137" y="72"/>
                        <a:pt x="134" y="70"/>
                        <a:pt x="131" y="68"/>
                      </a:cubicBezTo>
                      <a:cubicBezTo>
                        <a:pt x="128" y="67"/>
                        <a:pt x="124" y="66"/>
                        <a:pt x="120" y="66"/>
                      </a:cubicBezTo>
                      <a:lnTo>
                        <a:pt x="94" y="66"/>
                      </a:lnTo>
                      <a:lnTo>
                        <a:pt x="94" y="26"/>
                      </a:lnTo>
                      <a:lnTo>
                        <a:pt x="360" y="26"/>
                      </a:lnTo>
                      <a:lnTo>
                        <a:pt x="360" y="186"/>
                      </a:lnTo>
                      <a:lnTo>
                        <a:pt x="179" y="186"/>
                      </a:lnTo>
                      <a:lnTo>
                        <a:pt x="197" y="253"/>
                      </a:lnTo>
                      <a:lnTo>
                        <a:pt x="412" y="253"/>
                      </a:lnTo>
                      <a:cubicBezTo>
                        <a:pt x="417" y="253"/>
                        <a:pt x="421" y="251"/>
                        <a:pt x="423" y="248"/>
                      </a:cubicBezTo>
                      <a:cubicBezTo>
                        <a:pt x="424" y="244"/>
                        <a:pt x="425" y="240"/>
                        <a:pt x="425" y="236"/>
                      </a:cubicBezTo>
                      <a:cubicBezTo>
                        <a:pt x="425" y="234"/>
                        <a:pt x="425" y="232"/>
                        <a:pt x="424" y="230"/>
                      </a:cubicBezTo>
                      <a:cubicBezTo>
                        <a:pt x="423" y="229"/>
                        <a:pt x="422" y="227"/>
                        <a:pt x="421" y="226"/>
                      </a:cubicBez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pPr defTabSz="761970">
                    <a:defRPr/>
                  </a:pPr>
                  <a:endParaRPr lang="en-US" sz="1500">
                    <a:solidFill>
                      <a:srgbClr val="282828"/>
                    </a:solidFill>
                    <a:latin typeface="Segoe UI"/>
                  </a:endParaRPr>
                </a:p>
              </p:txBody>
            </p:sp>
            <p:grpSp>
              <p:nvGrpSpPr>
                <p:cNvPr id="41" name="Group 40">
                  <a:extLst>
                    <a:ext uri="{FF2B5EF4-FFF2-40B4-BE49-F238E27FC236}">
                      <a16:creationId xmlns:a16="http://schemas.microsoft.com/office/drawing/2014/main" id="{475746B4-4E23-3F73-B13F-F44C1B3BEB95}"/>
                    </a:ext>
                  </a:extLst>
                </p:cNvPr>
                <p:cNvGrpSpPr/>
                <p:nvPr/>
              </p:nvGrpSpPr>
              <p:grpSpPr>
                <a:xfrm>
                  <a:off x="3803915" y="1952251"/>
                  <a:ext cx="297615" cy="297615"/>
                  <a:chOff x="10108884" y="2533653"/>
                  <a:chExt cx="581978" cy="581978"/>
                </a:xfrm>
              </p:grpSpPr>
              <p:sp>
                <p:nvSpPr>
                  <p:cNvPr id="42" name="Oval 41">
                    <a:extLst>
                      <a:ext uri="{FF2B5EF4-FFF2-40B4-BE49-F238E27FC236}">
                        <a16:creationId xmlns:a16="http://schemas.microsoft.com/office/drawing/2014/main" id="{D8ADA7FC-6672-49FE-E0FA-F14B75688AEB}"/>
                      </a:ext>
                    </a:extLst>
                  </p:cNvPr>
                  <p:cNvSpPr/>
                  <p:nvPr/>
                </p:nvSpPr>
                <p:spPr bwMode="auto">
                  <a:xfrm>
                    <a:off x="10108884" y="2533653"/>
                    <a:ext cx="581978" cy="58197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defTabSz="777029" fontAlgn="base">
                      <a:spcBef>
                        <a:spcPct val="0"/>
                      </a:spcBef>
                      <a:spcAft>
                        <a:spcPct val="0"/>
                      </a:spcAft>
                      <a:defRPr/>
                    </a:pPr>
                    <a:endParaRPr lang="en-US" sz="1667">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43" name="Group 42">
                    <a:extLst>
                      <a:ext uri="{FF2B5EF4-FFF2-40B4-BE49-F238E27FC236}">
                        <a16:creationId xmlns:a16="http://schemas.microsoft.com/office/drawing/2014/main" id="{A1156499-FDBE-74BB-620B-45BBE17FE151}"/>
                      </a:ext>
                    </a:extLst>
                  </p:cNvPr>
                  <p:cNvGrpSpPr/>
                  <p:nvPr/>
                </p:nvGrpSpPr>
                <p:grpSpPr>
                  <a:xfrm>
                    <a:off x="10190321" y="2615088"/>
                    <a:ext cx="419100" cy="419100"/>
                    <a:chOff x="9396413" y="3357563"/>
                    <a:chExt cx="419100" cy="419100"/>
                  </a:xfrm>
                </p:grpSpPr>
                <p:sp>
                  <p:nvSpPr>
                    <p:cNvPr id="44" name="Freeform 10">
                      <a:extLst>
                        <a:ext uri="{FF2B5EF4-FFF2-40B4-BE49-F238E27FC236}">
                          <a16:creationId xmlns:a16="http://schemas.microsoft.com/office/drawing/2014/main" id="{EE600215-A1D6-F976-0F9F-5C1667637AB6}"/>
                        </a:ext>
                      </a:extLst>
                    </p:cNvPr>
                    <p:cNvSpPr>
                      <a:spLocks noEditPoints="1"/>
                    </p:cNvSpPr>
                    <p:nvPr/>
                  </p:nvSpPr>
                  <p:spPr bwMode="auto">
                    <a:xfrm>
                      <a:off x="9396413" y="3357563"/>
                      <a:ext cx="419100" cy="419100"/>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solidFill>
                      <a:schemeClr val="accent1"/>
                    </a:solidFill>
                    <a:ln w="0">
                      <a:noFill/>
                      <a:prstDash val="solid"/>
                      <a:round/>
                      <a:headEnd/>
                      <a:tailEnd/>
                    </a:ln>
                  </p:spPr>
                  <p:txBody>
                    <a:bodyPr vert="horz" wrap="square" lIns="76200" tIns="38100" rIns="76200" bIns="38100" numCol="1" anchor="t" anchorCtr="0" compatLnSpc="1">
                      <a:prstTxWarp prst="textNoShape">
                        <a:avLst/>
                      </a:prstTxWarp>
                    </a:bodyPr>
                    <a:lstStyle/>
                    <a:p>
                      <a:pPr defTabSz="761970">
                        <a:defRPr/>
                      </a:pPr>
                      <a:endParaRPr lang="en-US" sz="1500">
                        <a:solidFill>
                          <a:srgbClr val="282828"/>
                        </a:solidFill>
                        <a:latin typeface="Segoe UI"/>
                      </a:endParaRPr>
                    </a:p>
                  </p:txBody>
                </p:sp>
                <p:sp>
                  <p:nvSpPr>
                    <p:cNvPr id="45" name="Freeform 11">
                      <a:extLst>
                        <a:ext uri="{FF2B5EF4-FFF2-40B4-BE49-F238E27FC236}">
                          <a16:creationId xmlns:a16="http://schemas.microsoft.com/office/drawing/2014/main" id="{E9419A4C-1D2A-34B0-43D2-CD834543AA93}"/>
                        </a:ext>
                      </a:extLst>
                    </p:cNvPr>
                    <p:cNvSpPr>
                      <a:spLocks/>
                    </p:cNvSpPr>
                    <p:nvPr/>
                  </p:nvSpPr>
                  <p:spPr bwMode="auto">
                    <a:xfrm>
                      <a:off x="9491663" y="3478213"/>
                      <a:ext cx="228600" cy="173038"/>
                    </a:xfrm>
                    <a:custGeom>
                      <a:avLst/>
                      <a:gdLst>
                        <a:gd name="T0" fmla="*/ 76 w 232"/>
                        <a:gd name="T1" fmla="*/ 137 h 175"/>
                        <a:gd name="T2" fmla="*/ 76 w 232"/>
                        <a:gd name="T3" fmla="*/ 137 h 175"/>
                        <a:gd name="T4" fmla="*/ 19 w 232"/>
                        <a:gd name="T5" fmla="*/ 80 h 175"/>
                        <a:gd name="T6" fmla="*/ 0 w 232"/>
                        <a:gd name="T7" fmla="*/ 99 h 175"/>
                        <a:gd name="T8" fmla="*/ 76 w 232"/>
                        <a:gd name="T9" fmla="*/ 175 h 175"/>
                        <a:gd name="T10" fmla="*/ 232 w 232"/>
                        <a:gd name="T11" fmla="*/ 19 h 175"/>
                        <a:gd name="T12" fmla="*/ 213 w 232"/>
                        <a:gd name="T13" fmla="*/ 0 h 175"/>
                        <a:gd name="T14" fmla="*/ 76 w 232"/>
                        <a:gd name="T15" fmla="*/ 137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2" h="175">
                          <a:moveTo>
                            <a:pt x="76" y="137"/>
                          </a:moveTo>
                          <a:lnTo>
                            <a:pt x="76" y="137"/>
                          </a:lnTo>
                          <a:lnTo>
                            <a:pt x="19" y="80"/>
                          </a:lnTo>
                          <a:lnTo>
                            <a:pt x="0" y="99"/>
                          </a:lnTo>
                          <a:lnTo>
                            <a:pt x="76" y="175"/>
                          </a:lnTo>
                          <a:lnTo>
                            <a:pt x="232" y="19"/>
                          </a:lnTo>
                          <a:lnTo>
                            <a:pt x="213" y="0"/>
                          </a:lnTo>
                          <a:lnTo>
                            <a:pt x="76" y="137"/>
                          </a:lnTo>
                          <a:close/>
                        </a:path>
                      </a:pathLst>
                    </a:custGeom>
                    <a:solidFill>
                      <a:schemeClr val="bg1"/>
                    </a:solidFill>
                    <a:ln w="0">
                      <a:noFill/>
                      <a:prstDash val="solid"/>
                      <a:round/>
                      <a:headEnd/>
                      <a:tailEnd/>
                    </a:ln>
                  </p:spPr>
                  <p:txBody>
                    <a:bodyPr vert="horz" wrap="square" lIns="76200" tIns="38100" rIns="76200" bIns="38100" numCol="1" anchor="t" anchorCtr="0" compatLnSpc="1">
                      <a:prstTxWarp prst="textNoShape">
                        <a:avLst/>
                      </a:prstTxWarp>
                    </a:bodyPr>
                    <a:lstStyle/>
                    <a:p>
                      <a:pPr defTabSz="761970">
                        <a:defRPr/>
                      </a:pPr>
                      <a:endParaRPr lang="en-US" sz="1500">
                        <a:solidFill>
                          <a:srgbClr val="282828"/>
                        </a:solidFill>
                        <a:latin typeface="Segoe UI"/>
                      </a:endParaRPr>
                    </a:p>
                  </p:txBody>
                </p:sp>
              </p:grpSp>
            </p:grpSp>
          </p:grpSp>
        </p:grpSp>
      </p:grpSp>
    </p:spTree>
    <p:extLst>
      <p:ext uri="{BB962C8B-B14F-4D97-AF65-F5344CB8AC3E}">
        <p14:creationId xmlns:p14="http://schemas.microsoft.com/office/powerpoint/2010/main" val="1729285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E9FFA1-668F-45F1-A607-583FE315A0C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2EA2340-BE12-4138-BE15-7C339B03EB4B}" type="slidenum">
              <a:rPr kumimoji="1" lang="en-US" sz="800" b="0" i="0" u="none" strike="noStrike" kern="1200" cap="none" spc="0" normalizeH="0" baseline="0" noProof="0" smtClean="0">
                <a:ln>
                  <a:noFill/>
                </a:ln>
                <a:solidFill>
                  <a:srgbClr val="6785C1"/>
                </a:solidFill>
                <a:effectLst/>
                <a:uLnTx/>
                <a:uFillTx/>
                <a:latin typeface="Arial"/>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1" lang="en-US" sz="800" b="0" i="0" u="none" strike="noStrike" kern="1200" cap="none" spc="0" normalizeH="0" baseline="0" noProof="0">
              <a:ln>
                <a:noFill/>
              </a:ln>
              <a:solidFill>
                <a:srgbClr val="6785C1"/>
              </a:solidFill>
              <a:effectLst/>
              <a:uLnTx/>
              <a:uFillTx/>
              <a:latin typeface="Arial"/>
              <a:cs typeface="+mn-cs"/>
            </a:endParaRPr>
          </a:p>
        </p:txBody>
      </p:sp>
      <p:sp>
        <p:nvSpPr>
          <p:cNvPr id="5" name="Title 4">
            <a:extLst>
              <a:ext uri="{FF2B5EF4-FFF2-40B4-BE49-F238E27FC236}">
                <a16:creationId xmlns:a16="http://schemas.microsoft.com/office/drawing/2014/main" id="{80BE1D76-5110-1324-40BF-1FFD9D392958}"/>
              </a:ext>
            </a:extLst>
          </p:cNvPr>
          <p:cNvSpPr>
            <a:spLocks noGrp="1"/>
          </p:cNvSpPr>
          <p:nvPr>
            <p:ph type="title"/>
          </p:nvPr>
        </p:nvSpPr>
        <p:spPr/>
        <p:txBody>
          <a:bodyPr/>
          <a:lstStyle/>
          <a:p>
            <a:r>
              <a:rPr lang="en-CA" dirty="0"/>
              <a:t>Windows 365 SKUs and Sample Use Cases </a:t>
            </a:r>
          </a:p>
        </p:txBody>
      </p:sp>
      <p:sp>
        <p:nvSpPr>
          <p:cNvPr id="2" name="Footer Placeholder 2">
            <a:extLst>
              <a:ext uri="{FF2B5EF4-FFF2-40B4-BE49-F238E27FC236}">
                <a16:creationId xmlns:a16="http://schemas.microsoft.com/office/drawing/2014/main" id="{C7112997-4DC5-6453-EABE-09D8ADB276A0}"/>
              </a:ext>
            </a:extLst>
          </p:cNvPr>
          <p:cNvSpPr>
            <a:spLocks noGrp="1"/>
          </p:cNvSpPr>
          <p:nvPr>
            <p:ph type="ftr" sz="quarter" idx="10"/>
          </p:nvPr>
        </p:nvSpPr>
        <p:spPr>
          <a:xfrm>
            <a:off x="228600" y="6556248"/>
            <a:ext cx="2627040" cy="212436"/>
          </a:xfrm>
        </p:spPr>
        <p: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1" lang="en-US" sz="800" b="0" i="0" u="none" strike="noStrike" kern="1200" cap="none" spc="0" normalizeH="0" baseline="0" noProof="0" dirty="0">
                <a:ln>
                  <a:noFill/>
                </a:ln>
                <a:solidFill>
                  <a:srgbClr val="6785C1"/>
                </a:solidFill>
                <a:effectLst/>
                <a:uLnTx/>
                <a:uFillTx/>
                <a:latin typeface="Arial"/>
                <a:cs typeface="+mn-cs"/>
              </a:rPr>
              <a:t>© 2023 NTT DATA Americas, Inc. All rights reserved.</a:t>
            </a:r>
          </a:p>
        </p:txBody>
      </p:sp>
      <p:graphicFrame>
        <p:nvGraphicFramePr>
          <p:cNvPr id="7" name="Table 6">
            <a:extLst>
              <a:ext uri="{FF2B5EF4-FFF2-40B4-BE49-F238E27FC236}">
                <a16:creationId xmlns:a16="http://schemas.microsoft.com/office/drawing/2014/main" id="{FC1F46EC-97F2-898F-D437-74023A51220F}"/>
              </a:ext>
            </a:extLst>
          </p:cNvPr>
          <p:cNvGraphicFramePr>
            <a:graphicFrameLocks noGrp="1"/>
          </p:cNvGraphicFramePr>
          <p:nvPr>
            <p:extLst>
              <p:ext uri="{D42A27DB-BD31-4B8C-83A1-F6EECF244321}">
                <p14:modId xmlns:p14="http://schemas.microsoft.com/office/powerpoint/2010/main" val="1814731352"/>
              </p:ext>
            </p:extLst>
          </p:nvPr>
        </p:nvGraphicFramePr>
        <p:xfrm>
          <a:off x="537445" y="1412776"/>
          <a:ext cx="11117110" cy="4590142"/>
        </p:xfrm>
        <a:graphic>
          <a:graphicData uri="http://schemas.openxmlformats.org/drawingml/2006/table">
            <a:tbl>
              <a:tblPr firstRow="1" firstCol="1" bandRow="1">
                <a:tableStyleId>{9DCAF9ED-07DC-4A11-8D7F-57B35C25682E}</a:tableStyleId>
              </a:tblPr>
              <a:tblGrid>
                <a:gridCol w="2447801">
                  <a:extLst>
                    <a:ext uri="{9D8B030D-6E8A-4147-A177-3AD203B41FA5}">
                      <a16:colId xmlns:a16="http://schemas.microsoft.com/office/drawing/2014/main" val="123431967"/>
                    </a:ext>
                  </a:extLst>
                </a:gridCol>
                <a:gridCol w="3657600">
                  <a:extLst>
                    <a:ext uri="{9D8B030D-6E8A-4147-A177-3AD203B41FA5}">
                      <a16:colId xmlns:a16="http://schemas.microsoft.com/office/drawing/2014/main" val="1005366004"/>
                    </a:ext>
                  </a:extLst>
                </a:gridCol>
                <a:gridCol w="5011709">
                  <a:extLst>
                    <a:ext uri="{9D8B030D-6E8A-4147-A177-3AD203B41FA5}">
                      <a16:colId xmlns:a16="http://schemas.microsoft.com/office/drawing/2014/main" val="3437322340"/>
                    </a:ext>
                  </a:extLst>
                </a:gridCol>
              </a:tblGrid>
              <a:tr h="274176">
                <a:tc>
                  <a:txBody>
                    <a:bodyPr/>
                    <a:lstStyle/>
                    <a:p>
                      <a:pPr algn="l" fontAlgn="t">
                        <a:spcBef>
                          <a:spcPts val="0"/>
                        </a:spcBef>
                        <a:spcAft>
                          <a:spcPts val="0"/>
                        </a:spcAft>
                      </a:pPr>
                      <a:r>
                        <a:rPr lang="en-US" sz="1600" b="1" u="none" strike="noStrike" dirty="0">
                          <a:ln>
                            <a:noFill/>
                          </a:ln>
                          <a:solidFill>
                            <a:schemeClr val="tx2"/>
                          </a:solidFill>
                          <a:effectLst/>
                        </a:rPr>
                        <a:t>VM/OS Disk Size</a:t>
                      </a:r>
                      <a:endParaRPr lang="en-US" sz="1600" b="1" i="0" u="none" strike="noStrike" dirty="0">
                        <a:ln>
                          <a:noFill/>
                        </a:ln>
                        <a:solidFill>
                          <a:schemeClr val="tx2"/>
                        </a:solidFill>
                        <a:effectLst/>
                        <a:latin typeface="+mj-lt"/>
                      </a:endParaRPr>
                    </a:p>
                  </a:txBody>
                  <a:tcPr marL="182880" marR="182880" marT="33731" marB="33731"/>
                </a:tc>
                <a:tc>
                  <a:txBody>
                    <a:bodyPr/>
                    <a:lstStyle/>
                    <a:p>
                      <a:pPr algn="l" fontAlgn="t">
                        <a:spcBef>
                          <a:spcPts val="0"/>
                        </a:spcBef>
                        <a:spcAft>
                          <a:spcPts val="0"/>
                        </a:spcAft>
                      </a:pPr>
                      <a:r>
                        <a:rPr lang="en-US" sz="1600" b="1" u="none" strike="noStrike" dirty="0">
                          <a:ln>
                            <a:noFill/>
                          </a:ln>
                          <a:solidFill>
                            <a:schemeClr val="tx2"/>
                          </a:solidFill>
                          <a:effectLst/>
                        </a:rPr>
                        <a:t>Example Scenarios</a:t>
                      </a:r>
                      <a:endParaRPr lang="en-US" sz="1600" b="1" i="0" u="none" strike="noStrike" dirty="0">
                        <a:ln>
                          <a:noFill/>
                        </a:ln>
                        <a:solidFill>
                          <a:schemeClr val="tx2"/>
                        </a:solidFill>
                        <a:effectLst/>
                        <a:latin typeface="+mj-lt"/>
                      </a:endParaRPr>
                    </a:p>
                  </a:txBody>
                  <a:tcPr marL="182880" marR="182880" marT="33731" marB="33731"/>
                </a:tc>
                <a:tc>
                  <a:txBody>
                    <a:bodyPr/>
                    <a:lstStyle/>
                    <a:p>
                      <a:pPr algn="l" fontAlgn="t">
                        <a:spcBef>
                          <a:spcPts val="0"/>
                        </a:spcBef>
                        <a:spcAft>
                          <a:spcPts val="0"/>
                        </a:spcAft>
                      </a:pPr>
                      <a:r>
                        <a:rPr lang="en-US" sz="1600" b="1" u="none" strike="noStrike" dirty="0">
                          <a:ln>
                            <a:noFill/>
                          </a:ln>
                          <a:solidFill>
                            <a:schemeClr val="tx2"/>
                          </a:solidFill>
                          <a:effectLst/>
                        </a:rPr>
                        <a:t>Recommended Apps</a:t>
                      </a:r>
                      <a:endParaRPr lang="en-US" sz="1600" b="1" i="0" u="none" strike="noStrike" dirty="0">
                        <a:ln>
                          <a:noFill/>
                        </a:ln>
                        <a:solidFill>
                          <a:schemeClr val="tx2"/>
                        </a:solidFill>
                        <a:effectLst/>
                        <a:latin typeface="+mj-lt"/>
                      </a:endParaRPr>
                    </a:p>
                  </a:txBody>
                  <a:tcPr marL="182880" marR="182880" marT="33731" marB="33731"/>
                </a:tc>
                <a:extLst>
                  <a:ext uri="{0D108BD9-81ED-4DB2-BD59-A6C34878D82A}">
                    <a16:rowId xmlns:a16="http://schemas.microsoft.com/office/drawing/2014/main" val="179235321"/>
                  </a:ext>
                </a:extLst>
              </a:tr>
              <a:tr h="792549">
                <a:tc>
                  <a:txBody>
                    <a:bodyPr/>
                    <a:lstStyle/>
                    <a:p>
                      <a:pPr marL="0" marR="0" indent="0" algn="l" rtl="0" eaLnBrk="1" fontAlgn="auto" latinLnBrk="0" hangingPunct="1">
                        <a:spcBef>
                          <a:spcPts val="0"/>
                        </a:spcBef>
                        <a:spcAft>
                          <a:spcPts val="0"/>
                        </a:spcAft>
                      </a:pPr>
                      <a:r>
                        <a:rPr lang="en-US" sz="1400" b="0" u="none" strike="noStrike" kern="1200" spc="0" baseline="0" dirty="0">
                          <a:ln>
                            <a:noFill/>
                          </a:ln>
                          <a:solidFill>
                            <a:schemeClr val="tx2"/>
                          </a:solidFill>
                          <a:effectLst/>
                        </a:rPr>
                        <a:t>1 vCPU/2 GB/64 GB </a:t>
                      </a:r>
                      <a:endParaRPr lang="en-US" sz="1400" b="0" i="0" u="none" strike="noStrike" dirty="0">
                        <a:solidFill>
                          <a:schemeClr val="tx2"/>
                        </a:solidFill>
                        <a:effectLst/>
                        <a:latin typeface="+mj-lt"/>
                      </a:endParaRPr>
                    </a:p>
                  </a:txBody>
                  <a:tcPr marL="182880" marR="182880" marT="33731" marB="33731"/>
                </a:tc>
                <a:tc>
                  <a:txBody>
                    <a:bodyPr/>
                    <a:lstStyle/>
                    <a:p>
                      <a:pPr algn="l" fontAlgn="t">
                        <a:spcBef>
                          <a:spcPts val="0"/>
                        </a:spcBef>
                        <a:spcAft>
                          <a:spcPts val="0"/>
                        </a:spcAft>
                      </a:pPr>
                      <a:r>
                        <a:rPr lang="en-US" sz="1400" u="none" strike="noStrike" kern="1200">
                          <a:solidFill>
                            <a:schemeClr val="tx2"/>
                          </a:solidFill>
                          <a:effectLst/>
                        </a:rPr>
                        <a:t>Firstline Workers, Call centers, Education/Training/CRM access</a:t>
                      </a:r>
                      <a:endParaRPr lang="en-US" sz="1400" b="0" i="0" u="none" strike="noStrike">
                        <a:solidFill>
                          <a:schemeClr val="tx2"/>
                        </a:solidFill>
                        <a:effectLst/>
                        <a:latin typeface="Arial" panose="020B0604020202020204" pitchFamily="34" charset="0"/>
                      </a:endParaRPr>
                    </a:p>
                  </a:txBody>
                  <a:tcPr marL="182880" marR="182880" marT="33731" marB="33731"/>
                </a:tc>
                <a:tc>
                  <a:txBody>
                    <a:bodyPr/>
                    <a:lstStyle/>
                    <a:p>
                      <a:pPr marL="0" marR="0" algn="l" fontAlgn="t">
                        <a:spcBef>
                          <a:spcPts val="0"/>
                        </a:spcBef>
                        <a:spcAft>
                          <a:spcPts val="0"/>
                        </a:spcAft>
                      </a:pPr>
                      <a:r>
                        <a:rPr lang="en-US" sz="1400" u="none" strike="noStrike">
                          <a:solidFill>
                            <a:schemeClr val="tx2"/>
                          </a:solidFill>
                          <a:effectLst/>
                        </a:rPr>
                        <a:t>Office light (web-based), Microsoft Edge, OneDrive, lightweight line-of-business app (e.g., call center application—web-apps), Defender support</a:t>
                      </a:r>
                      <a:endParaRPr lang="en-US" sz="1400" b="0" i="0" u="none" strike="noStrike">
                        <a:solidFill>
                          <a:schemeClr val="tx2"/>
                        </a:solidFill>
                        <a:effectLst/>
                        <a:latin typeface="Arial" panose="020B0604020202020204" pitchFamily="34" charset="0"/>
                      </a:endParaRPr>
                    </a:p>
                  </a:txBody>
                  <a:tcPr marL="182880" marR="182880" marT="33731" marB="33731"/>
                </a:tc>
                <a:extLst>
                  <a:ext uri="{0D108BD9-81ED-4DB2-BD59-A6C34878D82A}">
                    <a16:rowId xmlns:a16="http://schemas.microsoft.com/office/drawing/2014/main" val="2778302472"/>
                  </a:ext>
                </a:extLst>
              </a:tr>
              <a:tr h="812867">
                <a:tc>
                  <a:txBody>
                    <a:bodyPr/>
                    <a:lstStyle/>
                    <a:p>
                      <a:pPr marL="0" marR="0" indent="0" algn="l" rtl="0" eaLnBrk="1" fontAlgn="auto" latinLnBrk="0" hangingPunct="1">
                        <a:spcBef>
                          <a:spcPts val="0"/>
                        </a:spcBef>
                        <a:spcAft>
                          <a:spcPts val="0"/>
                        </a:spcAft>
                      </a:pPr>
                      <a:r>
                        <a:rPr lang="en-US" sz="1400" b="0" u="none" strike="noStrike" kern="1200" spc="0" baseline="0">
                          <a:ln>
                            <a:noFill/>
                          </a:ln>
                          <a:solidFill>
                            <a:schemeClr val="tx2"/>
                          </a:solidFill>
                          <a:effectLst/>
                        </a:rPr>
                        <a:t>2 vCPU/4 GB/256 GB </a:t>
                      </a:r>
                      <a:endParaRPr lang="en-US" sz="1400" b="0" u="none" strike="noStrike">
                        <a:solidFill>
                          <a:schemeClr val="tx2"/>
                        </a:solidFill>
                        <a:effectLst/>
                      </a:endParaRPr>
                    </a:p>
                    <a:p>
                      <a:pPr marL="0" marR="0" indent="0" algn="l" rtl="0" eaLnBrk="1" fontAlgn="auto" latinLnBrk="0" hangingPunct="1">
                        <a:spcBef>
                          <a:spcPts val="0"/>
                        </a:spcBef>
                        <a:spcAft>
                          <a:spcPts val="0"/>
                        </a:spcAft>
                      </a:pPr>
                      <a:r>
                        <a:rPr lang="en-US" sz="1400" b="0" u="none" strike="noStrike" kern="1200" spc="0" baseline="0">
                          <a:ln>
                            <a:noFill/>
                          </a:ln>
                          <a:solidFill>
                            <a:schemeClr val="tx2"/>
                          </a:solidFill>
                          <a:effectLst/>
                        </a:rPr>
                        <a:t>2 vCPU/4 GB/128 GB</a:t>
                      </a:r>
                      <a:endParaRPr lang="en-US" sz="1400" b="0" u="none" strike="noStrike">
                        <a:solidFill>
                          <a:schemeClr val="tx2"/>
                        </a:solidFill>
                        <a:effectLst/>
                      </a:endParaRPr>
                    </a:p>
                    <a:p>
                      <a:pPr marL="0" marR="0" indent="0" algn="l" rtl="0" eaLnBrk="1" fontAlgn="auto" latinLnBrk="0" hangingPunct="1">
                        <a:spcBef>
                          <a:spcPts val="0"/>
                        </a:spcBef>
                        <a:spcAft>
                          <a:spcPts val="0"/>
                        </a:spcAft>
                      </a:pPr>
                      <a:r>
                        <a:rPr lang="en-US" sz="1400" b="0" u="none" strike="noStrike" kern="1200" spc="0" baseline="0">
                          <a:ln>
                            <a:noFill/>
                          </a:ln>
                          <a:solidFill>
                            <a:schemeClr val="tx2"/>
                          </a:solidFill>
                          <a:effectLst/>
                        </a:rPr>
                        <a:t>2 vCPU/4 GB/64 GB</a:t>
                      </a:r>
                      <a:endParaRPr lang="en-US" sz="1400" b="0" i="0" u="none" strike="noStrike">
                        <a:solidFill>
                          <a:schemeClr val="tx2"/>
                        </a:solidFill>
                        <a:effectLst/>
                        <a:latin typeface="+mj-lt"/>
                      </a:endParaRPr>
                    </a:p>
                  </a:txBody>
                  <a:tcPr marL="182880" marR="182880" marT="33731" marB="33731"/>
                </a:tc>
                <a:tc>
                  <a:txBody>
                    <a:bodyPr/>
                    <a:lstStyle/>
                    <a:p>
                      <a:pPr marL="0" marR="0" indent="0" algn="l" rtl="0" eaLnBrk="1" fontAlgn="auto" latinLnBrk="0" hangingPunct="1">
                        <a:spcBef>
                          <a:spcPts val="0"/>
                        </a:spcBef>
                        <a:spcAft>
                          <a:spcPts val="0"/>
                        </a:spcAft>
                      </a:pPr>
                      <a:r>
                        <a:rPr lang="en-US" sz="1400" u="none" strike="noStrike" kern="1200" spc="0" baseline="0">
                          <a:ln>
                            <a:noFill/>
                          </a:ln>
                          <a:solidFill>
                            <a:schemeClr val="tx2"/>
                          </a:solidFill>
                          <a:effectLst/>
                        </a:rPr>
                        <a:t>Mergers and acquisitions, Short-term </a:t>
                      </a:r>
                      <a:br>
                        <a:rPr lang="en-US" sz="1400" u="none" strike="noStrike" kern="1200" spc="0" baseline="0">
                          <a:ln>
                            <a:noFill/>
                          </a:ln>
                          <a:solidFill>
                            <a:schemeClr val="tx2"/>
                          </a:solidFill>
                          <a:effectLst/>
                        </a:rPr>
                      </a:br>
                      <a:r>
                        <a:rPr lang="en-US" sz="1400" u="none" strike="noStrike" kern="1200" spc="0" baseline="0">
                          <a:ln>
                            <a:noFill/>
                          </a:ln>
                          <a:solidFill>
                            <a:schemeClr val="tx2"/>
                          </a:solidFill>
                          <a:effectLst/>
                        </a:rPr>
                        <a:t>and seasonal, Customer Services, </a:t>
                      </a:r>
                      <a:br>
                        <a:rPr lang="en-US" sz="1400" u="none" strike="noStrike" kern="1200" spc="0" baseline="0">
                          <a:ln>
                            <a:noFill/>
                          </a:ln>
                          <a:solidFill>
                            <a:schemeClr val="tx2"/>
                          </a:solidFill>
                          <a:effectLst/>
                        </a:rPr>
                      </a:br>
                      <a:r>
                        <a:rPr lang="en-US" sz="1400" u="none" strike="noStrike" kern="1200" spc="0" baseline="0">
                          <a:ln>
                            <a:noFill/>
                          </a:ln>
                          <a:solidFill>
                            <a:schemeClr val="tx2"/>
                          </a:solidFill>
                          <a:effectLst/>
                        </a:rPr>
                        <a:t>Bring-Your-Own-PC, Work from home</a:t>
                      </a:r>
                      <a:endParaRPr lang="en-US" sz="1400" b="0" i="0" u="none" strike="noStrike">
                        <a:solidFill>
                          <a:schemeClr val="tx2"/>
                        </a:solidFill>
                        <a:effectLst/>
                        <a:latin typeface="Arial" panose="020B0604020202020204" pitchFamily="34" charset="0"/>
                      </a:endParaRPr>
                    </a:p>
                  </a:txBody>
                  <a:tcPr marL="182880" marR="182880" marT="33731" marB="33731"/>
                </a:tc>
                <a:tc>
                  <a:txBody>
                    <a:bodyPr/>
                    <a:lstStyle/>
                    <a:p>
                      <a:pPr marL="0" marR="0" algn="l" fontAlgn="t">
                        <a:spcBef>
                          <a:spcPts val="0"/>
                        </a:spcBef>
                        <a:spcAft>
                          <a:spcPts val="0"/>
                        </a:spcAft>
                      </a:pPr>
                      <a:r>
                        <a:rPr lang="en-US" sz="1400" u="none" strike="noStrike">
                          <a:solidFill>
                            <a:schemeClr val="tx2"/>
                          </a:solidFill>
                          <a:effectLst/>
                        </a:rPr>
                        <a:t>Microsoft 365 Apps, Microsoft Teams (audio-only), Outlook, Excel, PowerPoint, OneDrive, Adobe Reader, Edge, Line-of-business app(s), Defender support  </a:t>
                      </a:r>
                      <a:endParaRPr lang="en-US" sz="1400" b="0" i="0" u="none" strike="noStrike">
                        <a:solidFill>
                          <a:schemeClr val="tx2"/>
                        </a:solidFill>
                        <a:effectLst/>
                        <a:latin typeface="Arial" panose="020B0604020202020204" pitchFamily="34" charset="0"/>
                      </a:endParaRPr>
                    </a:p>
                  </a:txBody>
                  <a:tcPr marL="182880" marR="182880" marT="33731" marB="33731"/>
                </a:tc>
                <a:extLst>
                  <a:ext uri="{0D108BD9-81ED-4DB2-BD59-A6C34878D82A}">
                    <a16:rowId xmlns:a16="http://schemas.microsoft.com/office/drawing/2014/main" val="3215684737"/>
                  </a:ext>
                </a:extLst>
              </a:tr>
              <a:tr h="797944">
                <a:tc>
                  <a:txBody>
                    <a:bodyPr/>
                    <a:lstStyle/>
                    <a:p>
                      <a:pPr marL="0" marR="0" indent="0" algn="l" rtl="0" eaLnBrk="1" fontAlgn="auto" latinLnBrk="0" hangingPunct="1">
                        <a:spcBef>
                          <a:spcPts val="0"/>
                        </a:spcBef>
                        <a:spcAft>
                          <a:spcPts val="0"/>
                        </a:spcAft>
                      </a:pPr>
                      <a:r>
                        <a:rPr lang="en-US" sz="1400" b="0" u="none" strike="noStrike" kern="1200" spc="0" baseline="0">
                          <a:ln>
                            <a:noFill/>
                          </a:ln>
                          <a:solidFill>
                            <a:schemeClr val="tx2"/>
                          </a:solidFill>
                          <a:effectLst/>
                        </a:rPr>
                        <a:t>2 vCPU/8 GB/256 GB </a:t>
                      </a:r>
                      <a:endParaRPr lang="en-US" sz="1400" b="0" u="none" strike="noStrike">
                        <a:solidFill>
                          <a:schemeClr val="tx2"/>
                        </a:solidFill>
                        <a:effectLst/>
                      </a:endParaRPr>
                    </a:p>
                    <a:p>
                      <a:pPr marL="0" marR="0" indent="0" algn="l" rtl="0" eaLnBrk="1" fontAlgn="auto" latinLnBrk="0" hangingPunct="1">
                        <a:spcBef>
                          <a:spcPts val="0"/>
                        </a:spcBef>
                        <a:spcAft>
                          <a:spcPts val="0"/>
                        </a:spcAft>
                      </a:pPr>
                      <a:r>
                        <a:rPr lang="en-US" sz="1400" b="0" u="none" strike="noStrike" kern="1200" spc="0" baseline="0">
                          <a:ln>
                            <a:noFill/>
                          </a:ln>
                          <a:solidFill>
                            <a:schemeClr val="tx2"/>
                          </a:solidFill>
                          <a:effectLst/>
                        </a:rPr>
                        <a:t>2 vCPU/8 GB /128 GB </a:t>
                      </a:r>
                      <a:endParaRPr lang="en-US" sz="1400" b="0" i="0" u="none" strike="noStrike">
                        <a:solidFill>
                          <a:schemeClr val="tx2"/>
                        </a:solidFill>
                        <a:effectLst/>
                        <a:latin typeface="+mj-lt"/>
                      </a:endParaRPr>
                    </a:p>
                  </a:txBody>
                  <a:tcPr marL="182880" marR="182880" marT="33731" marB="33731"/>
                </a:tc>
                <a:tc>
                  <a:txBody>
                    <a:bodyPr/>
                    <a:lstStyle/>
                    <a:p>
                      <a:pPr marL="0" marR="0" indent="0" algn="l" rtl="0" eaLnBrk="1" fontAlgn="auto" latinLnBrk="0" hangingPunct="1">
                        <a:spcBef>
                          <a:spcPts val="0"/>
                        </a:spcBef>
                        <a:spcAft>
                          <a:spcPts val="0"/>
                        </a:spcAft>
                      </a:pPr>
                      <a:r>
                        <a:rPr lang="en-US" sz="1400" u="none" strike="noStrike" kern="1200" spc="0" baseline="0">
                          <a:ln>
                            <a:noFill/>
                          </a:ln>
                          <a:solidFill>
                            <a:schemeClr val="tx2"/>
                          </a:solidFill>
                          <a:effectLst/>
                        </a:rPr>
                        <a:t>Bring-Your-Own-PC, Work from home, Market researchers, Government, Consultants</a:t>
                      </a:r>
                      <a:endParaRPr lang="en-US" sz="1400" b="0" i="0" u="none" strike="noStrike">
                        <a:solidFill>
                          <a:schemeClr val="tx2"/>
                        </a:solidFill>
                        <a:effectLst/>
                        <a:latin typeface="Arial" panose="020B0604020202020204" pitchFamily="34" charset="0"/>
                      </a:endParaRPr>
                    </a:p>
                  </a:txBody>
                  <a:tcPr marL="182880" marR="182880" marT="33731" marB="33731"/>
                </a:tc>
                <a:tc>
                  <a:txBody>
                    <a:bodyPr/>
                    <a:lstStyle/>
                    <a:p>
                      <a:pPr marL="0" marR="0" algn="l" fontAlgn="t">
                        <a:spcBef>
                          <a:spcPts val="0"/>
                        </a:spcBef>
                        <a:spcAft>
                          <a:spcPts val="0"/>
                        </a:spcAft>
                      </a:pPr>
                      <a:r>
                        <a:rPr lang="en-US" sz="1400" u="none" strike="noStrike">
                          <a:solidFill>
                            <a:schemeClr val="tx2"/>
                          </a:solidFill>
                          <a:effectLst/>
                        </a:rPr>
                        <a:t>Microsoft 365 Apps, Microsoft Teams, Outlook, Excel, Access, PowerPoint, OneDrive, Adobe Reader, Edge, </a:t>
                      </a:r>
                      <a:br>
                        <a:rPr lang="en-US" sz="1400" u="none" strike="noStrike">
                          <a:solidFill>
                            <a:schemeClr val="tx2"/>
                          </a:solidFill>
                          <a:effectLst/>
                        </a:rPr>
                      </a:br>
                      <a:r>
                        <a:rPr lang="en-US" sz="1400" u="none" strike="noStrike">
                          <a:solidFill>
                            <a:schemeClr val="tx2"/>
                          </a:solidFill>
                          <a:effectLst/>
                        </a:rPr>
                        <a:t>Line-of-business app(s), Defender support </a:t>
                      </a:r>
                      <a:endParaRPr lang="en-US" sz="1400" b="0" i="0" u="none" strike="noStrike">
                        <a:solidFill>
                          <a:schemeClr val="tx2"/>
                        </a:solidFill>
                        <a:effectLst/>
                        <a:latin typeface="Arial" panose="020B0604020202020204" pitchFamily="34" charset="0"/>
                      </a:endParaRPr>
                    </a:p>
                  </a:txBody>
                  <a:tcPr marL="182880" marR="182880" marT="33731" marB="33731"/>
                </a:tc>
                <a:extLst>
                  <a:ext uri="{0D108BD9-81ED-4DB2-BD59-A6C34878D82A}">
                    <a16:rowId xmlns:a16="http://schemas.microsoft.com/office/drawing/2014/main" val="3770931036"/>
                  </a:ext>
                </a:extLst>
              </a:tr>
              <a:tr h="991292">
                <a:tc>
                  <a:txBody>
                    <a:bodyPr/>
                    <a:lstStyle/>
                    <a:p>
                      <a:pPr algn="l" fontAlgn="t">
                        <a:spcBef>
                          <a:spcPts val="0"/>
                        </a:spcBef>
                        <a:spcAft>
                          <a:spcPts val="0"/>
                        </a:spcAft>
                      </a:pPr>
                      <a:r>
                        <a:rPr lang="nl-NL" sz="1400" b="0" u="none" strike="noStrike">
                          <a:solidFill>
                            <a:schemeClr val="tx2"/>
                          </a:solidFill>
                          <a:effectLst/>
                        </a:rPr>
                        <a:t>4 </a:t>
                      </a:r>
                      <a:r>
                        <a:rPr lang="en-US" sz="1400" b="0" u="none" strike="noStrike" noProof="0">
                          <a:solidFill>
                            <a:schemeClr val="tx2"/>
                          </a:solidFill>
                          <a:effectLst/>
                        </a:rPr>
                        <a:t>vCPU</a:t>
                      </a:r>
                      <a:r>
                        <a:rPr lang="nl-NL" sz="1400" b="0" u="none" strike="noStrike">
                          <a:solidFill>
                            <a:schemeClr val="tx2"/>
                          </a:solidFill>
                          <a:effectLst/>
                        </a:rPr>
                        <a:t>/16 GB/512 GB</a:t>
                      </a:r>
                    </a:p>
                    <a:p>
                      <a:pPr algn="l" fontAlgn="t">
                        <a:spcBef>
                          <a:spcPts val="0"/>
                        </a:spcBef>
                        <a:spcAft>
                          <a:spcPts val="0"/>
                        </a:spcAft>
                      </a:pPr>
                      <a:r>
                        <a:rPr lang="nl-NL" sz="1400" b="0" u="none" strike="noStrike">
                          <a:solidFill>
                            <a:schemeClr val="tx2"/>
                          </a:solidFill>
                          <a:effectLst/>
                        </a:rPr>
                        <a:t>4 vCPU /16 GB /256 GB</a:t>
                      </a:r>
                    </a:p>
                    <a:p>
                      <a:pPr algn="l" fontAlgn="t">
                        <a:spcBef>
                          <a:spcPts val="0"/>
                        </a:spcBef>
                        <a:spcAft>
                          <a:spcPts val="0"/>
                        </a:spcAft>
                      </a:pPr>
                      <a:r>
                        <a:rPr lang="nl-NL" sz="1400" b="0" u="none" strike="noStrike">
                          <a:solidFill>
                            <a:schemeClr val="tx2"/>
                          </a:solidFill>
                          <a:effectLst/>
                        </a:rPr>
                        <a:t>4 vCPU /16 GB /128 GB</a:t>
                      </a:r>
                      <a:endParaRPr lang="nl-NL" sz="1400" b="0" i="0" u="none" strike="noStrike">
                        <a:solidFill>
                          <a:schemeClr val="tx2"/>
                        </a:solidFill>
                        <a:effectLst/>
                        <a:latin typeface="+mj-lt"/>
                      </a:endParaRPr>
                    </a:p>
                  </a:txBody>
                  <a:tcPr marL="182880" marR="182880" marT="33731" marB="33731"/>
                </a:tc>
                <a:tc>
                  <a:txBody>
                    <a:bodyPr/>
                    <a:lstStyle/>
                    <a:p>
                      <a:pPr marL="0" marR="0" indent="0" algn="l" rtl="0" eaLnBrk="1" fontAlgn="auto" latinLnBrk="0" hangingPunct="1">
                        <a:spcBef>
                          <a:spcPts val="0"/>
                        </a:spcBef>
                        <a:spcAft>
                          <a:spcPts val="0"/>
                        </a:spcAft>
                      </a:pPr>
                      <a:r>
                        <a:rPr lang="en-US" sz="1400" u="none" strike="noStrike" kern="1200" spc="0" baseline="0">
                          <a:ln>
                            <a:noFill/>
                          </a:ln>
                          <a:solidFill>
                            <a:schemeClr val="tx2"/>
                          </a:solidFill>
                          <a:effectLst/>
                        </a:rPr>
                        <a:t>Finance, Government, Consultants, Healthcare services, Bring-Your-Own-PC, Work from home</a:t>
                      </a:r>
                      <a:endParaRPr lang="en-US" sz="1400" b="0" i="0" u="none" strike="noStrike">
                        <a:solidFill>
                          <a:schemeClr val="tx2"/>
                        </a:solidFill>
                        <a:effectLst/>
                        <a:latin typeface="Arial" panose="020B0604020202020204" pitchFamily="34" charset="0"/>
                      </a:endParaRPr>
                    </a:p>
                  </a:txBody>
                  <a:tcPr marL="182880" marR="182880" marT="33731" marB="33731"/>
                </a:tc>
                <a:tc>
                  <a:txBody>
                    <a:bodyPr/>
                    <a:lstStyle/>
                    <a:p>
                      <a:pPr marL="0" marR="0" algn="l" fontAlgn="t">
                        <a:spcBef>
                          <a:spcPts val="0"/>
                        </a:spcBef>
                        <a:spcAft>
                          <a:spcPts val="0"/>
                        </a:spcAft>
                      </a:pPr>
                      <a:r>
                        <a:rPr lang="en-US" sz="1400" u="none" strike="noStrike">
                          <a:solidFill>
                            <a:schemeClr val="tx2"/>
                          </a:solidFill>
                          <a:effectLst/>
                        </a:rPr>
                        <a:t>Microsoft 365 Apps, Microsoft Teams, Outlook, Excel, Access, PowerPoint, Power BI, Dynamics 365, OneDrive, Adobe Reader, Edge, Line-of-business app(s), Defender support </a:t>
                      </a:r>
                      <a:endParaRPr lang="en-US" sz="1400" b="0" i="0" u="none" strike="noStrike">
                        <a:solidFill>
                          <a:schemeClr val="tx2"/>
                        </a:solidFill>
                        <a:effectLst/>
                        <a:latin typeface="Arial" panose="020B0604020202020204" pitchFamily="34" charset="0"/>
                      </a:endParaRPr>
                    </a:p>
                  </a:txBody>
                  <a:tcPr marL="182880" marR="182880" marT="33731" marB="33731"/>
                </a:tc>
                <a:extLst>
                  <a:ext uri="{0D108BD9-81ED-4DB2-BD59-A6C34878D82A}">
                    <a16:rowId xmlns:a16="http://schemas.microsoft.com/office/drawing/2014/main" val="1454337779"/>
                  </a:ext>
                </a:extLst>
              </a:tr>
              <a:tr h="884188">
                <a:tc>
                  <a:txBody>
                    <a:bodyPr/>
                    <a:lstStyle/>
                    <a:p>
                      <a:pPr algn="l" fontAlgn="t">
                        <a:spcBef>
                          <a:spcPts val="0"/>
                        </a:spcBef>
                        <a:spcAft>
                          <a:spcPts val="0"/>
                        </a:spcAft>
                      </a:pPr>
                      <a:r>
                        <a:rPr lang="nl-NL" sz="1400" b="0" u="none" strike="noStrike">
                          <a:solidFill>
                            <a:schemeClr val="tx2"/>
                          </a:solidFill>
                          <a:effectLst/>
                        </a:rPr>
                        <a:t>8 vCPU /32 GB /512 GB </a:t>
                      </a:r>
                    </a:p>
                    <a:p>
                      <a:pPr algn="l" fontAlgn="t">
                        <a:spcBef>
                          <a:spcPts val="0"/>
                        </a:spcBef>
                        <a:spcAft>
                          <a:spcPts val="0"/>
                        </a:spcAft>
                      </a:pPr>
                      <a:r>
                        <a:rPr lang="nl-NL" sz="1400" b="0" u="none" strike="noStrike">
                          <a:solidFill>
                            <a:schemeClr val="tx2"/>
                          </a:solidFill>
                          <a:effectLst/>
                        </a:rPr>
                        <a:t>8 vCPU /32 GB /256 GB </a:t>
                      </a:r>
                    </a:p>
                    <a:p>
                      <a:pPr algn="l" fontAlgn="t">
                        <a:spcBef>
                          <a:spcPts val="0"/>
                        </a:spcBef>
                        <a:spcAft>
                          <a:spcPts val="0"/>
                        </a:spcAft>
                      </a:pPr>
                      <a:r>
                        <a:rPr lang="nl-NL" sz="1400" b="0" u="none" strike="noStrike">
                          <a:solidFill>
                            <a:schemeClr val="tx2"/>
                          </a:solidFill>
                          <a:effectLst/>
                        </a:rPr>
                        <a:t>8 vCPU /32 GB /128 GB</a:t>
                      </a:r>
                      <a:endParaRPr lang="nl-NL" sz="1400" b="0" i="0" u="none" strike="noStrike">
                        <a:solidFill>
                          <a:schemeClr val="tx2"/>
                        </a:solidFill>
                        <a:effectLst/>
                        <a:latin typeface="+mj-lt"/>
                      </a:endParaRPr>
                    </a:p>
                  </a:txBody>
                  <a:tcPr marL="182880" marR="182880" marT="33731" marB="33731"/>
                </a:tc>
                <a:tc>
                  <a:txBody>
                    <a:bodyPr/>
                    <a:lstStyle/>
                    <a:p>
                      <a:pPr marL="0" marR="0" indent="0" algn="l" rtl="0" eaLnBrk="1" fontAlgn="auto" latinLnBrk="0" hangingPunct="1">
                        <a:spcBef>
                          <a:spcPts val="0"/>
                        </a:spcBef>
                        <a:spcAft>
                          <a:spcPts val="0"/>
                        </a:spcAft>
                      </a:pPr>
                      <a:r>
                        <a:rPr lang="en-US" sz="1400" u="none" strike="noStrike" kern="1200">
                          <a:solidFill>
                            <a:schemeClr val="tx2"/>
                          </a:solidFill>
                          <a:effectLst/>
                        </a:rPr>
                        <a:t>Software developers, Engineers, </a:t>
                      </a:r>
                      <a:br>
                        <a:rPr lang="en-US" sz="1400" u="none" strike="noStrike" kern="1200">
                          <a:solidFill>
                            <a:schemeClr val="tx2"/>
                          </a:solidFill>
                          <a:effectLst/>
                        </a:rPr>
                      </a:br>
                      <a:r>
                        <a:rPr lang="en-US" sz="1400" u="none" strike="noStrike" kern="1200">
                          <a:solidFill>
                            <a:schemeClr val="tx2"/>
                          </a:solidFill>
                          <a:effectLst/>
                        </a:rPr>
                        <a:t>Content creators, Design and engineering workstations</a:t>
                      </a:r>
                      <a:endParaRPr lang="en-US" sz="1400" b="0" i="0" u="none" strike="noStrike">
                        <a:solidFill>
                          <a:schemeClr val="tx2"/>
                        </a:solidFill>
                        <a:effectLst/>
                        <a:latin typeface="Arial" panose="020B0604020202020204" pitchFamily="34" charset="0"/>
                      </a:endParaRPr>
                    </a:p>
                  </a:txBody>
                  <a:tcPr marL="182880" marR="182880" marT="33731" marB="3373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none" strike="noStrike" dirty="0">
                          <a:solidFill>
                            <a:schemeClr val="tx2"/>
                          </a:solidFill>
                          <a:effectLst/>
                        </a:rPr>
                        <a:t>Microsoft 365 Apps, Microsoft Teams, Outlook, Access, OneDrive, Adobe Reader, Edge, Power BI, Visual Studio Code, Line-of-business app(s), Defender support</a:t>
                      </a:r>
                      <a:endParaRPr lang="en-US" sz="2400" b="0" i="0" u="none" strike="noStrike" dirty="0">
                        <a:solidFill>
                          <a:schemeClr val="tx2"/>
                        </a:solidFill>
                        <a:effectLst/>
                        <a:latin typeface="Arial" panose="020B0604020202020204" pitchFamily="34" charset="0"/>
                      </a:endParaRPr>
                    </a:p>
                  </a:txBody>
                  <a:tcPr marL="182880" marR="182880" marT="33731" marB="33731"/>
                </a:tc>
                <a:extLst>
                  <a:ext uri="{0D108BD9-81ED-4DB2-BD59-A6C34878D82A}">
                    <a16:rowId xmlns:a16="http://schemas.microsoft.com/office/drawing/2014/main" val="1439098316"/>
                  </a:ext>
                </a:extLst>
              </a:tr>
            </a:tbl>
          </a:graphicData>
        </a:graphic>
      </p:graphicFrame>
    </p:spTree>
    <p:extLst>
      <p:ext uri="{BB962C8B-B14F-4D97-AF65-F5344CB8AC3E}">
        <p14:creationId xmlns:p14="http://schemas.microsoft.com/office/powerpoint/2010/main" val="712699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E9FFA1-668F-45F1-A607-583FE315A0C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2EA2340-BE12-4138-BE15-7C339B03EB4B}" type="slidenum">
              <a:rPr kumimoji="1" lang="en-US" sz="800" b="0" i="0" u="none" strike="noStrike" kern="1200" cap="none" spc="0" normalizeH="0" baseline="0" noProof="0" smtClean="0">
                <a:ln>
                  <a:noFill/>
                </a:ln>
                <a:solidFill>
                  <a:srgbClr val="6785C1"/>
                </a:solidFill>
                <a:effectLst/>
                <a:uLnTx/>
                <a:uFillTx/>
                <a:latin typeface="Arial"/>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1" lang="en-US" sz="800" b="0" i="0" u="none" strike="noStrike" kern="1200" cap="none" spc="0" normalizeH="0" baseline="0" noProof="0">
              <a:ln>
                <a:noFill/>
              </a:ln>
              <a:solidFill>
                <a:srgbClr val="6785C1"/>
              </a:solidFill>
              <a:effectLst/>
              <a:uLnTx/>
              <a:uFillTx/>
              <a:latin typeface="Arial"/>
              <a:cs typeface="+mn-cs"/>
            </a:endParaRPr>
          </a:p>
        </p:txBody>
      </p:sp>
      <p:sp>
        <p:nvSpPr>
          <p:cNvPr id="5" name="Title 4">
            <a:extLst>
              <a:ext uri="{FF2B5EF4-FFF2-40B4-BE49-F238E27FC236}">
                <a16:creationId xmlns:a16="http://schemas.microsoft.com/office/drawing/2014/main" id="{80BE1D76-5110-1324-40BF-1FFD9D392958}"/>
              </a:ext>
            </a:extLst>
          </p:cNvPr>
          <p:cNvSpPr>
            <a:spLocks noGrp="1"/>
          </p:cNvSpPr>
          <p:nvPr>
            <p:ph type="title"/>
          </p:nvPr>
        </p:nvSpPr>
        <p:spPr/>
        <p:txBody>
          <a:bodyPr/>
          <a:lstStyle/>
          <a:p>
            <a:r>
              <a:rPr lang="en-CA" dirty="0"/>
              <a:t>Technical and License Requirements </a:t>
            </a:r>
          </a:p>
        </p:txBody>
      </p:sp>
      <p:sp>
        <p:nvSpPr>
          <p:cNvPr id="2" name="Footer Placeholder 2">
            <a:extLst>
              <a:ext uri="{FF2B5EF4-FFF2-40B4-BE49-F238E27FC236}">
                <a16:creationId xmlns:a16="http://schemas.microsoft.com/office/drawing/2014/main" id="{C7112997-4DC5-6453-EABE-09D8ADB276A0}"/>
              </a:ext>
            </a:extLst>
          </p:cNvPr>
          <p:cNvSpPr>
            <a:spLocks noGrp="1"/>
          </p:cNvSpPr>
          <p:nvPr>
            <p:ph type="ftr" sz="quarter" idx="10"/>
          </p:nvPr>
        </p:nvSpPr>
        <p:spPr>
          <a:xfrm>
            <a:off x="228600" y="6556248"/>
            <a:ext cx="2627040" cy="212436"/>
          </a:xfrm>
        </p:spPr>
        <p: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1" lang="en-US" sz="800" b="0" i="0" u="none" strike="noStrike" kern="1200" cap="none" spc="0" normalizeH="0" baseline="0" noProof="0" dirty="0">
                <a:ln>
                  <a:noFill/>
                </a:ln>
                <a:solidFill>
                  <a:srgbClr val="6785C1"/>
                </a:solidFill>
                <a:effectLst/>
                <a:uLnTx/>
                <a:uFillTx/>
                <a:latin typeface="Arial"/>
                <a:cs typeface="+mn-cs"/>
              </a:rPr>
              <a:t>© 2023 NTT DATA Americas, Inc. All rights reserved.</a:t>
            </a:r>
          </a:p>
        </p:txBody>
      </p:sp>
      <p:sp>
        <p:nvSpPr>
          <p:cNvPr id="3" name="Google Shape;839;p32">
            <a:extLst>
              <a:ext uri="{FF2B5EF4-FFF2-40B4-BE49-F238E27FC236}">
                <a16:creationId xmlns:a16="http://schemas.microsoft.com/office/drawing/2014/main" id="{3DE65455-BFAF-E4CC-90EE-B8FD377FA42A}"/>
              </a:ext>
            </a:extLst>
          </p:cNvPr>
          <p:cNvSpPr/>
          <p:nvPr/>
        </p:nvSpPr>
        <p:spPr>
          <a:xfrm>
            <a:off x="1531344" y="1141728"/>
            <a:ext cx="2763355" cy="546028"/>
          </a:xfrm>
          <a:prstGeom prst="homePlate">
            <a:avLst>
              <a:gd name="adj" fmla="val 30996"/>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tx2"/>
                </a:solidFill>
                <a:effectLst/>
                <a:uLnTx/>
                <a:uFillTx/>
                <a:latin typeface="Segoe UI Semibold"/>
                <a:ea typeface="+mn-ea"/>
                <a:cs typeface="+mn-cs"/>
              </a:rPr>
              <a:t>License</a:t>
            </a:r>
          </a:p>
        </p:txBody>
      </p:sp>
      <p:sp>
        <p:nvSpPr>
          <p:cNvPr id="6" name="Freeform: Shape 13">
            <a:extLst>
              <a:ext uri="{FF2B5EF4-FFF2-40B4-BE49-F238E27FC236}">
                <a16:creationId xmlns:a16="http://schemas.microsoft.com/office/drawing/2014/main" id="{5EA42990-90D5-0B08-8E25-2BDDBE911660}"/>
              </a:ext>
            </a:extLst>
          </p:cNvPr>
          <p:cNvSpPr/>
          <p:nvPr/>
        </p:nvSpPr>
        <p:spPr>
          <a:xfrm>
            <a:off x="4418205" y="1141745"/>
            <a:ext cx="7141359" cy="546007"/>
          </a:xfrm>
          <a:custGeom>
            <a:avLst/>
            <a:gdLst>
              <a:gd name="connsiteX0" fmla="*/ 0 w 7037388"/>
              <a:gd name="connsiteY0" fmla="*/ 0 h 546007"/>
              <a:gd name="connsiteX1" fmla="*/ 7037388 w 7037388"/>
              <a:gd name="connsiteY1" fmla="*/ 0 h 546007"/>
              <a:gd name="connsiteX2" fmla="*/ 7037388 w 7037388"/>
              <a:gd name="connsiteY2" fmla="*/ 546007 h 546007"/>
              <a:gd name="connsiteX3" fmla="*/ 0 w 7037388"/>
              <a:gd name="connsiteY3" fmla="*/ 546007 h 546007"/>
              <a:gd name="connsiteX4" fmla="*/ 158702 w 7037388"/>
              <a:gd name="connsiteY4" fmla="*/ 273004 h 54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388" h="546007">
                <a:moveTo>
                  <a:pt x="0" y="0"/>
                </a:moveTo>
                <a:lnTo>
                  <a:pt x="7037388" y="0"/>
                </a:lnTo>
                <a:lnTo>
                  <a:pt x="7037388" y="546007"/>
                </a:lnTo>
                <a:lnTo>
                  <a:pt x="0" y="546007"/>
                </a:lnTo>
                <a:lnTo>
                  <a:pt x="158702" y="273004"/>
                </a:lnTo>
                <a:close/>
              </a:path>
            </a:pathLst>
          </a:custGeom>
          <a:noFill/>
          <a:ln>
            <a:noFill/>
          </a:ln>
        </p:spPr>
        <p:txBody>
          <a:bodyPr spcFirstLastPara="1" wrap="square" lIns="27432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Segoe UI"/>
                <a:ea typeface="+mn-ea"/>
                <a:cs typeface="+mn-cs"/>
              </a:rPr>
              <a:t>Windows license(E3+), Intune license or EMS, AAD P1+, Windows 365 licenses   </a:t>
            </a:r>
          </a:p>
        </p:txBody>
      </p:sp>
      <p:sp>
        <p:nvSpPr>
          <p:cNvPr id="8" name="Google Shape;839;p32">
            <a:extLst>
              <a:ext uri="{FF2B5EF4-FFF2-40B4-BE49-F238E27FC236}">
                <a16:creationId xmlns:a16="http://schemas.microsoft.com/office/drawing/2014/main" id="{00E31C92-BF50-4ACF-1C1E-17D4A3BFFDD9}"/>
              </a:ext>
            </a:extLst>
          </p:cNvPr>
          <p:cNvSpPr/>
          <p:nvPr/>
        </p:nvSpPr>
        <p:spPr>
          <a:xfrm>
            <a:off x="1531344" y="1782408"/>
            <a:ext cx="2763355" cy="546028"/>
          </a:xfrm>
          <a:prstGeom prst="homePlate">
            <a:avLst>
              <a:gd name="adj" fmla="val 30996"/>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tx2"/>
                </a:solidFill>
                <a:effectLst/>
                <a:uLnTx/>
                <a:uFillTx/>
                <a:latin typeface="Segoe UI Semibold"/>
                <a:ea typeface="+mn-ea"/>
                <a:cs typeface="+mn-cs"/>
              </a:rPr>
              <a:t>Azure Subscription</a:t>
            </a:r>
          </a:p>
        </p:txBody>
      </p:sp>
      <p:sp>
        <p:nvSpPr>
          <p:cNvPr id="9" name="Freeform: Shape 15">
            <a:extLst>
              <a:ext uri="{FF2B5EF4-FFF2-40B4-BE49-F238E27FC236}">
                <a16:creationId xmlns:a16="http://schemas.microsoft.com/office/drawing/2014/main" id="{5CA54354-F5D8-5F8C-6525-FCDCA1C6002A}"/>
              </a:ext>
            </a:extLst>
          </p:cNvPr>
          <p:cNvSpPr/>
          <p:nvPr/>
        </p:nvSpPr>
        <p:spPr>
          <a:xfrm>
            <a:off x="4418205" y="1782429"/>
            <a:ext cx="7141359" cy="546007"/>
          </a:xfrm>
          <a:custGeom>
            <a:avLst/>
            <a:gdLst>
              <a:gd name="connsiteX0" fmla="*/ 0 w 7037388"/>
              <a:gd name="connsiteY0" fmla="*/ 0 h 546007"/>
              <a:gd name="connsiteX1" fmla="*/ 7037388 w 7037388"/>
              <a:gd name="connsiteY1" fmla="*/ 0 h 546007"/>
              <a:gd name="connsiteX2" fmla="*/ 7037388 w 7037388"/>
              <a:gd name="connsiteY2" fmla="*/ 546007 h 546007"/>
              <a:gd name="connsiteX3" fmla="*/ 0 w 7037388"/>
              <a:gd name="connsiteY3" fmla="*/ 546007 h 546007"/>
              <a:gd name="connsiteX4" fmla="*/ 158702 w 7037388"/>
              <a:gd name="connsiteY4" fmla="*/ 273004 h 54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388" h="546007">
                <a:moveTo>
                  <a:pt x="0" y="0"/>
                </a:moveTo>
                <a:lnTo>
                  <a:pt x="7037388" y="0"/>
                </a:lnTo>
                <a:lnTo>
                  <a:pt x="7037388" y="546007"/>
                </a:lnTo>
                <a:lnTo>
                  <a:pt x="0" y="546007"/>
                </a:lnTo>
                <a:lnTo>
                  <a:pt x="158702" y="273004"/>
                </a:lnTo>
                <a:close/>
              </a:path>
            </a:pathLst>
          </a:custGeom>
          <a:noFill/>
          <a:ln>
            <a:noFill/>
          </a:ln>
        </p:spPr>
        <p:txBody>
          <a:bodyPr spcFirstLastPara="1" wrap="square" lIns="27432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Segoe UI"/>
                <a:ea typeface="+mn-ea"/>
                <a:cs typeface="+mn-cs"/>
              </a:rPr>
              <a:t>At least 1 needed for an Azure Virtual Network if required</a:t>
            </a:r>
          </a:p>
        </p:txBody>
      </p:sp>
      <p:sp>
        <p:nvSpPr>
          <p:cNvPr id="10" name="Google Shape;839;p32">
            <a:extLst>
              <a:ext uri="{FF2B5EF4-FFF2-40B4-BE49-F238E27FC236}">
                <a16:creationId xmlns:a16="http://schemas.microsoft.com/office/drawing/2014/main" id="{24CD477B-E8A4-4021-3795-20C7A6B155BC}"/>
              </a:ext>
            </a:extLst>
          </p:cNvPr>
          <p:cNvSpPr/>
          <p:nvPr/>
        </p:nvSpPr>
        <p:spPr>
          <a:xfrm>
            <a:off x="1531344" y="2423088"/>
            <a:ext cx="2763355" cy="546028"/>
          </a:xfrm>
          <a:prstGeom prst="homePlate">
            <a:avLst>
              <a:gd name="adj" fmla="val 30996"/>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tx2"/>
                </a:solidFill>
                <a:effectLst/>
                <a:uLnTx/>
                <a:uFillTx/>
                <a:latin typeface="Segoe UI Semibold"/>
                <a:ea typeface="+mn-ea"/>
                <a:cs typeface="+mn-cs"/>
              </a:rPr>
              <a:t>Network</a:t>
            </a:r>
          </a:p>
        </p:txBody>
      </p:sp>
      <p:sp>
        <p:nvSpPr>
          <p:cNvPr id="11" name="Freeform: Shape 17">
            <a:extLst>
              <a:ext uri="{FF2B5EF4-FFF2-40B4-BE49-F238E27FC236}">
                <a16:creationId xmlns:a16="http://schemas.microsoft.com/office/drawing/2014/main" id="{3653F2BE-FB17-48D0-96E1-7E41A784554B}"/>
              </a:ext>
            </a:extLst>
          </p:cNvPr>
          <p:cNvSpPr/>
          <p:nvPr/>
        </p:nvSpPr>
        <p:spPr>
          <a:xfrm>
            <a:off x="4410883" y="2423098"/>
            <a:ext cx="7141359" cy="546007"/>
          </a:xfrm>
          <a:custGeom>
            <a:avLst/>
            <a:gdLst>
              <a:gd name="connsiteX0" fmla="*/ 0 w 7037388"/>
              <a:gd name="connsiteY0" fmla="*/ 0 h 546007"/>
              <a:gd name="connsiteX1" fmla="*/ 7037388 w 7037388"/>
              <a:gd name="connsiteY1" fmla="*/ 0 h 546007"/>
              <a:gd name="connsiteX2" fmla="*/ 7037388 w 7037388"/>
              <a:gd name="connsiteY2" fmla="*/ 546007 h 546007"/>
              <a:gd name="connsiteX3" fmla="*/ 0 w 7037388"/>
              <a:gd name="connsiteY3" fmla="*/ 546007 h 546007"/>
              <a:gd name="connsiteX4" fmla="*/ 158702 w 7037388"/>
              <a:gd name="connsiteY4" fmla="*/ 273004 h 54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388" h="546007">
                <a:moveTo>
                  <a:pt x="0" y="0"/>
                </a:moveTo>
                <a:lnTo>
                  <a:pt x="7037388" y="0"/>
                </a:lnTo>
                <a:lnTo>
                  <a:pt x="7037388" y="546007"/>
                </a:lnTo>
                <a:lnTo>
                  <a:pt x="0" y="546007"/>
                </a:lnTo>
                <a:lnTo>
                  <a:pt x="158702" y="273004"/>
                </a:lnTo>
                <a:close/>
              </a:path>
            </a:pathLst>
          </a:custGeom>
          <a:noFill/>
          <a:ln>
            <a:noFill/>
          </a:ln>
        </p:spPr>
        <p:txBody>
          <a:bodyPr spcFirstLastPara="1" wrap="square" lIns="27432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Segoe UI"/>
                <a:ea typeface="+mn-ea"/>
                <a:cs typeface="+mn-cs"/>
              </a:rPr>
              <a:t>Azure Virtual Network with line of sight to Domain Controller (only for HAADJ)</a:t>
            </a:r>
          </a:p>
        </p:txBody>
      </p:sp>
      <p:sp>
        <p:nvSpPr>
          <p:cNvPr id="12" name="Google Shape;839;p32">
            <a:extLst>
              <a:ext uri="{FF2B5EF4-FFF2-40B4-BE49-F238E27FC236}">
                <a16:creationId xmlns:a16="http://schemas.microsoft.com/office/drawing/2014/main" id="{248D025D-7559-6F08-470C-8F6EED9829E6}"/>
              </a:ext>
            </a:extLst>
          </p:cNvPr>
          <p:cNvSpPr/>
          <p:nvPr/>
        </p:nvSpPr>
        <p:spPr>
          <a:xfrm>
            <a:off x="1531344" y="3063769"/>
            <a:ext cx="2763355" cy="546028"/>
          </a:xfrm>
          <a:prstGeom prst="homePlate">
            <a:avLst>
              <a:gd name="adj" fmla="val 30996"/>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tx2"/>
                </a:solidFill>
                <a:effectLst/>
                <a:uLnTx/>
                <a:uFillTx/>
                <a:latin typeface="Segoe UI Semibold"/>
                <a:ea typeface="+mn-ea"/>
                <a:cs typeface="+mn-cs"/>
              </a:rPr>
              <a:t>Machine Identity</a:t>
            </a:r>
          </a:p>
        </p:txBody>
      </p:sp>
      <p:sp>
        <p:nvSpPr>
          <p:cNvPr id="13" name="Freeform: Shape 19">
            <a:extLst>
              <a:ext uri="{FF2B5EF4-FFF2-40B4-BE49-F238E27FC236}">
                <a16:creationId xmlns:a16="http://schemas.microsoft.com/office/drawing/2014/main" id="{26D6B7EF-ED75-1FE2-3D81-029E450F790D}"/>
              </a:ext>
            </a:extLst>
          </p:cNvPr>
          <p:cNvSpPr/>
          <p:nvPr/>
        </p:nvSpPr>
        <p:spPr>
          <a:xfrm>
            <a:off x="4418205" y="3063790"/>
            <a:ext cx="7141359" cy="546007"/>
          </a:xfrm>
          <a:custGeom>
            <a:avLst/>
            <a:gdLst>
              <a:gd name="connsiteX0" fmla="*/ 0 w 7037388"/>
              <a:gd name="connsiteY0" fmla="*/ 0 h 546007"/>
              <a:gd name="connsiteX1" fmla="*/ 7037388 w 7037388"/>
              <a:gd name="connsiteY1" fmla="*/ 0 h 546007"/>
              <a:gd name="connsiteX2" fmla="*/ 7037388 w 7037388"/>
              <a:gd name="connsiteY2" fmla="*/ 546007 h 546007"/>
              <a:gd name="connsiteX3" fmla="*/ 0 w 7037388"/>
              <a:gd name="connsiteY3" fmla="*/ 546007 h 546007"/>
              <a:gd name="connsiteX4" fmla="*/ 158702 w 7037388"/>
              <a:gd name="connsiteY4" fmla="*/ 273004 h 54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388" h="546007">
                <a:moveTo>
                  <a:pt x="0" y="0"/>
                </a:moveTo>
                <a:lnTo>
                  <a:pt x="7037388" y="0"/>
                </a:lnTo>
                <a:lnTo>
                  <a:pt x="7037388" y="546007"/>
                </a:lnTo>
                <a:lnTo>
                  <a:pt x="0" y="546007"/>
                </a:lnTo>
                <a:lnTo>
                  <a:pt x="158702" y="273004"/>
                </a:lnTo>
                <a:close/>
              </a:path>
            </a:pathLst>
          </a:custGeom>
          <a:noFill/>
          <a:ln>
            <a:noFill/>
          </a:ln>
        </p:spPr>
        <p:txBody>
          <a:bodyPr spcFirstLastPara="1" wrap="square" lIns="27432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Segoe UI"/>
                <a:ea typeface="+mn-ea"/>
                <a:cs typeface="+mn-cs"/>
              </a:rPr>
              <a:t>Hybrid Azure AD Join (HAADJ)</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333333"/>
                </a:solidFill>
                <a:latin typeface="Segoe UI"/>
              </a:rPr>
              <a:t>orc</a:t>
            </a:r>
            <a:endParaRPr kumimoji="0" lang="en-US" sz="1400" b="0" i="0" u="none" strike="noStrike" kern="1200" cap="none" spc="0" normalizeH="0" baseline="0" noProof="0" dirty="0">
              <a:ln>
                <a:noFill/>
              </a:ln>
              <a:solidFill>
                <a:srgbClr val="333333"/>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333333"/>
                </a:solidFill>
                <a:latin typeface="Segoe UI"/>
              </a:rPr>
              <a:t>Azure AD Join (AADJ)</a:t>
            </a:r>
            <a:endParaRPr kumimoji="0" lang="en-US" sz="1400" b="0" i="0" u="none" strike="noStrike" kern="1200" cap="none" spc="0" normalizeH="0" baseline="0" noProof="0" dirty="0">
              <a:ln>
                <a:noFill/>
              </a:ln>
              <a:solidFill>
                <a:srgbClr val="333333"/>
              </a:solidFill>
              <a:effectLst/>
              <a:uLnTx/>
              <a:uFillTx/>
              <a:latin typeface="Segoe UI"/>
              <a:ea typeface="+mn-ea"/>
              <a:cs typeface="+mn-cs"/>
            </a:endParaRPr>
          </a:p>
        </p:txBody>
      </p:sp>
      <p:sp>
        <p:nvSpPr>
          <p:cNvPr id="14" name="Google Shape;839;p32">
            <a:extLst>
              <a:ext uri="{FF2B5EF4-FFF2-40B4-BE49-F238E27FC236}">
                <a16:creationId xmlns:a16="http://schemas.microsoft.com/office/drawing/2014/main" id="{2E69C627-89C9-41E0-005A-E5F435CB4AFD}"/>
              </a:ext>
            </a:extLst>
          </p:cNvPr>
          <p:cNvSpPr/>
          <p:nvPr/>
        </p:nvSpPr>
        <p:spPr>
          <a:xfrm>
            <a:off x="1531344" y="3704449"/>
            <a:ext cx="2763355" cy="546028"/>
          </a:xfrm>
          <a:prstGeom prst="homePlate">
            <a:avLst>
              <a:gd name="adj" fmla="val 30996"/>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tx2"/>
                </a:solidFill>
                <a:effectLst/>
                <a:uLnTx/>
                <a:uFillTx/>
                <a:latin typeface="Segoe UI Semibold"/>
                <a:ea typeface="+mn-ea"/>
                <a:cs typeface="+mn-cs"/>
              </a:rPr>
              <a:t>User Identity</a:t>
            </a:r>
          </a:p>
        </p:txBody>
      </p:sp>
      <p:sp>
        <p:nvSpPr>
          <p:cNvPr id="15" name="Freeform: Shape 21">
            <a:extLst>
              <a:ext uri="{FF2B5EF4-FFF2-40B4-BE49-F238E27FC236}">
                <a16:creationId xmlns:a16="http://schemas.microsoft.com/office/drawing/2014/main" id="{3ECF86FC-241F-CD94-75C1-6891E1CB89D7}"/>
              </a:ext>
            </a:extLst>
          </p:cNvPr>
          <p:cNvSpPr/>
          <p:nvPr/>
        </p:nvSpPr>
        <p:spPr>
          <a:xfrm>
            <a:off x="4418205" y="3704470"/>
            <a:ext cx="7141359" cy="546007"/>
          </a:xfrm>
          <a:custGeom>
            <a:avLst/>
            <a:gdLst>
              <a:gd name="connsiteX0" fmla="*/ 0 w 7037388"/>
              <a:gd name="connsiteY0" fmla="*/ 0 h 546007"/>
              <a:gd name="connsiteX1" fmla="*/ 7037388 w 7037388"/>
              <a:gd name="connsiteY1" fmla="*/ 0 h 546007"/>
              <a:gd name="connsiteX2" fmla="*/ 7037388 w 7037388"/>
              <a:gd name="connsiteY2" fmla="*/ 546007 h 546007"/>
              <a:gd name="connsiteX3" fmla="*/ 0 w 7037388"/>
              <a:gd name="connsiteY3" fmla="*/ 546007 h 546007"/>
              <a:gd name="connsiteX4" fmla="*/ 158702 w 7037388"/>
              <a:gd name="connsiteY4" fmla="*/ 273004 h 54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388" h="546007">
                <a:moveTo>
                  <a:pt x="0" y="0"/>
                </a:moveTo>
                <a:lnTo>
                  <a:pt x="7037388" y="0"/>
                </a:lnTo>
                <a:lnTo>
                  <a:pt x="7037388" y="546007"/>
                </a:lnTo>
                <a:lnTo>
                  <a:pt x="0" y="546007"/>
                </a:lnTo>
                <a:lnTo>
                  <a:pt x="158702" y="273004"/>
                </a:lnTo>
                <a:close/>
              </a:path>
            </a:pathLst>
          </a:custGeom>
          <a:noFill/>
          <a:ln>
            <a:noFill/>
          </a:ln>
        </p:spPr>
        <p:txBody>
          <a:bodyPr spcFirstLastPara="1" wrap="square" lIns="27432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Segoe UI"/>
                <a:ea typeface="+mn-ea"/>
                <a:cs typeface="+mn-cs"/>
              </a:rPr>
              <a:t>Hybrid users (AD + AAD)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333333"/>
                </a:solidFill>
                <a:latin typeface="Segoe UI"/>
              </a:rPr>
              <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Segoe UI"/>
                <a:ea typeface="+mn-ea"/>
                <a:cs typeface="+mn-cs"/>
              </a:rPr>
              <a:t>AAD users</a:t>
            </a:r>
          </a:p>
        </p:txBody>
      </p:sp>
      <p:sp>
        <p:nvSpPr>
          <p:cNvPr id="16" name="Google Shape;839;p32">
            <a:extLst>
              <a:ext uri="{FF2B5EF4-FFF2-40B4-BE49-F238E27FC236}">
                <a16:creationId xmlns:a16="http://schemas.microsoft.com/office/drawing/2014/main" id="{917A3AD9-EC4D-0680-2768-F2FD8F411DC4}"/>
              </a:ext>
            </a:extLst>
          </p:cNvPr>
          <p:cNvSpPr/>
          <p:nvPr/>
        </p:nvSpPr>
        <p:spPr>
          <a:xfrm>
            <a:off x="1531344" y="4345129"/>
            <a:ext cx="2763355" cy="546028"/>
          </a:xfrm>
          <a:prstGeom prst="homePlate">
            <a:avLst>
              <a:gd name="adj" fmla="val 30996"/>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tx2"/>
                </a:solidFill>
                <a:effectLst/>
                <a:uLnTx/>
                <a:uFillTx/>
                <a:latin typeface="Segoe UI Semibold"/>
                <a:ea typeface="+mn-ea"/>
                <a:cs typeface="+mn-cs"/>
              </a:rPr>
              <a:t>Image</a:t>
            </a:r>
          </a:p>
        </p:txBody>
      </p:sp>
      <p:sp>
        <p:nvSpPr>
          <p:cNvPr id="17" name="Freeform: Shape 23">
            <a:extLst>
              <a:ext uri="{FF2B5EF4-FFF2-40B4-BE49-F238E27FC236}">
                <a16:creationId xmlns:a16="http://schemas.microsoft.com/office/drawing/2014/main" id="{A41B5961-86D1-2B06-C5A6-313C62E220C4}"/>
              </a:ext>
            </a:extLst>
          </p:cNvPr>
          <p:cNvSpPr/>
          <p:nvPr/>
        </p:nvSpPr>
        <p:spPr>
          <a:xfrm>
            <a:off x="4418205" y="4345129"/>
            <a:ext cx="7141359" cy="546007"/>
          </a:xfrm>
          <a:custGeom>
            <a:avLst/>
            <a:gdLst>
              <a:gd name="connsiteX0" fmla="*/ 0 w 7037388"/>
              <a:gd name="connsiteY0" fmla="*/ 0 h 546007"/>
              <a:gd name="connsiteX1" fmla="*/ 7037388 w 7037388"/>
              <a:gd name="connsiteY1" fmla="*/ 0 h 546007"/>
              <a:gd name="connsiteX2" fmla="*/ 7037388 w 7037388"/>
              <a:gd name="connsiteY2" fmla="*/ 546007 h 546007"/>
              <a:gd name="connsiteX3" fmla="*/ 0 w 7037388"/>
              <a:gd name="connsiteY3" fmla="*/ 546007 h 546007"/>
              <a:gd name="connsiteX4" fmla="*/ 158702 w 7037388"/>
              <a:gd name="connsiteY4" fmla="*/ 273004 h 54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388" h="546007">
                <a:moveTo>
                  <a:pt x="0" y="0"/>
                </a:moveTo>
                <a:lnTo>
                  <a:pt x="7037388" y="0"/>
                </a:lnTo>
                <a:lnTo>
                  <a:pt x="7037388" y="546007"/>
                </a:lnTo>
                <a:lnTo>
                  <a:pt x="0" y="546007"/>
                </a:lnTo>
                <a:lnTo>
                  <a:pt x="158702" y="273004"/>
                </a:lnTo>
                <a:close/>
              </a:path>
            </a:pathLst>
          </a:custGeom>
          <a:noFill/>
          <a:ln>
            <a:noFill/>
          </a:ln>
        </p:spPr>
        <p:txBody>
          <a:bodyPr spcFirstLastPara="1" wrap="square" lIns="27432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Segoe UI"/>
                <a:ea typeface="+mn-ea"/>
                <a:cs typeface="+mn-cs"/>
              </a:rPr>
              <a:t>Gallery or BYO in Azure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Segoe UI"/>
                <a:ea typeface="+mn-ea"/>
                <a:cs typeface="+mn-cs"/>
              </a:rPr>
              <a:t>(Win10 Ent </a:t>
            </a:r>
            <a:r>
              <a:rPr lang="en-US" sz="1400" dirty="0">
                <a:solidFill>
                  <a:srgbClr val="333333"/>
                </a:solidFill>
                <a:latin typeface="Segoe UI"/>
              </a:rPr>
              <a:t>21H</a:t>
            </a:r>
            <a:r>
              <a:rPr kumimoji="0" lang="en-US" sz="1400" b="0" i="0" u="none" strike="noStrike" kern="1200" cap="none" spc="0" normalizeH="0" baseline="0" noProof="0" dirty="0">
                <a:ln>
                  <a:noFill/>
                </a:ln>
                <a:solidFill>
                  <a:srgbClr val="333333"/>
                </a:solidFill>
                <a:effectLst/>
                <a:uLnTx/>
                <a:uFillTx/>
                <a:latin typeface="Segoe UI"/>
                <a:ea typeface="+mn-ea"/>
                <a:cs typeface="+mn-cs"/>
              </a:rPr>
              <a:t>+ &amp; Windows 11 Ent</a:t>
            </a:r>
          </a:p>
        </p:txBody>
      </p:sp>
      <p:sp>
        <p:nvSpPr>
          <p:cNvPr id="18" name="Google Shape;839;p32">
            <a:extLst>
              <a:ext uri="{FF2B5EF4-FFF2-40B4-BE49-F238E27FC236}">
                <a16:creationId xmlns:a16="http://schemas.microsoft.com/office/drawing/2014/main" id="{4C65C5F4-8A1C-5C6E-978F-7189C202823D}"/>
              </a:ext>
            </a:extLst>
          </p:cNvPr>
          <p:cNvSpPr/>
          <p:nvPr/>
        </p:nvSpPr>
        <p:spPr>
          <a:xfrm>
            <a:off x="1531344" y="4985809"/>
            <a:ext cx="2763355" cy="546028"/>
          </a:xfrm>
          <a:prstGeom prst="homePlate">
            <a:avLst>
              <a:gd name="adj" fmla="val 30996"/>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tx2"/>
                </a:solidFill>
                <a:effectLst/>
                <a:uLnTx/>
                <a:uFillTx/>
                <a:latin typeface="Segoe UI Semibold"/>
                <a:ea typeface="+mn-ea"/>
                <a:cs typeface="+mn-cs"/>
              </a:rPr>
              <a:t>Management</a:t>
            </a:r>
          </a:p>
        </p:txBody>
      </p:sp>
      <p:sp>
        <p:nvSpPr>
          <p:cNvPr id="19" name="Freeform: Shape 25">
            <a:extLst>
              <a:ext uri="{FF2B5EF4-FFF2-40B4-BE49-F238E27FC236}">
                <a16:creationId xmlns:a16="http://schemas.microsoft.com/office/drawing/2014/main" id="{8A533801-F09F-914D-F1A9-EDC85F4BCEDE}"/>
              </a:ext>
            </a:extLst>
          </p:cNvPr>
          <p:cNvSpPr/>
          <p:nvPr/>
        </p:nvSpPr>
        <p:spPr>
          <a:xfrm>
            <a:off x="4418205" y="4985830"/>
            <a:ext cx="7141359" cy="546007"/>
          </a:xfrm>
          <a:custGeom>
            <a:avLst/>
            <a:gdLst>
              <a:gd name="connsiteX0" fmla="*/ 0 w 7037388"/>
              <a:gd name="connsiteY0" fmla="*/ 0 h 546007"/>
              <a:gd name="connsiteX1" fmla="*/ 7037388 w 7037388"/>
              <a:gd name="connsiteY1" fmla="*/ 0 h 546007"/>
              <a:gd name="connsiteX2" fmla="*/ 7037388 w 7037388"/>
              <a:gd name="connsiteY2" fmla="*/ 546007 h 546007"/>
              <a:gd name="connsiteX3" fmla="*/ 0 w 7037388"/>
              <a:gd name="connsiteY3" fmla="*/ 546007 h 546007"/>
              <a:gd name="connsiteX4" fmla="*/ 158702 w 7037388"/>
              <a:gd name="connsiteY4" fmla="*/ 273004 h 54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388" h="546007">
                <a:moveTo>
                  <a:pt x="0" y="0"/>
                </a:moveTo>
                <a:lnTo>
                  <a:pt x="7037388" y="0"/>
                </a:lnTo>
                <a:lnTo>
                  <a:pt x="7037388" y="546007"/>
                </a:lnTo>
                <a:lnTo>
                  <a:pt x="0" y="546007"/>
                </a:lnTo>
                <a:lnTo>
                  <a:pt x="158702" y="273004"/>
                </a:lnTo>
                <a:close/>
              </a:path>
            </a:pathLst>
          </a:custGeom>
          <a:noFill/>
          <a:ln>
            <a:noFill/>
          </a:ln>
        </p:spPr>
        <p:txBody>
          <a:bodyPr spcFirstLastPara="1" wrap="square" lIns="27432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Segoe UI"/>
                <a:ea typeface="+mn-ea"/>
                <a:cs typeface="+mn-cs"/>
              </a:rPr>
              <a:t>Microsoft Endpoint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Segoe UI"/>
                <a:ea typeface="+mn-ea"/>
                <a:cs typeface="+mn-cs"/>
              </a:rPr>
              <a:t>(supports MECM co-management)</a:t>
            </a:r>
          </a:p>
        </p:txBody>
      </p:sp>
      <p:sp>
        <p:nvSpPr>
          <p:cNvPr id="20" name="Google Shape;839;p32">
            <a:extLst>
              <a:ext uri="{FF2B5EF4-FFF2-40B4-BE49-F238E27FC236}">
                <a16:creationId xmlns:a16="http://schemas.microsoft.com/office/drawing/2014/main" id="{EB6878F6-DADD-9BEE-9F06-7A6B56B01F60}"/>
              </a:ext>
            </a:extLst>
          </p:cNvPr>
          <p:cNvSpPr/>
          <p:nvPr/>
        </p:nvSpPr>
        <p:spPr>
          <a:xfrm>
            <a:off x="1531344" y="5616963"/>
            <a:ext cx="2763355" cy="546028"/>
          </a:xfrm>
          <a:prstGeom prst="homePlate">
            <a:avLst>
              <a:gd name="adj" fmla="val 30996"/>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tx2"/>
                </a:solidFill>
                <a:effectLst/>
                <a:uLnTx/>
                <a:uFillTx/>
                <a:latin typeface="Segoe UI Semibold"/>
                <a:ea typeface="+mn-ea"/>
                <a:cs typeface="+mn-cs"/>
              </a:rPr>
              <a:t>Admin Permissions</a:t>
            </a:r>
          </a:p>
        </p:txBody>
      </p:sp>
      <p:sp>
        <p:nvSpPr>
          <p:cNvPr id="21" name="Freeform: Shape 27">
            <a:extLst>
              <a:ext uri="{FF2B5EF4-FFF2-40B4-BE49-F238E27FC236}">
                <a16:creationId xmlns:a16="http://schemas.microsoft.com/office/drawing/2014/main" id="{6EF193C2-C673-3B92-F2D7-E05A79304580}"/>
              </a:ext>
            </a:extLst>
          </p:cNvPr>
          <p:cNvSpPr/>
          <p:nvPr/>
        </p:nvSpPr>
        <p:spPr>
          <a:xfrm>
            <a:off x="4418205" y="5626509"/>
            <a:ext cx="7141359" cy="546007"/>
          </a:xfrm>
          <a:custGeom>
            <a:avLst/>
            <a:gdLst>
              <a:gd name="connsiteX0" fmla="*/ 0 w 7037388"/>
              <a:gd name="connsiteY0" fmla="*/ 0 h 546007"/>
              <a:gd name="connsiteX1" fmla="*/ 7037388 w 7037388"/>
              <a:gd name="connsiteY1" fmla="*/ 0 h 546007"/>
              <a:gd name="connsiteX2" fmla="*/ 7037388 w 7037388"/>
              <a:gd name="connsiteY2" fmla="*/ 546007 h 546007"/>
              <a:gd name="connsiteX3" fmla="*/ 0 w 7037388"/>
              <a:gd name="connsiteY3" fmla="*/ 546007 h 546007"/>
              <a:gd name="connsiteX4" fmla="*/ 158702 w 7037388"/>
              <a:gd name="connsiteY4" fmla="*/ 273004 h 54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388" h="546007">
                <a:moveTo>
                  <a:pt x="0" y="0"/>
                </a:moveTo>
                <a:lnTo>
                  <a:pt x="7037388" y="0"/>
                </a:lnTo>
                <a:lnTo>
                  <a:pt x="7037388" y="546007"/>
                </a:lnTo>
                <a:lnTo>
                  <a:pt x="0" y="546007"/>
                </a:lnTo>
                <a:lnTo>
                  <a:pt x="158702" y="273004"/>
                </a:lnTo>
                <a:close/>
              </a:path>
            </a:pathLst>
          </a:custGeom>
          <a:noFill/>
          <a:ln>
            <a:noFill/>
          </a:ln>
        </p:spPr>
        <p:txBody>
          <a:bodyPr spcFirstLastPara="1" wrap="square" lIns="274320"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Segoe UI"/>
                <a:ea typeface="+mn-ea"/>
                <a:cs typeface="+mn-cs"/>
              </a:rPr>
              <a:t>M365: Intune Service Admin (standard MEM RBAC after provisioning)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Segoe UI"/>
                <a:ea typeface="+mn-ea"/>
                <a:cs typeface="+mn-cs"/>
              </a:rPr>
              <a:t>Azure: Subscription Owner (setup network connection if required)</a:t>
            </a:r>
          </a:p>
        </p:txBody>
      </p:sp>
      <p:sp>
        <p:nvSpPr>
          <p:cNvPr id="22" name="TextBox 21">
            <a:extLst>
              <a:ext uri="{FF2B5EF4-FFF2-40B4-BE49-F238E27FC236}">
                <a16:creationId xmlns:a16="http://schemas.microsoft.com/office/drawing/2014/main" id="{C02EDCAA-E135-CC11-CABA-274D7FC4DE53}"/>
              </a:ext>
            </a:extLst>
          </p:cNvPr>
          <p:cNvSpPr txBox="1"/>
          <p:nvPr/>
        </p:nvSpPr>
        <p:spPr>
          <a:xfrm>
            <a:off x="540112" y="6229565"/>
            <a:ext cx="9369063" cy="15388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1. Intune + AADP1 can be used as substitute for EMS E3</a:t>
            </a:r>
            <a:endParaRPr kumimoji="0" lang="en-US" sz="10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Segoe UI"/>
            </a:endParaRPr>
          </a:p>
        </p:txBody>
      </p:sp>
      <p:grpSp>
        <p:nvGrpSpPr>
          <p:cNvPr id="23" name="Group 22">
            <a:extLst>
              <a:ext uri="{FF2B5EF4-FFF2-40B4-BE49-F238E27FC236}">
                <a16:creationId xmlns:a16="http://schemas.microsoft.com/office/drawing/2014/main" id="{8E34B6FA-1F1E-29DF-AA26-5AD885DE627D}"/>
              </a:ext>
              <a:ext uri="{C183D7F6-B498-43B3-948B-1728B52AA6E4}">
                <adec:decorative xmlns:adec="http://schemas.microsoft.com/office/drawing/2017/decorative" val="1"/>
              </a:ext>
            </a:extLst>
          </p:cNvPr>
          <p:cNvGrpSpPr/>
          <p:nvPr/>
        </p:nvGrpSpPr>
        <p:grpSpPr>
          <a:xfrm>
            <a:off x="594089" y="1727323"/>
            <a:ext cx="10916873" cy="3874987"/>
            <a:chOff x="594089" y="1773043"/>
            <a:chExt cx="10916873" cy="3874987"/>
          </a:xfrm>
        </p:grpSpPr>
        <p:cxnSp>
          <p:nvCxnSpPr>
            <p:cNvPr id="24" name="Straight Connector 23">
              <a:extLst>
                <a:ext uri="{FF2B5EF4-FFF2-40B4-BE49-F238E27FC236}">
                  <a16:creationId xmlns:a16="http://schemas.microsoft.com/office/drawing/2014/main" id="{1F6524E8-2518-3F14-C7A8-A287AF5D1980}"/>
                </a:ext>
                <a:ext uri="{C183D7F6-B498-43B3-948B-1728B52AA6E4}">
                  <adec:decorative xmlns:adec="http://schemas.microsoft.com/office/drawing/2017/decorative" val="1"/>
                </a:ext>
              </a:extLst>
            </p:cNvPr>
            <p:cNvCxnSpPr>
              <a:cxnSpLocks/>
            </p:cNvCxnSpPr>
            <p:nvPr/>
          </p:nvCxnSpPr>
          <p:spPr>
            <a:xfrm>
              <a:off x="594089" y="1773043"/>
              <a:ext cx="10916873" cy="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6D9A091-7651-B778-0E8A-7BAACC6F06BB}"/>
                </a:ext>
                <a:ext uri="{C183D7F6-B498-43B3-948B-1728B52AA6E4}">
                  <adec:decorative xmlns:adec="http://schemas.microsoft.com/office/drawing/2017/decorative" val="1"/>
                </a:ext>
              </a:extLst>
            </p:cNvPr>
            <p:cNvCxnSpPr>
              <a:cxnSpLocks/>
            </p:cNvCxnSpPr>
            <p:nvPr/>
          </p:nvCxnSpPr>
          <p:spPr>
            <a:xfrm>
              <a:off x="594089" y="2422049"/>
              <a:ext cx="10916873" cy="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D792C3-815D-894E-6B90-162A0BC049BE}"/>
                </a:ext>
                <a:ext uri="{C183D7F6-B498-43B3-948B-1728B52AA6E4}">
                  <adec:decorative xmlns:adec="http://schemas.microsoft.com/office/drawing/2017/decorative" val="1"/>
                </a:ext>
              </a:extLst>
            </p:cNvPr>
            <p:cNvCxnSpPr>
              <a:cxnSpLocks/>
            </p:cNvCxnSpPr>
            <p:nvPr/>
          </p:nvCxnSpPr>
          <p:spPr>
            <a:xfrm>
              <a:off x="594089" y="3071055"/>
              <a:ext cx="10916873" cy="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EE88614-48EF-B4CC-0E09-94B7208630A4}"/>
                </a:ext>
                <a:ext uri="{C183D7F6-B498-43B3-948B-1728B52AA6E4}">
                  <adec:decorative xmlns:adec="http://schemas.microsoft.com/office/drawing/2017/decorative" val="1"/>
                </a:ext>
              </a:extLst>
            </p:cNvPr>
            <p:cNvCxnSpPr>
              <a:cxnSpLocks/>
            </p:cNvCxnSpPr>
            <p:nvPr/>
          </p:nvCxnSpPr>
          <p:spPr>
            <a:xfrm>
              <a:off x="594089" y="3720061"/>
              <a:ext cx="10916873" cy="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D97213-4E32-B3A9-CC5C-A71E0E23A8CC}"/>
                </a:ext>
                <a:ext uri="{C183D7F6-B498-43B3-948B-1728B52AA6E4}">
                  <adec:decorative xmlns:adec="http://schemas.microsoft.com/office/drawing/2017/decorative" val="1"/>
                </a:ext>
              </a:extLst>
            </p:cNvPr>
            <p:cNvCxnSpPr>
              <a:cxnSpLocks/>
            </p:cNvCxnSpPr>
            <p:nvPr/>
          </p:nvCxnSpPr>
          <p:spPr>
            <a:xfrm>
              <a:off x="594089" y="4369067"/>
              <a:ext cx="10916873" cy="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1FBD44D-F2A5-2D8D-66E8-3A41C0593E6F}"/>
                </a:ext>
                <a:ext uri="{C183D7F6-B498-43B3-948B-1728B52AA6E4}">
                  <adec:decorative xmlns:adec="http://schemas.microsoft.com/office/drawing/2017/decorative" val="1"/>
                </a:ext>
              </a:extLst>
            </p:cNvPr>
            <p:cNvCxnSpPr>
              <a:cxnSpLocks/>
            </p:cNvCxnSpPr>
            <p:nvPr/>
          </p:nvCxnSpPr>
          <p:spPr>
            <a:xfrm>
              <a:off x="594089" y="5018073"/>
              <a:ext cx="10916873" cy="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4D14110-1954-C5AE-1AF7-A0C044A2A79E}"/>
                </a:ext>
                <a:ext uri="{C183D7F6-B498-43B3-948B-1728B52AA6E4}">
                  <adec:decorative xmlns:adec="http://schemas.microsoft.com/office/drawing/2017/decorative" val="1"/>
                </a:ext>
              </a:extLst>
            </p:cNvPr>
            <p:cNvCxnSpPr>
              <a:cxnSpLocks/>
            </p:cNvCxnSpPr>
            <p:nvPr/>
          </p:nvCxnSpPr>
          <p:spPr>
            <a:xfrm>
              <a:off x="594089" y="5648030"/>
              <a:ext cx="10916873" cy="0"/>
            </a:xfrm>
            <a:prstGeom prst="line">
              <a:avLst/>
            </a:prstGeom>
            <a:ln w="190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1" name="Group 4">
            <a:extLst>
              <a:ext uri="{FF2B5EF4-FFF2-40B4-BE49-F238E27FC236}">
                <a16:creationId xmlns:a16="http://schemas.microsoft.com/office/drawing/2014/main" id="{5CDD7A59-197C-8DB1-D9D5-4D0382F79C3B}"/>
              </a:ext>
              <a:ext uri="{C183D7F6-B498-43B3-948B-1728B52AA6E4}">
                <adec:decorative xmlns:adec="http://schemas.microsoft.com/office/drawing/2017/decorative" val="1"/>
              </a:ext>
            </a:extLst>
          </p:cNvPr>
          <p:cNvGrpSpPr>
            <a:grpSpLocks noChangeAspect="1"/>
          </p:cNvGrpSpPr>
          <p:nvPr/>
        </p:nvGrpSpPr>
        <p:grpSpPr bwMode="auto">
          <a:xfrm>
            <a:off x="649398" y="5771858"/>
            <a:ext cx="286774" cy="252362"/>
            <a:chOff x="4197" y="1000"/>
            <a:chExt cx="275" cy="242"/>
          </a:xfrm>
        </p:grpSpPr>
        <p:sp>
          <p:nvSpPr>
            <p:cNvPr id="32" name="Freeform 5">
              <a:extLst>
                <a:ext uri="{FF2B5EF4-FFF2-40B4-BE49-F238E27FC236}">
                  <a16:creationId xmlns:a16="http://schemas.microsoft.com/office/drawing/2014/main" id="{E9A76615-7A37-3406-3128-AEC60A12D0F7}"/>
                </a:ext>
              </a:extLst>
            </p:cNvPr>
            <p:cNvSpPr>
              <a:spLocks/>
            </p:cNvSpPr>
            <p:nvPr/>
          </p:nvSpPr>
          <p:spPr bwMode="auto">
            <a:xfrm>
              <a:off x="4197" y="1015"/>
              <a:ext cx="168" cy="50"/>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33" name="Freeform 6">
              <a:extLst>
                <a:ext uri="{FF2B5EF4-FFF2-40B4-BE49-F238E27FC236}">
                  <a16:creationId xmlns:a16="http://schemas.microsoft.com/office/drawing/2014/main" id="{A6AA768A-242A-1512-0CC7-BB9BEAC595C6}"/>
                </a:ext>
              </a:extLst>
            </p:cNvPr>
            <p:cNvSpPr>
              <a:spLocks/>
            </p:cNvSpPr>
            <p:nvPr/>
          </p:nvSpPr>
          <p:spPr bwMode="auto">
            <a:xfrm>
              <a:off x="4197" y="1104"/>
              <a:ext cx="168" cy="50"/>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34" name="Freeform 7">
              <a:extLst>
                <a:ext uri="{FF2B5EF4-FFF2-40B4-BE49-F238E27FC236}">
                  <a16:creationId xmlns:a16="http://schemas.microsoft.com/office/drawing/2014/main" id="{18D7723A-BAB8-BD24-A15F-35CA68208CC4}"/>
                </a:ext>
              </a:extLst>
            </p:cNvPr>
            <p:cNvSpPr>
              <a:spLocks/>
            </p:cNvSpPr>
            <p:nvPr/>
          </p:nvSpPr>
          <p:spPr bwMode="auto">
            <a:xfrm>
              <a:off x="4197" y="1192"/>
              <a:ext cx="168" cy="50"/>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35" name="Freeform 8">
              <a:extLst>
                <a:ext uri="{FF2B5EF4-FFF2-40B4-BE49-F238E27FC236}">
                  <a16:creationId xmlns:a16="http://schemas.microsoft.com/office/drawing/2014/main" id="{50FF5050-8731-D593-BAF9-1F74D0D15AAD}"/>
                </a:ext>
              </a:extLst>
            </p:cNvPr>
            <p:cNvSpPr>
              <a:spLocks/>
            </p:cNvSpPr>
            <p:nvPr/>
          </p:nvSpPr>
          <p:spPr bwMode="auto">
            <a:xfrm>
              <a:off x="4390" y="1088"/>
              <a:ext cx="82" cy="66"/>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solidFill>
              <a:schemeClr val="tx2"/>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dirty="0"/>
            </a:p>
          </p:txBody>
        </p:sp>
        <p:sp>
          <p:nvSpPr>
            <p:cNvPr id="36" name="Freeform 9">
              <a:extLst>
                <a:ext uri="{FF2B5EF4-FFF2-40B4-BE49-F238E27FC236}">
                  <a16:creationId xmlns:a16="http://schemas.microsoft.com/office/drawing/2014/main" id="{DA1D5F0F-EA10-9272-17F3-9EF12D7FB9FC}"/>
                </a:ext>
              </a:extLst>
            </p:cNvPr>
            <p:cNvSpPr>
              <a:spLocks/>
            </p:cNvSpPr>
            <p:nvPr/>
          </p:nvSpPr>
          <p:spPr bwMode="auto">
            <a:xfrm>
              <a:off x="4390" y="1177"/>
              <a:ext cx="82" cy="65"/>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solidFill>
              <a:schemeClr val="tx2"/>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dirty="0"/>
            </a:p>
          </p:txBody>
        </p:sp>
        <p:sp>
          <p:nvSpPr>
            <p:cNvPr id="37" name="Freeform 10">
              <a:extLst>
                <a:ext uri="{FF2B5EF4-FFF2-40B4-BE49-F238E27FC236}">
                  <a16:creationId xmlns:a16="http://schemas.microsoft.com/office/drawing/2014/main" id="{993A8E6D-A07E-AEEE-5D50-39E59114E113}"/>
                </a:ext>
              </a:extLst>
            </p:cNvPr>
            <p:cNvSpPr>
              <a:spLocks/>
            </p:cNvSpPr>
            <p:nvPr/>
          </p:nvSpPr>
          <p:spPr bwMode="auto">
            <a:xfrm>
              <a:off x="4390" y="1000"/>
              <a:ext cx="82" cy="65"/>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solidFill>
              <a:schemeClr val="tx2"/>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dirty="0"/>
            </a:p>
          </p:txBody>
        </p:sp>
      </p:grpSp>
      <p:grpSp>
        <p:nvGrpSpPr>
          <p:cNvPr id="38" name="Group 4">
            <a:extLst>
              <a:ext uri="{FF2B5EF4-FFF2-40B4-BE49-F238E27FC236}">
                <a16:creationId xmlns:a16="http://schemas.microsoft.com/office/drawing/2014/main" id="{7D79A6C0-BC8F-13C7-FCF4-D073AD66D39B}"/>
              </a:ext>
              <a:ext uri="{C183D7F6-B498-43B3-948B-1728B52AA6E4}">
                <adec:decorative xmlns:adec="http://schemas.microsoft.com/office/drawing/2017/decorative" val="1"/>
              </a:ext>
            </a:extLst>
          </p:cNvPr>
          <p:cNvGrpSpPr>
            <a:grpSpLocks noChangeAspect="1"/>
          </p:cNvGrpSpPr>
          <p:nvPr/>
        </p:nvGrpSpPr>
        <p:grpSpPr bwMode="auto">
          <a:xfrm>
            <a:off x="633775" y="1916306"/>
            <a:ext cx="269428" cy="272811"/>
            <a:chOff x="7349" y="2514"/>
            <a:chExt cx="239" cy="242"/>
          </a:xfrm>
        </p:grpSpPr>
        <p:sp>
          <p:nvSpPr>
            <p:cNvPr id="39" name="Freeform 5">
              <a:extLst>
                <a:ext uri="{FF2B5EF4-FFF2-40B4-BE49-F238E27FC236}">
                  <a16:creationId xmlns:a16="http://schemas.microsoft.com/office/drawing/2014/main" id="{4C214B24-779D-988B-B84A-5D676C54DE90}"/>
                </a:ext>
              </a:extLst>
            </p:cNvPr>
            <p:cNvSpPr>
              <a:spLocks/>
            </p:cNvSpPr>
            <p:nvPr/>
          </p:nvSpPr>
          <p:spPr bwMode="auto">
            <a:xfrm>
              <a:off x="7349" y="2514"/>
              <a:ext cx="130" cy="215"/>
            </a:xfrm>
            <a:custGeom>
              <a:avLst/>
              <a:gdLst>
                <a:gd name="T0" fmla="*/ 150 w 174"/>
                <a:gd name="T1" fmla="*/ 0 h 289"/>
                <a:gd name="T2" fmla="*/ 150 w 174"/>
                <a:gd name="T3" fmla="*/ 0 h 289"/>
                <a:gd name="T4" fmla="*/ 0 w 174"/>
                <a:gd name="T5" fmla="*/ 0 h 289"/>
                <a:gd name="T6" fmla="*/ 0 w 174"/>
                <a:gd name="T7" fmla="*/ 289 h 289"/>
                <a:gd name="T8" fmla="*/ 67 w 174"/>
                <a:gd name="T9" fmla="*/ 289 h 289"/>
                <a:gd name="T10" fmla="*/ 67 w 174"/>
                <a:gd name="T11" fmla="*/ 33 h 289"/>
                <a:gd name="T12" fmla="*/ 174 w 174"/>
                <a:gd name="T13" fmla="*/ 33 h 289"/>
                <a:gd name="T14" fmla="*/ 150 w 174"/>
                <a:gd name="T15" fmla="*/ 0 h 2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89">
                  <a:moveTo>
                    <a:pt x="150" y="0"/>
                  </a:moveTo>
                  <a:lnTo>
                    <a:pt x="150" y="0"/>
                  </a:lnTo>
                  <a:lnTo>
                    <a:pt x="0" y="0"/>
                  </a:lnTo>
                  <a:lnTo>
                    <a:pt x="0" y="289"/>
                  </a:lnTo>
                  <a:lnTo>
                    <a:pt x="67" y="289"/>
                  </a:lnTo>
                  <a:lnTo>
                    <a:pt x="67" y="33"/>
                  </a:lnTo>
                  <a:lnTo>
                    <a:pt x="174" y="33"/>
                  </a:lnTo>
                  <a:lnTo>
                    <a:pt x="150" y="0"/>
                  </a:lnTo>
                  <a:close/>
                </a:path>
              </a:pathLst>
            </a:custGeom>
            <a:solidFill>
              <a:srgbClr val="D1D1D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40" name="Freeform 6">
              <a:extLst>
                <a:ext uri="{FF2B5EF4-FFF2-40B4-BE49-F238E27FC236}">
                  <a16:creationId xmlns:a16="http://schemas.microsoft.com/office/drawing/2014/main" id="{C72E9859-9BA7-6C51-CA9D-9766954C57F9}"/>
                </a:ext>
              </a:extLst>
            </p:cNvPr>
            <p:cNvSpPr>
              <a:spLocks noEditPoints="1"/>
            </p:cNvSpPr>
            <p:nvPr/>
          </p:nvSpPr>
          <p:spPr bwMode="auto">
            <a:xfrm>
              <a:off x="7418" y="2557"/>
              <a:ext cx="170" cy="199"/>
            </a:xfrm>
            <a:custGeom>
              <a:avLst/>
              <a:gdLst>
                <a:gd name="T0" fmla="*/ 200 w 228"/>
                <a:gd name="T1" fmla="*/ 134 h 267"/>
                <a:gd name="T2" fmla="*/ 200 w 228"/>
                <a:gd name="T3" fmla="*/ 134 h 267"/>
                <a:gd name="T4" fmla="*/ 27 w 228"/>
                <a:gd name="T5" fmla="*/ 134 h 267"/>
                <a:gd name="T6" fmla="*/ 27 w 228"/>
                <a:gd name="T7" fmla="*/ 107 h 267"/>
                <a:gd name="T8" fmla="*/ 200 w 228"/>
                <a:gd name="T9" fmla="*/ 107 h 267"/>
                <a:gd name="T10" fmla="*/ 200 w 228"/>
                <a:gd name="T11" fmla="*/ 134 h 267"/>
                <a:gd name="T12" fmla="*/ 200 w 228"/>
                <a:gd name="T13" fmla="*/ 187 h 267"/>
                <a:gd name="T14" fmla="*/ 200 w 228"/>
                <a:gd name="T15" fmla="*/ 187 h 267"/>
                <a:gd name="T16" fmla="*/ 27 w 228"/>
                <a:gd name="T17" fmla="*/ 187 h 267"/>
                <a:gd name="T18" fmla="*/ 27 w 228"/>
                <a:gd name="T19" fmla="*/ 160 h 267"/>
                <a:gd name="T20" fmla="*/ 200 w 228"/>
                <a:gd name="T21" fmla="*/ 160 h 267"/>
                <a:gd name="T22" fmla="*/ 200 w 228"/>
                <a:gd name="T23" fmla="*/ 187 h 267"/>
                <a:gd name="T24" fmla="*/ 200 w 228"/>
                <a:gd name="T25" fmla="*/ 240 h 267"/>
                <a:gd name="T26" fmla="*/ 200 w 228"/>
                <a:gd name="T27" fmla="*/ 240 h 267"/>
                <a:gd name="T28" fmla="*/ 27 w 228"/>
                <a:gd name="T29" fmla="*/ 240 h 267"/>
                <a:gd name="T30" fmla="*/ 27 w 228"/>
                <a:gd name="T31" fmla="*/ 213 h 267"/>
                <a:gd name="T32" fmla="*/ 200 w 228"/>
                <a:gd name="T33" fmla="*/ 213 h 267"/>
                <a:gd name="T34" fmla="*/ 200 w 228"/>
                <a:gd name="T35" fmla="*/ 240 h 267"/>
                <a:gd name="T36" fmla="*/ 27 w 228"/>
                <a:gd name="T37" fmla="*/ 54 h 267"/>
                <a:gd name="T38" fmla="*/ 27 w 228"/>
                <a:gd name="T39" fmla="*/ 54 h 267"/>
                <a:gd name="T40" fmla="*/ 94 w 228"/>
                <a:gd name="T41" fmla="*/ 54 h 267"/>
                <a:gd name="T42" fmla="*/ 94 w 228"/>
                <a:gd name="T43" fmla="*/ 80 h 267"/>
                <a:gd name="T44" fmla="*/ 27 w 228"/>
                <a:gd name="T45" fmla="*/ 80 h 267"/>
                <a:gd name="T46" fmla="*/ 27 w 228"/>
                <a:gd name="T47" fmla="*/ 54 h 267"/>
                <a:gd name="T48" fmla="*/ 212 w 228"/>
                <a:gd name="T49" fmla="*/ 0 h 267"/>
                <a:gd name="T50" fmla="*/ 212 w 228"/>
                <a:gd name="T51" fmla="*/ 0 h 267"/>
                <a:gd name="T52" fmla="*/ 93 w 228"/>
                <a:gd name="T53" fmla="*/ 0 h 267"/>
                <a:gd name="T54" fmla="*/ 0 w 228"/>
                <a:gd name="T55" fmla="*/ 0 h 267"/>
                <a:gd name="T56" fmla="*/ 0 w 228"/>
                <a:gd name="T57" fmla="*/ 267 h 267"/>
                <a:gd name="T58" fmla="*/ 225 w 228"/>
                <a:gd name="T59" fmla="*/ 267 h 267"/>
                <a:gd name="T60" fmla="*/ 228 w 228"/>
                <a:gd name="T61" fmla="*/ 16 h 267"/>
                <a:gd name="T62" fmla="*/ 212 w 228"/>
                <a:gd name="T6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267">
                  <a:moveTo>
                    <a:pt x="200" y="134"/>
                  </a:moveTo>
                  <a:lnTo>
                    <a:pt x="200" y="134"/>
                  </a:lnTo>
                  <a:lnTo>
                    <a:pt x="27" y="134"/>
                  </a:lnTo>
                  <a:lnTo>
                    <a:pt x="27" y="107"/>
                  </a:lnTo>
                  <a:lnTo>
                    <a:pt x="200" y="107"/>
                  </a:lnTo>
                  <a:lnTo>
                    <a:pt x="200" y="134"/>
                  </a:lnTo>
                  <a:close/>
                  <a:moveTo>
                    <a:pt x="200" y="187"/>
                  </a:moveTo>
                  <a:lnTo>
                    <a:pt x="200" y="187"/>
                  </a:lnTo>
                  <a:lnTo>
                    <a:pt x="27" y="187"/>
                  </a:lnTo>
                  <a:lnTo>
                    <a:pt x="27" y="160"/>
                  </a:lnTo>
                  <a:lnTo>
                    <a:pt x="200" y="160"/>
                  </a:lnTo>
                  <a:lnTo>
                    <a:pt x="200" y="187"/>
                  </a:lnTo>
                  <a:close/>
                  <a:moveTo>
                    <a:pt x="200" y="240"/>
                  </a:moveTo>
                  <a:lnTo>
                    <a:pt x="200" y="240"/>
                  </a:lnTo>
                  <a:lnTo>
                    <a:pt x="27" y="240"/>
                  </a:lnTo>
                  <a:lnTo>
                    <a:pt x="27" y="213"/>
                  </a:lnTo>
                  <a:lnTo>
                    <a:pt x="200" y="213"/>
                  </a:lnTo>
                  <a:lnTo>
                    <a:pt x="200" y="240"/>
                  </a:lnTo>
                  <a:close/>
                  <a:moveTo>
                    <a:pt x="27" y="54"/>
                  </a:moveTo>
                  <a:lnTo>
                    <a:pt x="27" y="54"/>
                  </a:lnTo>
                  <a:lnTo>
                    <a:pt x="94" y="54"/>
                  </a:lnTo>
                  <a:lnTo>
                    <a:pt x="94" y="80"/>
                  </a:lnTo>
                  <a:lnTo>
                    <a:pt x="27" y="80"/>
                  </a:lnTo>
                  <a:lnTo>
                    <a:pt x="27" y="54"/>
                  </a:lnTo>
                  <a:close/>
                  <a:moveTo>
                    <a:pt x="212" y="0"/>
                  </a:moveTo>
                  <a:lnTo>
                    <a:pt x="212" y="0"/>
                  </a:lnTo>
                  <a:lnTo>
                    <a:pt x="93" y="0"/>
                  </a:lnTo>
                  <a:lnTo>
                    <a:pt x="0" y="0"/>
                  </a:lnTo>
                  <a:lnTo>
                    <a:pt x="0" y="267"/>
                  </a:lnTo>
                  <a:lnTo>
                    <a:pt x="225" y="267"/>
                  </a:lnTo>
                  <a:lnTo>
                    <a:pt x="228" y="16"/>
                  </a:lnTo>
                  <a:lnTo>
                    <a:pt x="212" y="0"/>
                  </a:lnTo>
                  <a:close/>
                </a:path>
              </a:pathLst>
            </a:custGeom>
            <a:solidFill>
              <a:schemeClr val="tx2"/>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dirty="0"/>
            </a:p>
          </p:txBody>
        </p:sp>
      </p:grpSp>
      <p:grpSp>
        <p:nvGrpSpPr>
          <p:cNvPr id="41" name="Group 17">
            <a:extLst>
              <a:ext uri="{FF2B5EF4-FFF2-40B4-BE49-F238E27FC236}">
                <a16:creationId xmlns:a16="http://schemas.microsoft.com/office/drawing/2014/main" id="{3D0C4902-1F4B-B84A-173C-8E80835E4E28}"/>
              </a:ext>
              <a:ext uri="{C183D7F6-B498-43B3-948B-1728B52AA6E4}">
                <adec:decorative xmlns:adec="http://schemas.microsoft.com/office/drawing/2017/decorative" val="1"/>
              </a:ext>
            </a:extLst>
          </p:cNvPr>
          <p:cNvGrpSpPr>
            <a:grpSpLocks noChangeAspect="1"/>
          </p:cNvGrpSpPr>
          <p:nvPr/>
        </p:nvGrpSpPr>
        <p:grpSpPr bwMode="auto">
          <a:xfrm>
            <a:off x="624124" y="3850577"/>
            <a:ext cx="340316" cy="339027"/>
            <a:chOff x="3405" y="1696"/>
            <a:chExt cx="264" cy="263"/>
          </a:xfrm>
        </p:grpSpPr>
        <p:sp>
          <p:nvSpPr>
            <p:cNvPr id="42" name="Freeform 18">
              <a:extLst>
                <a:ext uri="{FF2B5EF4-FFF2-40B4-BE49-F238E27FC236}">
                  <a16:creationId xmlns:a16="http://schemas.microsoft.com/office/drawing/2014/main" id="{B6B80BAA-EDE7-A762-9EAD-80A46A26052D}"/>
                </a:ext>
              </a:extLst>
            </p:cNvPr>
            <p:cNvSpPr>
              <a:spLocks/>
            </p:cNvSpPr>
            <p:nvPr/>
          </p:nvSpPr>
          <p:spPr bwMode="auto">
            <a:xfrm>
              <a:off x="3405" y="1696"/>
              <a:ext cx="66" cy="65"/>
            </a:xfrm>
            <a:custGeom>
              <a:avLst/>
              <a:gdLst>
                <a:gd name="T0" fmla="*/ 0 w 106"/>
                <a:gd name="T1" fmla="*/ 0 h 105"/>
                <a:gd name="T2" fmla="*/ 0 w 106"/>
                <a:gd name="T3" fmla="*/ 0 h 105"/>
                <a:gd name="T4" fmla="*/ 0 w 106"/>
                <a:gd name="T5" fmla="*/ 105 h 105"/>
                <a:gd name="T6" fmla="*/ 26 w 106"/>
                <a:gd name="T7" fmla="*/ 105 h 105"/>
                <a:gd name="T8" fmla="*/ 26 w 106"/>
                <a:gd name="T9" fmla="*/ 26 h 105"/>
                <a:gd name="T10" fmla="*/ 106 w 106"/>
                <a:gd name="T11" fmla="*/ 26 h 105"/>
                <a:gd name="T12" fmla="*/ 106 w 106"/>
                <a:gd name="T13" fmla="*/ 0 h 105"/>
                <a:gd name="T14" fmla="*/ 0 w 106"/>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5">
                  <a:moveTo>
                    <a:pt x="0" y="0"/>
                  </a:moveTo>
                  <a:lnTo>
                    <a:pt x="0" y="0"/>
                  </a:lnTo>
                  <a:lnTo>
                    <a:pt x="0" y="105"/>
                  </a:lnTo>
                  <a:lnTo>
                    <a:pt x="26" y="105"/>
                  </a:lnTo>
                  <a:lnTo>
                    <a:pt x="26" y="26"/>
                  </a:lnTo>
                  <a:lnTo>
                    <a:pt x="106" y="26"/>
                  </a:lnTo>
                  <a:lnTo>
                    <a:pt x="106" y="0"/>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30"/>
              <a:endParaRPr lang="en-US">
                <a:solidFill>
                  <a:srgbClr val="1A1A1A"/>
                </a:solidFill>
                <a:latin typeface="Segoe UI"/>
              </a:endParaRPr>
            </a:p>
          </p:txBody>
        </p:sp>
        <p:sp>
          <p:nvSpPr>
            <p:cNvPr id="43" name="Freeform 19">
              <a:extLst>
                <a:ext uri="{FF2B5EF4-FFF2-40B4-BE49-F238E27FC236}">
                  <a16:creationId xmlns:a16="http://schemas.microsoft.com/office/drawing/2014/main" id="{F66A3769-CC9D-5A56-0B51-709C2D66DBBC}"/>
                </a:ext>
              </a:extLst>
            </p:cNvPr>
            <p:cNvSpPr>
              <a:spLocks/>
            </p:cNvSpPr>
            <p:nvPr/>
          </p:nvSpPr>
          <p:spPr bwMode="auto">
            <a:xfrm>
              <a:off x="3405" y="1894"/>
              <a:ext cx="66" cy="65"/>
            </a:xfrm>
            <a:custGeom>
              <a:avLst/>
              <a:gdLst>
                <a:gd name="T0" fmla="*/ 0 w 106"/>
                <a:gd name="T1" fmla="*/ 0 h 106"/>
                <a:gd name="T2" fmla="*/ 0 w 106"/>
                <a:gd name="T3" fmla="*/ 0 h 106"/>
                <a:gd name="T4" fmla="*/ 0 w 106"/>
                <a:gd name="T5" fmla="*/ 106 h 106"/>
                <a:gd name="T6" fmla="*/ 106 w 106"/>
                <a:gd name="T7" fmla="*/ 106 h 106"/>
                <a:gd name="T8" fmla="*/ 106 w 106"/>
                <a:gd name="T9" fmla="*/ 80 h 106"/>
                <a:gd name="T10" fmla="*/ 26 w 106"/>
                <a:gd name="T11" fmla="*/ 80 h 106"/>
                <a:gd name="T12" fmla="*/ 26 w 106"/>
                <a:gd name="T13" fmla="*/ 0 h 106"/>
                <a:gd name="T14" fmla="*/ 0 w 106"/>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0" y="0"/>
                  </a:moveTo>
                  <a:lnTo>
                    <a:pt x="0" y="0"/>
                  </a:lnTo>
                  <a:lnTo>
                    <a:pt x="0" y="106"/>
                  </a:lnTo>
                  <a:lnTo>
                    <a:pt x="106" y="106"/>
                  </a:lnTo>
                  <a:lnTo>
                    <a:pt x="106" y="80"/>
                  </a:lnTo>
                  <a:lnTo>
                    <a:pt x="26" y="80"/>
                  </a:lnTo>
                  <a:lnTo>
                    <a:pt x="26" y="0"/>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30"/>
              <a:endParaRPr lang="en-US" dirty="0">
                <a:solidFill>
                  <a:srgbClr val="1A1A1A"/>
                </a:solidFill>
                <a:latin typeface="Segoe UI"/>
              </a:endParaRPr>
            </a:p>
          </p:txBody>
        </p:sp>
        <p:sp>
          <p:nvSpPr>
            <p:cNvPr id="44" name="Freeform 20">
              <a:extLst>
                <a:ext uri="{FF2B5EF4-FFF2-40B4-BE49-F238E27FC236}">
                  <a16:creationId xmlns:a16="http://schemas.microsoft.com/office/drawing/2014/main" id="{55F7C196-CB10-F095-9C5A-11631A9F24BE}"/>
                </a:ext>
              </a:extLst>
            </p:cNvPr>
            <p:cNvSpPr>
              <a:spLocks/>
            </p:cNvSpPr>
            <p:nvPr/>
          </p:nvSpPr>
          <p:spPr bwMode="auto">
            <a:xfrm>
              <a:off x="3604" y="1696"/>
              <a:ext cx="65" cy="65"/>
            </a:xfrm>
            <a:custGeom>
              <a:avLst/>
              <a:gdLst>
                <a:gd name="T0" fmla="*/ 0 w 106"/>
                <a:gd name="T1" fmla="*/ 0 h 105"/>
                <a:gd name="T2" fmla="*/ 0 w 106"/>
                <a:gd name="T3" fmla="*/ 0 h 105"/>
                <a:gd name="T4" fmla="*/ 0 w 106"/>
                <a:gd name="T5" fmla="*/ 26 h 105"/>
                <a:gd name="T6" fmla="*/ 79 w 106"/>
                <a:gd name="T7" fmla="*/ 26 h 105"/>
                <a:gd name="T8" fmla="*/ 79 w 106"/>
                <a:gd name="T9" fmla="*/ 105 h 105"/>
                <a:gd name="T10" fmla="*/ 106 w 106"/>
                <a:gd name="T11" fmla="*/ 105 h 105"/>
                <a:gd name="T12" fmla="*/ 106 w 106"/>
                <a:gd name="T13" fmla="*/ 0 h 105"/>
                <a:gd name="T14" fmla="*/ 0 w 106"/>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5">
                  <a:moveTo>
                    <a:pt x="0" y="0"/>
                  </a:moveTo>
                  <a:lnTo>
                    <a:pt x="0" y="0"/>
                  </a:lnTo>
                  <a:lnTo>
                    <a:pt x="0" y="26"/>
                  </a:lnTo>
                  <a:lnTo>
                    <a:pt x="79" y="26"/>
                  </a:lnTo>
                  <a:lnTo>
                    <a:pt x="79" y="105"/>
                  </a:lnTo>
                  <a:lnTo>
                    <a:pt x="106" y="105"/>
                  </a:lnTo>
                  <a:lnTo>
                    <a:pt x="106" y="0"/>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30"/>
              <a:endParaRPr lang="en-US">
                <a:solidFill>
                  <a:srgbClr val="1A1A1A"/>
                </a:solidFill>
                <a:latin typeface="Segoe UI"/>
              </a:endParaRPr>
            </a:p>
          </p:txBody>
        </p:sp>
        <p:sp>
          <p:nvSpPr>
            <p:cNvPr id="45" name="Freeform 21">
              <a:extLst>
                <a:ext uri="{FF2B5EF4-FFF2-40B4-BE49-F238E27FC236}">
                  <a16:creationId xmlns:a16="http://schemas.microsoft.com/office/drawing/2014/main" id="{74CF2C16-5465-A133-D740-F70C967FC6BA}"/>
                </a:ext>
              </a:extLst>
            </p:cNvPr>
            <p:cNvSpPr>
              <a:spLocks/>
            </p:cNvSpPr>
            <p:nvPr/>
          </p:nvSpPr>
          <p:spPr bwMode="auto">
            <a:xfrm>
              <a:off x="3604" y="1894"/>
              <a:ext cx="65" cy="65"/>
            </a:xfrm>
            <a:custGeom>
              <a:avLst/>
              <a:gdLst>
                <a:gd name="T0" fmla="*/ 79 w 106"/>
                <a:gd name="T1" fmla="*/ 0 h 106"/>
                <a:gd name="T2" fmla="*/ 79 w 106"/>
                <a:gd name="T3" fmla="*/ 0 h 106"/>
                <a:gd name="T4" fmla="*/ 79 w 106"/>
                <a:gd name="T5" fmla="*/ 80 h 106"/>
                <a:gd name="T6" fmla="*/ 0 w 106"/>
                <a:gd name="T7" fmla="*/ 80 h 106"/>
                <a:gd name="T8" fmla="*/ 0 w 106"/>
                <a:gd name="T9" fmla="*/ 106 h 106"/>
                <a:gd name="T10" fmla="*/ 106 w 106"/>
                <a:gd name="T11" fmla="*/ 106 h 106"/>
                <a:gd name="T12" fmla="*/ 106 w 106"/>
                <a:gd name="T13" fmla="*/ 0 h 106"/>
                <a:gd name="T14" fmla="*/ 79 w 106"/>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79" y="0"/>
                  </a:moveTo>
                  <a:lnTo>
                    <a:pt x="79" y="0"/>
                  </a:lnTo>
                  <a:lnTo>
                    <a:pt x="79" y="80"/>
                  </a:lnTo>
                  <a:lnTo>
                    <a:pt x="0" y="80"/>
                  </a:lnTo>
                  <a:lnTo>
                    <a:pt x="0" y="106"/>
                  </a:lnTo>
                  <a:lnTo>
                    <a:pt x="106" y="106"/>
                  </a:lnTo>
                  <a:lnTo>
                    <a:pt x="106" y="0"/>
                  </a:lnTo>
                  <a:lnTo>
                    <a:pt x="79"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30"/>
              <a:endParaRPr lang="en-US" dirty="0">
                <a:solidFill>
                  <a:srgbClr val="1A1A1A"/>
                </a:solidFill>
                <a:latin typeface="Segoe UI"/>
              </a:endParaRPr>
            </a:p>
          </p:txBody>
        </p:sp>
        <p:sp>
          <p:nvSpPr>
            <p:cNvPr id="46" name="Freeform 22">
              <a:extLst>
                <a:ext uri="{FF2B5EF4-FFF2-40B4-BE49-F238E27FC236}">
                  <a16:creationId xmlns:a16="http://schemas.microsoft.com/office/drawing/2014/main" id="{589B568F-D24C-1BF0-A2CC-D639881AE667}"/>
                </a:ext>
              </a:extLst>
            </p:cNvPr>
            <p:cNvSpPr>
              <a:spLocks/>
            </p:cNvSpPr>
            <p:nvPr/>
          </p:nvSpPr>
          <p:spPr bwMode="auto">
            <a:xfrm>
              <a:off x="3503" y="1761"/>
              <a:ext cx="67" cy="67"/>
            </a:xfrm>
            <a:custGeom>
              <a:avLst/>
              <a:gdLst>
                <a:gd name="T0" fmla="*/ 4 w 108"/>
                <a:gd name="T1" fmla="*/ 75 h 108"/>
                <a:gd name="T2" fmla="*/ 4 w 108"/>
                <a:gd name="T3" fmla="*/ 75 h 108"/>
                <a:gd name="T4" fmla="*/ 0 w 108"/>
                <a:gd name="T5" fmla="*/ 54 h 108"/>
                <a:gd name="T6" fmla="*/ 4 w 108"/>
                <a:gd name="T7" fmla="*/ 33 h 108"/>
                <a:gd name="T8" fmla="*/ 16 w 108"/>
                <a:gd name="T9" fmla="*/ 16 h 108"/>
                <a:gd name="T10" fmla="*/ 33 w 108"/>
                <a:gd name="T11" fmla="*/ 4 h 108"/>
                <a:gd name="T12" fmla="*/ 54 w 108"/>
                <a:gd name="T13" fmla="*/ 0 h 108"/>
                <a:gd name="T14" fmla="*/ 75 w 108"/>
                <a:gd name="T15" fmla="*/ 4 h 108"/>
                <a:gd name="T16" fmla="*/ 92 w 108"/>
                <a:gd name="T17" fmla="*/ 16 h 108"/>
                <a:gd name="T18" fmla="*/ 104 w 108"/>
                <a:gd name="T19" fmla="*/ 33 h 108"/>
                <a:gd name="T20" fmla="*/ 108 w 108"/>
                <a:gd name="T21" fmla="*/ 54 h 108"/>
                <a:gd name="T22" fmla="*/ 104 w 108"/>
                <a:gd name="T23" fmla="*/ 75 h 108"/>
                <a:gd name="T24" fmla="*/ 92 w 108"/>
                <a:gd name="T25" fmla="*/ 92 h 108"/>
                <a:gd name="T26" fmla="*/ 75 w 108"/>
                <a:gd name="T27" fmla="*/ 104 h 108"/>
                <a:gd name="T28" fmla="*/ 54 w 108"/>
                <a:gd name="T29" fmla="*/ 108 h 108"/>
                <a:gd name="T30" fmla="*/ 33 w 108"/>
                <a:gd name="T31" fmla="*/ 104 h 108"/>
                <a:gd name="T32" fmla="*/ 16 w 108"/>
                <a:gd name="T33" fmla="*/ 92 h 108"/>
                <a:gd name="T34" fmla="*/ 4 w 108"/>
                <a:gd name="T35" fmla="*/ 7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108">
                  <a:moveTo>
                    <a:pt x="4" y="75"/>
                  </a:moveTo>
                  <a:lnTo>
                    <a:pt x="4" y="75"/>
                  </a:lnTo>
                  <a:cubicBezTo>
                    <a:pt x="1" y="68"/>
                    <a:pt x="0" y="61"/>
                    <a:pt x="0" y="54"/>
                  </a:cubicBezTo>
                  <a:cubicBezTo>
                    <a:pt x="0" y="46"/>
                    <a:pt x="1" y="39"/>
                    <a:pt x="4" y="33"/>
                  </a:cubicBezTo>
                  <a:cubicBezTo>
                    <a:pt x="7" y="26"/>
                    <a:pt x="11" y="20"/>
                    <a:pt x="16" y="16"/>
                  </a:cubicBezTo>
                  <a:cubicBezTo>
                    <a:pt x="20" y="11"/>
                    <a:pt x="26" y="7"/>
                    <a:pt x="33" y="4"/>
                  </a:cubicBezTo>
                  <a:cubicBezTo>
                    <a:pt x="39" y="1"/>
                    <a:pt x="46" y="0"/>
                    <a:pt x="54" y="0"/>
                  </a:cubicBezTo>
                  <a:cubicBezTo>
                    <a:pt x="61" y="0"/>
                    <a:pt x="68" y="1"/>
                    <a:pt x="75" y="4"/>
                  </a:cubicBezTo>
                  <a:cubicBezTo>
                    <a:pt x="81" y="7"/>
                    <a:pt x="87" y="11"/>
                    <a:pt x="92" y="16"/>
                  </a:cubicBezTo>
                  <a:cubicBezTo>
                    <a:pt x="97" y="20"/>
                    <a:pt x="101" y="26"/>
                    <a:pt x="104" y="33"/>
                  </a:cubicBezTo>
                  <a:cubicBezTo>
                    <a:pt x="106" y="39"/>
                    <a:pt x="108" y="46"/>
                    <a:pt x="108" y="54"/>
                  </a:cubicBezTo>
                  <a:cubicBezTo>
                    <a:pt x="108" y="61"/>
                    <a:pt x="106" y="68"/>
                    <a:pt x="104" y="75"/>
                  </a:cubicBezTo>
                  <a:cubicBezTo>
                    <a:pt x="101" y="81"/>
                    <a:pt x="97" y="87"/>
                    <a:pt x="92" y="92"/>
                  </a:cubicBezTo>
                  <a:cubicBezTo>
                    <a:pt x="87" y="97"/>
                    <a:pt x="81" y="101"/>
                    <a:pt x="75" y="104"/>
                  </a:cubicBezTo>
                  <a:cubicBezTo>
                    <a:pt x="68" y="106"/>
                    <a:pt x="61" y="108"/>
                    <a:pt x="54" y="108"/>
                  </a:cubicBezTo>
                  <a:cubicBezTo>
                    <a:pt x="46" y="108"/>
                    <a:pt x="39" y="106"/>
                    <a:pt x="33" y="104"/>
                  </a:cubicBezTo>
                  <a:cubicBezTo>
                    <a:pt x="26" y="101"/>
                    <a:pt x="20" y="97"/>
                    <a:pt x="16" y="92"/>
                  </a:cubicBezTo>
                  <a:cubicBezTo>
                    <a:pt x="11" y="87"/>
                    <a:pt x="7" y="81"/>
                    <a:pt x="4" y="75"/>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30"/>
              <a:endParaRPr lang="en-US">
                <a:solidFill>
                  <a:srgbClr val="1A1A1A"/>
                </a:solidFill>
                <a:latin typeface="Segoe UI"/>
              </a:endParaRPr>
            </a:p>
          </p:txBody>
        </p:sp>
        <p:sp>
          <p:nvSpPr>
            <p:cNvPr id="47" name="Freeform 23">
              <a:extLst>
                <a:ext uri="{FF2B5EF4-FFF2-40B4-BE49-F238E27FC236}">
                  <a16:creationId xmlns:a16="http://schemas.microsoft.com/office/drawing/2014/main" id="{55C8D965-C78E-9DEB-12BF-6807A5726E14}"/>
                </a:ext>
              </a:extLst>
            </p:cNvPr>
            <p:cNvSpPr>
              <a:spLocks/>
            </p:cNvSpPr>
            <p:nvPr/>
          </p:nvSpPr>
          <p:spPr bwMode="auto">
            <a:xfrm>
              <a:off x="3486" y="1845"/>
              <a:ext cx="101" cy="48"/>
            </a:xfrm>
            <a:custGeom>
              <a:avLst/>
              <a:gdLst>
                <a:gd name="T0" fmla="*/ 0 w 162"/>
                <a:gd name="T1" fmla="*/ 77 h 77"/>
                <a:gd name="T2" fmla="*/ 0 w 162"/>
                <a:gd name="T3" fmla="*/ 77 h 77"/>
                <a:gd name="T4" fmla="*/ 6 w 162"/>
                <a:gd name="T5" fmla="*/ 49 h 77"/>
                <a:gd name="T6" fmla="*/ 23 w 162"/>
                <a:gd name="T7" fmla="*/ 24 h 77"/>
                <a:gd name="T8" fmla="*/ 49 w 162"/>
                <a:gd name="T9" fmla="*/ 6 h 77"/>
                <a:gd name="T10" fmla="*/ 81 w 162"/>
                <a:gd name="T11" fmla="*/ 0 h 77"/>
                <a:gd name="T12" fmla="*/ 113 w 162"/>
                <a:gd name="T13" fmla="*/ 6 h 77"/>
                <a:gd name="T14" fmla="*/ 139 w 162"/>
                <a:gd name="T15" fmla="*/ 23 h 77"/>
                <a:gd name="T16" fmla="*/ 156 w 162"/>
                <a:gd name="T17" fmla="*/ 49 h 77"/>
                <a:gd name="T18" fmla="*/ 162 w 162"/>
                <a:gd name="T19" fmla="*/ 77 h 77"/>
                <a:gd name="T20" fmla="*/ 0 w 162"/>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77">
                  <a:moveTo>
                    <a:pt x="0" y="77"/>
                  </a:moveTo>
                  <a:lnTo>
                    <a:pt x="0" y="77"/>
                  </a:lnTo>
                  <a:cubicBezTo>
                    <a:pt x="0" y="67"/>
                    <a:pt x="2" y="58"/>
                    <a:pt x="6" y="49"/>
                  </a:cubicBezTo>
                  <a:cubicBezTo>
                    <a:pt x="10" y="39"/>
                    <a:pt x="16" y="31"/>
                    <a:pt x="23" y="24"/>
                  </a:cubicBezTo>
                  <a:cubicBezTo>
                    <a:pt x="30" y="16"/>
                    <a:pt x="39" y="11"/>
                    <a:pt x="49" y="6"/>
                  </a:cubicBezTo>
                  <a:cubicBezTo>
                    <a:pt x="59" y="2"/>
                    <a:pt x="69" y="0"/>
                    <a:pt x="81" y="0"/>
                  </a:cubicBezTo>
                  <a:cubicBezTo>
                    <a:pt x="92" y="0"/>
                    <a:pt x="103" y="2"/>
                    <a:pt x="113" y="6"/>
                  </a:cubicBezTo>
                  <a:cubicBezTo>
                    <a:pt x="123" y="10"/>
                    <a:pt x="131" y="16"/>
                    <a:pt x="139" y="23"/>
                  </a:cubicBezTo>
                  <a:cubicBezTo>
                    <a:pt x="146" y="31"/>
                    <a:pt x="152" y="39"/>
                    <a:pt x="156" y="49"/>
                  </a:cubicBezTo>
                  <a:cubicBezTo>
                    <a:pt x="159" y="58"/>
                    <a:pt x="161" y="67"/>
                    <a:pt x="162" y="77"/>
                  </a:cubicBezTo>
                  <a:lnTo>
                    <a:pt x="0" y="7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30"/>
              <a:endParaRPr lang="en-US">
                <a:solidFill>
                  <a:srgbClr val="1A1A1A"/>
                </a:solidFill>
                <a:latin typeface="Segoe UI"/>
              </a:endParaRPr>
            </a:p>
          </p:txBody>
        </p:sp>
      </p:grpSp>
      <p:grpSp>
        <p:nvGrpSpPr>
          <p:cNvPr id="48" name="Group 4">
            <a:extLst>
              <a:ext uri="{FF2B5EF4-FFF2-40B4-BE49-F238E27FC236}">
                <a16:creationId xmlns:a16="http://schemas.microsoft.com/office/drawing/2014/main" id="{A50DBAA9-E7B4-6432-86AD-E8CA9441001F}"/>
              </a:ext>
              <a:ext uri="{C183D7F6-B498-43B3-948B-1728B52AA6E4}">
                <adec:decorative xmlns:adec="http://schemas.microsoft.com/office/drawing/2017/decorative" val="1"/>
              </a:ext>
            </a:extLst>
          </p:cNvPr>
          <p:cNvGrpSpPr>
            <a:grpSpLocks noChangeAspect="1"/>
          </p:cNvGrpSpPr>
          <p:nvPr/>
        </p:nvGrpSpPr>
        <p:grpSpPr bwMode="auto">
          <a:xfrm>
            <a:off x="635864" y="5177714"/>
            <a:ext cx="273125" cy="272036"/>
            <a:chOff x="1260" y="2520"/>
            <a:chExt cx="251" cy="250"/>
          </a:xfrm>
        </p:grpSpPr>
        <p:sp>
          <p:nvSpPr>
            <p:cNvPr id="49" name="Freeform 5">
              <a:extLst>
                <a:ext uri="{FF2B5EF4-FFF2-40B4-BE49-F238E27FC236}">
                  <a16:creationId xmlns:a16="http://schemas.microsoft.com/office/drawing/2014/main" id="{C856B9F4-8C30-05E0-E3C0-9D0BF4C5637A}"/>
                </a:ext>
              </a:extLst>
            </p:cNvPr>
            <p:cNvSpPr>
              <a:spLocks/>
            </p:cNvSpPr>
            <p:nvPr/>
          </p:nvSpPr>
          <p:spPr bwMode="auto">
            <a:xfrm>
              <a:off x="1348" y="2657"/>
              <a:ext cx="76" cy="55"/>
            </a:xfrm>
            <a:custGeom>
              <a:avLst/>
              <a:gdLst>
                <a:gd name="T0" fmla="*/ 9 w 102"/>
                <a:gd name="T1" fmla="*/ 11 h 73"/>
                <a:gd name="T2" fmla="*/ 9 w 102"/>
                <a:gd name="T3" fmla="*/ 11 h 73"/>
                <a:gd name="T4" fmla="*/ 8 w 102"/>
                <a:gd name="T5" fmla="*/ 13 h 73"/>
                <a:gd name="T6" fmla="*/ 0 w 102"/>
                <a:gd name="T7" fmla="*/ 23 h 73"/>
                <a:gd name="T8" fmla="*/ 90 w 102"/>
                <a:gd name="T9" fmla="*/ 73 h 73"/>
                <a:gd name="T10" fmla="*/ 91 w 102"/>
                <a:gd name="T11" fmla="*/ 69 h 73"/>
                <a:gd name="T12" fmla="*/ 97 w 102"/>
                <a:gd name="T13" fmla="*/ 56 h 73"/>
                <a:gd name="T14" fmla="*/ 102 w 102"/>
                <a:gd name="T15" fmla="*/ 49 h 73"/>
                <a:gd name="T16" fmla="*/ 15 w 102"/>
                <a:gd name="T17" fmla="*/ 0 h 73"/>
                <a:gd name="T18" fmla="*/ 9 w 102"/>
                <a:gd name="T19" fmla="*/ 1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73">
                  <a:moveTo>
                    <a:pt x="9" y="11"/>
                  </a:moveTo>
                  <a:lnTo>
                    <a:pt x="9" y="11"/>
                  </a:lnTo>
                  <a:cubicBezTo>
                    <a:pt x="9" y="12"/>
                    <a:pt x="8" y="12"/>
                    <a:pt x="8" y="13"/>
                  </a:cubicBezTo>
                  <a:cubicBezTo>
                    <a:pt x="3" y="19"/>
                    <a:pt x="0" y="23"/>
                    <a:pt x="0" y="23"/>
                  </a:cubicBezTo>
                  <a:lnTo>
                    <a:pt x="90" y="73"/>
                  </a:lnTo>
                  <a:cubicBezTo>
                    <a:pt x="90" y="72"/>
                    <a:pt x="90" y="71"/>
                    <a:pt x="91" y="69"/>
                  </a:cubicBezTo>
                  <a:cubicBezTo>
                    <a:pt x="92" y="64"/>
                    <a:pt x="94" y="60"/>
                    <a:pt x="97" y="56"/>
                  </a:cubicBezTo>
                  <a:cubicBezTo>
                    <a:pt x="98" y="53"/>
                    <a:pt x="100" y="51"/>
                    <a:pt x="102" y="49"/>
                  </a:cubicBezTo>
                  <a:lnTo>
                    <a:pt x="15" y="0"/>
                  </a:lnTo>
                  <a:cubicBezTo>
                    <a:pt x="13" y="4"/>
                    <a:pt x="11" y="8"/>
                    <a:pt x="9" y="11"/>
                  </a:cubicBez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50" name="Freeform 6">
              <a:extLst>
                <a:ext uri="{FF2B5EF4-FFF2-40B4-BE49-F238E27FC236}">
                  <a16:creationId xmlns:a16="http://schemas.microsoft.com/office/drawing/2014/main" id="{D7424235-E2FA-4EA0-E89F-8EF06FBA0705}"/>
                </a:ext>
              </a:extLst>
            </p:cNvPr>
            <p:cNvSpPr>
              <a:spLocks/>
            </p:cNvSpPr>
            <p:nvPr/>
          </p:nvSpPr>
          <p:spPr bwMode="auto">
            <a:xfrm>
              <a:off x="1348" y="2580"/>
              <a:ext cx="74" cy="53"/>
            </a:xfrm>
            <a:custGeom>
              <a:avLst/>
              <a:gdLst>
                <a:gd name="T0" fmla="*/ 15 w 99"/>
                <a:gd name="T1" fmla="*/ 71 h 71"/>
                <a:gd name="T2" fmla="*/ 15 w 99"/>
                <a:gd name="T3" fmla="*/ 71 h 71"/>
                <a:gd name="T4" fmla="*/ 99 w 99"/>
                <a:gd name="T5" fmla="*/ 24 h 71"/>
                <a:gd name="T6" fmla="*/ 88 w 99"/>
                <a:gd name="T7" fmla="*/ 0 h 71"/>
                <a:gd name="T8" fmla="*/ 0 w 99"/>
                <a:gd name="T9" fmla="*/ 48 h 71"/>
                <a:gd name="T10" fmla="*/ 13 w 99"/>
                <a:gd name="T11" fmla="*/ 67 h 71"/>
                <a:gd name="T12" fmla="*/ 15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15" y="71"/>
                  </a:moveTo>
                  <a:lnTo>
                    <a:pt x="15" y="71"/>
                  </a:lnTo>
                  <a:lnTo>
                    <a:pt x="99" y="24"/>
                  </a:lnTo>
                  <a:cubicBezTo>
                    <a:pt x="94" y="17"/>
                    <a:pt x="89" y="9"/>
                    <a:pt x="88" y="0"/>
                  </a:cubicBezTo>
                  <a:lnTo>
                    <a:pt x="0" y="48"/>
                  </a:lnTo>
                  <a:cubicBezTo>
                    <a:pt x="6" y="53"/>
                    <a:pt x="10" y="60"/>
                    <a:pt x="13" y="67"/>
                  </a:cubicBezTo>
                  <a:cubicBezTo>
                    <a:pt x="14" y="68"/>
                    <a:pt x="14" y="70"/>
                    <a:pt x="15" y="71"/>
                  </a:cubicBez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51" name="Freeform 7">
              <a:extLst>
                <a:ext uri="{FF2B5EF4-FFF2-40B4-BE49-F238E27FC236}">
                  <a16:creationId xmlns:a16="http://schemas.microsoft.com/office/drawing/2014/main" id="{1915118D-7BA8-8F3D-A7E1-C7BE646CA484}"/>
                </a:ext>
              </a:extLst>
            </p:cNvPr>
            <p:cNvSpPr>
              <a:spLocks/>
            </p:cNvSpPr>
            <p:nvPr/>
          </p:nvSpPr>
          <p:spPr bwMode="auto">
            <a:xfrm>
              <a:off x="1260" y="2604"/>
              <a:ext cx="80" cy="80"/>
            </a:xfrm>
            <a:custGeom>
              <a:avLst/>
              <a:gdLst>
                <a:gd name="T0" fmla="*/ 53 w 107"/>
                <a:gd name="T1" fmla="*/ 0 h 107"/>
                <a:gd name="T2" fmla="*/ 53 w 107"/>
                <a:gd name="T3" fmla="*/ 0 h 107"/>
                <a:gd name="T4" fmla="*/ 0 w 107"/>
                <a:gd name="T5" fmla="*/ 53 h 107"/>
                <a:gd name="T6" fmla="*/ 53 w 107"/>
                <a:gd name="T7" fmla="*/ 107 h 107"/>
                <a:gd name="T8" fmla="*/ 107 w 107"/>
                <a:gd name="T9" fmla="*/ 53 h 107"/>
                <a:gd name="T10" fmla="*/ 53 w 107"/>
                <a:gd name="T11" fmla="*/ 0 h 107"/>
              </a:gdLst>
              <a:ahLst/>
              <a:cxnLst>
                <a:cxn ang="0">
                  <a:pos x="T0" y="T1"/>
                </a:cxn>
                <a:cxn ang="0">
                  <a:pos x="T2" y="T3"/>
                </a:cxn>
                <a:cxn ang="0">
                  <a:pos x="T4" y="T5"/>
                </a:cxn>
                <a:cxn ang="0">
                  <a:pos x="T6" y="T7"/>
                </a:cxn>
                <a:cxn ang="0">
                  <a:pos x="T8" y="T9"/>
                </a:cxn>
                <a:cxn ang="0">
                  <a:pos x="T10" y="T11"/>
                </a:cxn>
              </a:cxnLst>
              <a:rect l="0" t="0" r="r" b="b"/>
              <a:pathLst>
                <a:path w="107" h="107">
                  <a:moveTo>
                    <a:pt x="53" y="0"/>
                  </a:moveTo>
                  <a:lnTo>
                    <a:pt x="53" y="0"/>
                  </a:lnTo>
                  <a:cubicBezTo>
                    <a:pt x="24" y="0"/>
                    <a:pt x="0" y="24"/>
                    <a:pt x="0" y="53"/>
                  </a:cubicBezTo>
                  <a:cubicBezTo>
                    <a:pt x="0" y="83"/>
                    <a:pt x="24" y="107"/>
                    <a:pt x="53" y="107"/>
                  </a:cubicBezTo>
                  <a:cubicBezTo>
                    <a:pt x="83" y="107"/>
                    <a:pt x="107" y="83"/>
                    <a:pt x="107" y="53"/>
                  </a:cubicBezTo>
                  <a:cubicBezTo>
                    <a:pt x="107" y="24"/>
                    <a:pt x="83" y="0"/>
                    <a:pt x="53" y="0"/>
                  </a:cubicBezTo>
                  <a:close/>
                </a:path>
              </a:pathLst>
            </a:custGeom>
            <a:solidFill>
              <a:schemeClr val="tx2"/>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dirty="0"/>
            </a:p>
          </p:txBody>
        </p:sp>
        <p:sp>
          <p:nvSpPr>
            <p:cNvPr id="52" name="Freeform 8">
              <a:extLst>
                <a:ext uri="{FF2B5EF4-FFF2-40B4-BE49-F238E27FC236}">
                  <a16:creationId xmlns:a16="http://schemas.microsoft.com/office/drawing/2014/main" id="{50D1D52D-D102-F487-A711-379607381AE7}"/>
                </a:ext>
              </a:extLst>
            </p:cNvPr>
            <p:cNvSpPr>
              <a:spLocks/>
            </p:cNvSpPr>
            <p:nvPr/>
          </p:nvSpPr>
          <p:spPr bwMode="auto">
            <a:xfrm>
              <a:off x="1431" y="2520"/>
              <a:ext cx="80" cy="79"/>
            </a:xfrm>
            <a:custGeom>
              <a:avLst/>
              <a:gdLst>
                <a:gd name="T0" fmla="*/ 53 w 107"/>
                <a:gd name="T1" fmla="*/ 0 h 106"/>
                <a:gd name="T2" fmla="*/ 53 w 107"/>
                <a:gd name="T3" fmla="*/ 0 h 106"/>
                <a:gd name="T4" fmla="*/ 0 w 107"/>
                <a:gd name="T5" fmla="*/ 53 h 106"/>
                <a:gd name="T6" fmla="*/ 53 w 107"/>
                <a:gd name="T7" fmla="*/ 106 h 106"/>
                <a:gd name="T8" fmla="*/ 107 w 107"/>
                <a:gd name="T9" fmla="*/ 53 h 106"/>
                <a:gd name="T10" fmla="*/ 53 w 107"/>
                <a:gd name="T11" fmla="*/ 0 h 106"/>
              </a:gdLst>
              <a:ahLst/>
              <a:cxnLst>
                <a:cxn ang="0">
                  <a:pos x="T0" y="T1"/>
                </a:cxn>
                <a:cxn ang="0">
                  <a:pos x="T2" y="T3"/>
                </a:cxn>
                <a:cxn ang="0">
                  <a:pos x="T4" y="T5"/>
                </a:cxn>
                <a:cxn ang="0">
                  <a:pos x="T6" y="T7"/>
                </a:cxn>
                <a:cxn ang="0">
                  <a:pos x="T8" y="T9"/>
                </a:cxn>
                <a:cxn ang="0">
                  <a:pos x="T10" y="T11"/>
                </a:cxn>
              </a:cxnLst>
              <a:rect l="0" t="0" r="r" b="b"/>
              <a:pathLst>
                <a:path w="107" h="106">
                  <a:moveTo>
                    <a:pt x="53" y="0"/>
                  </a:moveTo>
                  <a:lnTo>
                    <a:pt x="53" y="0"/>
                  </a:lnTo>
                  <a:cubicBezTo>
                    <a:pt x="24" y="0"/>
                    <a:pt x="0" y="24"/>
                    <a:pt x="0" y="53"/>
                  </a:cubicBezTo>
                  <a:cubicBezTo>
                    <a:pt x="0" y="83"/>
                    <a:pt x="24" y="106"/>
                    <a:pt x="53" y="106"/>
                  </a:cubicBezTo>
                  <a:cubicBezTo>
                    <a:pt x="83" y="106"/>
                    <a:pt x="107" y="83"/>
                    <a:pt x="107" y="53"/>
                  </a:cubicBezTo>
                  <a:cubicBezTo>
                    <a:pt x="107" y="24"/>
                    <a:pt x="83" y="0"/>
                    <a:pt x="53" y="0"/>
                  </a:cubicBezTo>
                  <a:close/>
                </a:path>
              </a:pathLst>
            </a:custGeom>
            <a:solidFill>
              <a:schemeClr val="tx2"/>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dirty="0"/>
            </a:p>
          </p:txBody>
        </p:sp>
        <p:sp>
          <p:nvSpPr>
            <p:cNvPr id="53" name="Freeform 9">
              <a:extLst>
                <a:ext uri="{FF2B5EF4-FFF2-40B4-BE49-F238E27FC236}">
                  <a16:creationId xmlns:a16="http://schemas.microsoft.com/office/drawing/2014/main" id="{16727AAB-5EAE-3956-6FEC-22BA52B74D68}"/>
                </a:ext>
              </a:extLst>
            </p:cNvPr>
            <p:cNvSpPr>
              <a:spLocks/>
            </p:cNvSpPr>
            <p:nvPr/>
          </p:nvSpPr>
          <p:spPr bwMode="auto">
            <a:xfrm>
              <a:off x="1431" y="2692"/>
              <a:ext cx="80" cy="78"/>
            </a:xfrm>
            <a:custGeom>
              <a:avLst/>
              <a:gdLst>
                <a:gd name="T0" fmla="*/ 53 w 107"/>
                <a:gd name="T1" fmla="*/ 0 h 106"/>
                <a:gd name="T2" fmla="*/ 53 w 107"/>
                <a:gd name="T3" fmla="*/ 0 h 106"/>
                <a:gd name="T4" fmla="*/ 0 w 107"/>
                <a:gd name="T5" fmla="*/ 53 h 106"/>
                <a:gd name="T6" fmla="*/ 53 w 107"/>
                <a:gd name="T7" fmla="*/ 106 h 106"/>
                <a:gd name="T8" fmla="*/ 107 w 107"/>
                <a:gd name="T9" fmla="*/ 53 h 106"/>
                <a:gd name="T10" fmla="*/ 53 w 107"/>
                <a:gd name="T11" fmla="*/ 0 h 106"/>
              </a:gdLst>
              <a:ahLst/>
              <a:cxnLst>
                <a:cxn ang="0">
                  <a:pos x="T0" y="T1"/>
                </a:cxn>
                <a:cxn ang="0">
                  <a:pos x="T2" y="T3"/>
                </a:cxn>
                <a:cxn ang="0">
                  <a:pos x="T4" y="T5"/>
                </a:cxn>
                <a:cxn ang="0">
                  <a:pos x="T6" y="T7"/>
                </a:cxn>
                <a:cxn ang="0">
                  <a:pos x="T8" y="T9"/>
                </a:cxn>
                <a:cxn ang="0">
                  <a:pos x="T10" y="T11"/>
                </a:cxn>
              </a:cxnLst>
              <a:rect l="0" t="0" r="r" b="b"/>
              <a:pathLst>
                <a:path w="107" h="106">
                  <a:moveTo>
                    <a:pt x="53" y="0"/>
                  </a:moveTo>
                  <a:lnTo>
                    <a:pt x="53" y="0"/>
                  </a:lnTo>
                  <a:cubicBezTo>
                    <a:pt x="24" y="0"/>
                    <a:pt x="0" y="24"/>
                    <a:pt x="0" y="53"/>
                  </a:cubicBezTo>
                  <a:cubicBezTo>
                    <a:pt x="0" y="82"/>
                    <a:pt x="24" y="106"/>
                    <a:pt x="53" y="106"/>
                  </a:cubicBezTo>
                  <a:cubicBezTo>
                    <a:pt x="83" y="106"/>
                    <a:pt x="107" y="82"/>
                    <a:pt x="107" y="53"/>
                  </a:cubicBezTo>
                  <a:cubicBezTo>
                    <a:pt x="107" y="24"/>
                    <a:pt x="83" y="0"/>
                    <a:pt x="53" y="0"/>
                  </a:cubicBezTo>
                  <a:close/>
                </a:path>
              </a:pathLst>
            </a:custGeom>
            <a:solidFill>
              <a:schemeClr val="tx2"/>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dirty="0"/>
            </a:p>
          </p:txBody>
        </p:sp>
      </p:grpSp>
      <p:grpSp>
        <p:nvGrpSpPr>
          <p:cNvPr id="54" name="Group 4">
            <a:extLst>
              <a:ext uri="{FF2B5EF4-FFF2-40B4-BE49-F238E27FC236}">
                <a16:creationId xmlns:a16="http://schemas.microsoft.com/office/drawing/2014/main" id="{A13B5037-DED0-99F1-522D-7997D0B53245}"/>
              </a:ext>
              <a:ext uri="{C183D7F6-B498-43B3-948B-1728B52AA6E4}">
                <adec:decorative xmlns:adec="http://schemas.microsoft.com/office/drawing/2017/decorative" val="1"/>
              </a:ext>
            </a:extLst>
          </p:cNvPr>
          <p:cNvGrpSpPr>
            <a:grpSpLocks noChangeAspect="1"/>
          </p:cNvGrpSpPr>
          <p:nvPr/>
        </p:nvGrpSpPr>
        <p:grpSpPr bwMode="auto">
          <a:xfrm>
            <a:off x="632436" y="4538592"/>
            <a:ext cx="330987" cy="238784"/>
            <a:chOff x="3261" y="1787"/>
            <a:chExt cx="280" cy="202"/>
          </a:xfrm>
        </p:grpSpPr>
        <p:sp>
          <p:nvSpPr>
            <p:cNvPr id="55" name="Freeform 5">
              <a:extLst>
                <a:ext uri="{FF2B5EF4-FFF2-40B4-BE49-F238E27FC236}">
                  <a16:creationId xmlns:a16="http://schemas.microsoft.com/office/drawing/2014/main" id="{AF40A65F-41AE-313E-3116-B40C16439342}"/>
                </a:ext>
              </a:extLst>
            </p:cNvPr>
            <p:cNvSpPr>
              <a:spLocks noEditPoints="1"/>
            </p:cNvSpPr>
            <p:nvPr/>
          </p:nvSpPr>
          <p:spPr bwMode="auto">
            <a:xfrm>
              <a:off x="3261" y="1787"/>
              <a:ext cx="280" cy="165"/>
            </a:xfrm>
            <a:custGeom>
              <a:avLst/>
              <a:gdLst>
                <a:gd name="T0" fmla="*/ 326 w 374"/>
                <a:gd name="T1" fmla="*/ 92 h 221"/>
                <a:gd name="T2" fmla="*/ 326 w 374"/>
                <a:gd name="T3" fmla="*/ 92 h 221"/>
                <a:gd name="T4" fmla="*/ 307 w 374"/>
                <a:gd name="T5" fmla="*/ 100 h 221"/>
                <a:gd name="T6" fmla="*/ 288 w 374"/>
                <a:gd name="T7" fmla="*/ 92 h 221"/>
                <a:gd name="T8" fmla="*/ 280 w 374"/>
                <a:gd name="T9" fmla="*/ 73 h 221"/>
                <a:gd name="T10" fmla="*/ 288 w 374"/>
                <a:gd name="T11" fmla="*/ 54 h 221"/>
                <a:gd name="T12" fmla="*/ 307 w 374"/>
                <a:gd name="T13" fmla="*/ 46 h 221"/>
                <a:gd name="T14" fmla="*/ 326 w 374"/>
                <a:gd name="T15" fmla="*/ 54 h 221"/>
                <a:gd name="T16" fmla="*/ 334 w 374"/>
                <a:gd name="T17" fmla="*/ 73 h 221"/>
                <a:gd name="T18" fmla="*/ 326 w 374"/>
                <a:gd name="T19" fmla="*/ 92 h 221"/>
                <a:gd name="T20" fmla="*/ 374 w 374"/>
                <a:gd name="T21" fmla="*/ 0 h 221"/>
                <a:gd name="T22" fmla="*/ 374 w 374"/>
                <a:gd name="T23" fmla="*/ 0 h 221"/>
                <a:gd name="T24" fmla="*/ 0 w 374"/>
                <a:gd name="T25" fmla="*/ 0 h 221"/>
                <a:gd name="T26" fmla="*/ 0 w 374"/>
                <a:gd name="T27" fmla="*/ 141 h 221"/>
                <a:gd name="T28" fmla="*/ 94 w 374"/>
                <a:gd name="T29" fmla="*/ 48 h 221"/>
                <a:gd name="T30" fmla="*/ 227 w 374"/>
                <a:gd name="T31" fmla="*/ 181 h 221"/>
                <a:gd name="T32" fmla="*/ 280 w 374"/>
                <a:gd name="T33" fmla="*/ 128 h 221"/>
                <a:gd name="T34" fmla="*/ 374 w 374"/>
                <a:gd name="T35" fmla="*/ 221 h 221"/>
                <a:gd name="T36" fmla="*/ 374 w 374"/>
                <a:gd name="T3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4" h="221">
                  <a:moveTo>
                    <a:pt x="326" y="92"/>
                  </a:moveTo>
                  <a:lnTo>
                    <a:pt x="326" y="92"/>
                  </a:lnTo>
                  <a:cubicBezTo>
                    <a:pt x="320" y="97"/>
                    <a:pt x="314" y="100"/>
                    <a:pt x="307" y="100"/>
                  </a:cubicBezTo>
                  <a:cubicBezTo>
                    <a:pt x="300" y="100"/>
                    <a:pt x="293" y="97"/>
                    <a:pt x="288" y="92"/>
                  </a:cubicBezTo>
                  <a:cubicBezTo>
                    <a:pt x="283" y="86"/>
                    <a:pt x="280" y="80"/>
                    <a:pt x="280" y="73"/>
                  </a:cubicBezTo>
                  <a:cubicBezTo>
                    <a:pt x="280" y="66"/>
                    <a:pt x="283" y="59"/>
                    <a:pt x="288" y="54"/>
                  </a:cubicBezTo>
                  <a:cubicBezTo>
                    <a:pt x="293" y="49"/>
                    <a:pt x="300" y="46"/>
                    <a:pt x="307" y="46"/>
                  </a:cubicBezTo>
                  <a:cubicBezTo>
                    <a:pt x="314" y="46"/>
                    <a:pt x="320" y="49"/>
                    <a:pt x="326" y="54"/>
                  </a:cubicBezTo>
                  <a:cubicBezTo>
                    <a:pt x="331" y="59"/>
                    <a:pt x="334" y="66"/>
                    <a:pt x="334" y="73"/>
                  </a:cubicBezTo>
                  <a:cubicBezTo>
                    <a:pt x="334" y="80"/>
                    <a:pt x="331" y="86"/>
                    <a:pt x="326" y="92"/>
                  </a:cubicBezTo>
                  <a:close/>
                  <a:moveTo>
                    <a:pt x="374" y="0"/>
                  </a:moveTo>
                  <a:lnTo>
                    <a:pt x="374" y="0"/>
                  </a:lnTo>
                  <a:lnTo>
                    <a:pt x="0" y="0"/>
                  </a:lnTo>
                  <a:lnTo>
                    <a:pt x="0" y="141"/>
                  </a:lnTo>
                  <a:lnTo>
                    <a:pt x="94" y="48"/>
                  </a:lnTo>
                  <a:lnTo>
                    <a:pt x="227" y="181"/>
                  </a:lnTo>
                  <a:lnTo>
                    <a:pt x="280" y="128"/>
                  </a:lnTo>
                  <a:lnTo>
                    <a:pt x="374" y="221"/>
                  </a:lnTo>
                  <a:lnTo>
                    <a:pt x="374" y="0"/>
                  </a:ln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56" name="Freeform 6">
              <a:extLst>
                <a:ext uri="{FF2B5EF4-FFF2-40B4-BE49-F238E27FC236}">
                  <a16:creationId xmlns:a16="http://schemas.microsoft.com/office/drawing/2014/main" id="{8D841FD3-13D0-B047-AA43-79BB23E1C54D}"/>
                </a:ext>
              </a:extLst>
            </p:cNvPr>
            <p:cNvSpPr>
              <a:spLocks/>
            </p:cNvSpPr>
            <p:nvPr/>
          </p:nvSpPr>
          <p:spPr bwMode="auto">
            <a:xfrm>
              <a:off x="3261" y="1854"/>
              <a:ext cx="206" cy="135"/>
            </a:xfrm>
            <a:custGeom>
              <a:avLst/>
              <a:gdLst>
                <a:gd name="T0" fmla="*/ 0 w 275"/>
                <a:gd name="T1" fmla="*/ 182 h 182"/>
                <a:gd name="T2" fmla="*/ 0 w 275"/>
                <a:gd name="T3" fmla="*/ 182 h 182"/>
                <a:gd name="T4" fmla="*/ 275 w 275"/>
                <a:gd name="T5" fmla="*/ 182 h 182"/>
                <a:gd name="T6" fmla="*/ 93 w 275"/>
                <a:gd name="T7" fmla="*/ 0 h 182"/>
                <a:gd name="T8" fmla="*/ 0 w 275"/>
                <a:gd name="T9" fmla="*/ 94 h 182"/>
                <a:gd name="T10" fmla="*/ 0 w 275"/>
                <a:gd name="T11" fmla="*/ 182 h 182"/>
              </a:gdLst>
              <a:ahLst/>
              <a:cxnLst>
                <a:cxn ang="0">
                  <a:pos x="T0" y="T1"/>
                </a:cxn>
                <a:cxn ang="0">
                  <a:pos x="T2" y="T3"/>
                </a:cxn>
                <a:cxn ang="0">
                  <a:pos x="T4" y="T5"/>
                </a:cxn>
                <a:cxn ang="0">
                  <a:pos x="T6" y="T7"/>
                </a:cxn>
                <a:cxn ang="0">
                  <a:pos x="T8" y="T9"/>
                </a:cxn>
                <a:cxn ang="0">
                  <a:pos x="T10" y="T11"/>
                </a:cxn>
              </a:cxnLst>
              <a:rect l="0" t="0" r="r" b="b"/>
              <a:pathLst>
                <a:path w="275" h="182">
                  <a:moveTo>
                    <a:pt x="0" y="182"/>
                  </a:moveTo>
                  <a:lnTo>
                    <a:pt x="0" y="182"/>
                  </a:lnTo>
                  <a:lnTo>
                    <a:pt x="275" y="182"/>
                  </a:lnTo>
                  <a:lnTo>
                    <a:pt x="93" y="0"/>
                  </a:lnTo>
                  <a:lnTo>
                    <a:pt x="0" y="94"/>
                  </a:lnTo>
                  <a:lnTo>
                    <a:pt x="0" y="182"/>
                  </a:ln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57" name="Freeform 7">
              <a:extLst>
                <a:ext uri="{FF2B5EF4-FFF2-40B4-BE49-F238E27FC236}">
                  <a16:creationId xmlns:a16="http://schemas.microsoft.com/office/drawing/2014/main" id="{F3BBCB46-4281-0E16-C6A1-CB06D847FBF5}"/>
                </a:ext>
              </a:extLst>
            </p:cNvPr>
            <p:cNvSpPr>
              <a:spLocks/>
            </p:cNvSpPr>
            <p:nvPr/>
          </p:nvSpPr>
          <p:spPr bwMode="auto">
            <a:xfrm>
              <a:off x="3445" y="1913"/>
              <a:ext cx="95" cy="76"/>
            </a:xfrm>
            <a:custGeom>
              <a:avLst/>
              <a:gdLst>
                <a:gd name="T0" fmla="*/ 127 w 127"/>
                <a:gd name="T1" fmla="*/ 94 h 102"/>
                <a:gd name="T2" fmla="*/ 127 w 127"/>
                <a:gd name="T3" fmla="*/ 94 h 102"/>
                <a:gd name="T4" fmla="*/ 34 w 127"/>
                <a:gd name="T5" fmla="*/ 0 h 102"/>
                <a:gd name="T6" fmla="*/ 0 w 127"/>
                <a:gd name="T7" fmla="*/ 35 h 102"/>
                <a:gd name="T8" fmla="*/ 66 w 127"/>
                <a:gd name="T9" fmla="*/ 102 h 102"/>
                <a:gd name="T10" fmla="*/ 127 w 127"/>
                <a:gd name="T11" fmla="*/ 102 h 102"/>
                <a:gd name="T12" fmla="*/ 127 w 127"/>
                <a:gd name="T13" fmla="*/ 94 h 102"/>
              </a:gdLst>
              <a:ahLst/>
              <a:cxnLst>
                <a:cxn ang="0">
                  <a:pos x="T0" y="T1"/>
                </a:cxn>
                <a:cxn ang="0">
                  <a:pos x="T2" y="T3"/>
                </a:cxn>
                <a:cxn ang="0">
                  <a:pos x="T4" y="T5"/>
                </a:cxn>
                <a:cxn ang="0">
                  <a:pos x="T6" y="T7"/>
                </a:cxn>
                <a:cxn ang="0">
                  <a:pos x="T8" y="T9"/>
                </a:cxn>
                <a:cxn ang="0">
                  <a:pos x="T10" y="T11"/>
                </a:cxn>
                <a:cxn ang="0">
                  <a:pos x="T12" y="T13"/>
                </a:cxn>
              </a:cxnLst>
              <a:rect l="0" t="0" r="r" b="b"/>
              <a:pathLst>
                <a:path w="127" h="102">
                  <a:moveTo>
                    <a:pt x="127" y="94"/>
                  </a:moveTo>
                  <a:lnTo>
                    <a:pt x="127" y="94"/>
                  </a:lnTo>
                  <a:lnTo>
                    <a:pt x="34" y="0"/>
                  </a:lnTo>
                  <a:lnTo>
                    <a:pt x="0" y="35"/>
                  </a:lnTo>
                  <a:lnTo>
                    <a:pt x="66" y="102"/>
                  </a:lnTo>
                  <a:lnTo>
                    <a:pt x="127" y="102"/>
                  </a:lnTo>
                  <a:lnTo>
                    <a:pt x="127" y="94"/>
                  </a:lnTo>
                  <a:close/>
                </a:path>
              </a:pathLst>
            </a:custGeom>
            <a:solidFill>
              <a:srgbClr val="2F2F2F"/>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58" name="Freeform 8">
              <a:extLst>
                <a:ext uri="{FF2B5EF4-FFF2-40B4-BE49-F238E27FC236}">
                  <a16:creationId xmlns:a16="http://schemas.microsoft.com/office/drawing/2014/main" id="{B78F1A9F-B023-7C96-26AB-2EDEEC33C327}"/>
                </a:ext>
              </a:extLst>
            </p:cNvPr>
            <p:cNvSpPr>
              <a:spLocks/>
            </p:cNvSpPr>
            <p:nvPr/>
          </p:nvSpPr>
          <p:spPr bwMode="auto">
            <a:xfrm>
              <a:off x="3471" y="1822"/>
              <a:ext cx="39" cy="40"/>
            </a:xfrm>
            <a:custGeom>
              <a:avLst/>
              <a:gdLst>
                <a:gd name="T0" fmla="*/ 27 w 53"/>
                <a:gd name="T1" fmla="*/ 0 h 54"/>
                <a:gd name="T2" fmla="*/ 27 w 53"/>
                <a:gd name="T3" fmla="*/ 0 h 54"/>
                <a:gd name="T4" fmla="*/ 8 w 53"/>
                <a:gd name="T5" fmla="*/ 8 h 54"/>
                <a:gd name="T6" fmla="*/ 0 w 53"/>
                <a:gd name="T7" fmla="*/ 27 h 54"/>
                <a:gd name="T8" fmla="*/ 8 w 53"/>
                <a:gd name="T9" fmla="*/ 46 h 54"/>
                <a:gd name="T10" fmla="*/ 27 w 53"/>
                <a:gd name="T11" fmla="*/ 54 h 54"/>
                <a:gd name="T12" fmla="*/ 46 w 53"/>
                <a:gd name="T13" fmla="*/ 46 h 54"/>
                <a:gd name="T14" fmla="*/ 53 w 53"/>
                <a:gd name="T15" fmla="*/ 27 h 54"/>
                <a:gd name="T16" fmla="*/ 46 w 53"/>
                <a:gd name="T17" fmla="*/ 8 h 54"/>
                <a:gd name="T18" fmla="*/ 27 w 53"/>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4">
                  <a:moveTo>
                    <a:pt x="27" y="0"/>
                  </a:moveTo>
                  <a:lnTo>
                    <a:pt x="27" y="0"/>
                  </a:lnTo>
                  <a:cubicBezTo>
                    <a:pt x="20" y="0"/>
                    <a:pt x="13" y="3"/>
                    <a:pt x="8" y="8"/>
                  </a:cubicBezTo>
                  <a:cubicBezTo>
                    <a:pt x="3" y="13"/>
                    <a:pt x="0" y="20"/>
                    <a:pt x="0" y="27"/>
                  </a:cubicBezTo>
                  <a:cubicBezTo>
                    <a:pt x="0" y="34"/>
                    <a:pt x="3" y="40"/>
                    <a:pt x="8" y="46"/>
                  </a:cubicBezTo>
                  <a:cubicBezTo>
                    <a:pt x="13" y="51"/>
                    <a:pt x="20" y="54"/>
                    <a:pt x="27" y="54"/>
                  </a:cubicBezTo>
                  <a:cubicBezTo>
                    <a:pt x="34" y="54"/>
                    <a:pt x="40" y="51"/>
                    <a:pt x="46" y="46"/>
                  </a:cubicBezTo>
                  <a:cubicBezTo>
                    <a:pt x="51" y="40"/>
                    <a:pt x="53" y="34"/>
                    <a:pt x="53" y="27"/>
                  </a:cubicBezTo>
                  <a:cubicBezTo>
                    <a:pt x="53" y="20"/>
                    <a:pt x="51" y="13"/>
                    <a:pt x="46" y="8"/>
                  </a:cubicBezTo>
                  <a:cubicBezTo>
                    <a:pt x="40" y="3"/>
                    <a:pt x="34" y="0"/>
                    <a:pt x="27" y="0"/>
                  </a:cubicBezTo>
                  <a:close/>
                </a:path>
              </a:pathLst>
            </a:custGeom>
            <a:solidFill>
              <a:schemeClr val="tx2"/>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dirty="0"/>
            </a:p>
          </p:txBody>
        </p:sp>
      </p:grpSp>
      <p:grpSp>
        <p:nvGrpSpPr>
          <p:cNvPr id="59" name="Group 4">
            <a:extLst>
              <a:ext uri="{FF2B5EF4-FFF2-40B4-BE49-F238E27FC236}">
                <a16:creationId xmlns:a16="http://schemas.microsoft.com/office/drawing/2014/main" id="{42B39B9F-85B4-3129-960A-820342B29DF3}"/>
              </a:ext>
              <a:ext uri="{C183D7F6-B498-43B3-948B-1728B52AA6E4}">
                <adec:decorative xmlns:adec="http://schemas.microsoft.com/office/drawing/2017/decorative" val="1"/>
              </a:ext>
            </a:extLst>
          </p:cNvPr>
          <p:cNvGrpSpPr>
            <a:grpSpLocks noChangeAspect="1"/>
          </p:cNvGrpSpPr>
          <p:nvPr/>
        </p:nvGrpSpPr>
        <p:grpSpPr bwMode="auto">
          <a:xfrm>
            <a:off x="611356" y="2526486"/>
            <a:ext cx="311624" cy="311624"/>
            <a:chOff x="3210" y="2515"/>
            <a:chExt cx="284" cy="284"/>
          </a:xfrm>
        </p:grpSpPr>
        <p:sp>
          <p:nvSpPr>
            <p:cNvPr id="60" name="Freeform 5">
              <a:extLst>
                <a:ext uri="{FF2B5EF4-FFF2-40B4-BE49-F238E27FC236}">
                  <a16:creationId xmlns:a16="http://schemas.microsoft.com/office/drawing/2014/main" id="{6182EAAF-1579-E8E0-D753-723C30DC86A0}"/>
                </a:ext>
              </a:extLst>
            </p:cNvPr>
            <p:cNvSpPr>
              <a:spLocks/>
            </p:cNvSpPr>
            <p:nvPr/>
          </p:nvSpPr>
          <p:spPr bwMode="auto">
            <a:xfrm>
              <a:off x="3298" y="2718"/>
              <a:ext cx="109" cy="81"/>
            </a:xfrm>
            <a:custGeom>
              <a:avLst/>
              <a:gdLst>
                <a:gd name="T0" fmla="*/ 147 w 147"/>
                <a:gd name="T1" fmla="*/ 0 h 109"/>
                <a:gd name="T2" fmla="*/ 147 w 147"/>
                <a:gd name="T3" fmla="*/ 0 h 109"/>
                <a:gd name="T4" fmla="*/ 0 w 147"/>
                <a:gd name="T5" fmla="*/ 0 h 109"/>
                <a:gd name="T6" fmla="*/ 5 w 147"/>
                <a:gd name="T7" fmla="*/ 19 h 109"/>
                <a:gd name="T8" fmla="*/ 13 w 147"/>
                <a:gd name="T9" fmla="*/ 43 h 109"/>
                <a:gd name="T10" fmla="*/ 24 w 147"/>
                <a:gd name="T11" fmla="*/ 67 h 109"/>
                <a:gd name="T12" fmla="*/ 38 w 147"/>
                <a:gd name="T13" fmla="*/ 88 h 109"/>
                <a:gd name="T14" fmla="*/ 54 w 147"/>
                <a:gd name="T15" fmla="*/ 103 h 109"/>
                <a:gd name="T16" fmla="*/ 74 w 147"/>
                <a:gd name="T17" fmla="*/ 109 h 109"/>
                <a:gd name="T18" fmla="*/ 93 w 147"/>
                <a:gd name="T19" fmla="*/ 103 h 109"/>
                <a:gd name="T20" fmla="*/ 110 w 147"/>
                <a:gd name="T21" fmla="*/ 88 h 109"/>
                <a:gd name="T22" fmla="*/ 124 w 147"/>
                <a:gd name="T23" fmla="*/ 67 h 109"/>
                <a:gd name="T24" fmla="*/ 134 w 147"/>
                <a:gd name="T25" fmla="*/ 43 h 109"/>
                <a:gd name="T26" fmla="*/ 142 w 147"/>
                <a:gd name="T27" fmla="*/ 19 h 109"/>
                <a:gd name="T28" fmla="*/ 147 w 147"/>
                <a:gd name="T2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7" h="109">
                  <a:moveTo>
                    <a:pt x="147" y="0"/>
                  </a:moveTo>
                  <a:lnTo>
                    <a:pt x="147" y="0"/>
                  </a:lnTo>
                  <a:lnTo>
                    <a:pt x="0" y="0"/>
                  </a:lnTo>
                  <a:cubicBezTo>
                    <a:pt x="2" y="5"/>
                    <a:pt x="3" y="12"/>
                    <a:pt x="5" y="19"/>
                  </a:cubicBezTo>
                  <a:cubicBezTo>
                    <a:pt x="7" y="27"/>
                    <a:pt x="10" y="35"/>
                    <a:pt x="13" y="43"/>
                  </a:cubicBezTo>
                  <a:cubicBezTo>
                    <a:pt x="16" y="51"/>
                    <a:pt x="20" y="59"/>
                    <a:pt x="24" y="67"/>
                  </a:cubicBezTo>
                  <a:cubicBezTo>
                    <a:pt x="28" y="75"/>
                    <a:pt x="33" y="82"/>
                    <a:pt x="38" y="88"/>
                  </a:cubicBezTo>
                  <a:cubicBezTo>
                    <a:pt x="43" y="94"/>
                    <a:pt x="48" y="99"/>
                    <a:pt x="54" y="103"/>
                  </a:cubicBezTo>
                  <a:cubicBezTo>
                    <a:pt x="60" y="107"/>
                    <a:pt x="67" y="109"/>
                    <a:pt x="74" y="109"/>
                  </a:cubicBezTo>
                  <a:cubicBezTo>
                    <a:pt x="81" y="109"/>
                    <a:pt x="87" y="107"/>
                    <a:pt x="93" y="103"/>
                  </a:cubicBezTo>
                  <a:cubicBezTo>
                    <a:pt x="99" y="99"/>
                    <a:pt x="105" y="94"/>
                    <a:pt x="110" y="88"/>
                  </a:cubicBezTo>
                  <a:cubicBezTo>
                    <a:pt x="115" y="82"/>
                    <a:pt x="120" y="75"/>
                    <a:pt x="124" y="67"/>
                  </a:cubicBezTo>
                  <a:cubicBezTo>
                    <a:pt x="128" y="59"/>
                    <a:pt x="131" y="51"/>
                    <a:pt x="134" y="43"/>
                  </a:cubicBezTo>
                  <a:cubicBezTo>
                    <a:pt x="138" y="35"/>
                    <a:pt x="140" y="27"/>
                    <a:pt x="142" y="19"/>
                  </a:cubicBezTo>
                  <a:cubicBezTo>
                    <a:pt x="144" y="12"/>
                    <a:pt x="146" y="5"/>
                    <a:pt x="147" y="0"/>
                  </a:cubicBez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61" name="Freeform 6">
              <a:extLst>
                <a:ext uri="{FF2B5EF4-FFF2-40B4-BE49-F238E27FC236}">
                  <a16:creationId xmlns:a16="http://schemas.microsoft.com/office/drawing/2014/main" id="{6A9F926F-89AD-F082-7468-E54A6CD8BF6B}"/>
                </a:ext>
              </a:extLst>
            </p:cNvPr>
            <p:cNvSpPr>
              <a:spLocks/>
            </p:cNvSpPr>
            <p:nvPr/>
          </p:nvSpPr>
          <p:spPr bwMode="auto">
            <a:xfrm>
              <a:off x="3431" y="2617"/>
              <a:ext cx="63" cy="81"/>
            </a:xfrm>
            <a:custGeom>
              <a:avLst/>
              <a:gdLst>
                <a:gd name="T0" fmla="*/ 0 w 85"/>
                <a:gd name="T1" fmla="*/ 0 h 109"/>
                <a:gd name="T2" fmla="*/ 0 w 85"/>
                <a:gd name="T3" fmla="*/ 0 h 109"/>
                <a:gd name="T4" fmla="*/ 3 w 85"/>
                <a:gd name="T5" fmla="*/ 27 h 109"/>
                <a:gd name="T6" fmla="*/ 4 w 85"/>
                <a:gd name="T7" fmla="*/ 54 h 109"/>
                <a:gd name="T8" fmla="*/ 3 w 85"/>
                <a:gd name="T9" fmla="*/ 81 h 109"/>
                <a:gd name="T10" fmla="*/ 0 w 85"/>
                <a:gd name="T11" fmla="*/ 109 h 109"/>
                <a:gd name="T12" fmla="*/ 78 w 85"/>
                <a:gd name="T13" fmla="*/ 109 h 109"/>
                <a:gd name="T14" fmla="*/ 85 w 85"/>
                <a:gd name="T15" fmla="*/ 54 h 109"/>
                <a:gd name="T16" fmla="*/ 78 w 85"/>
                <a:gd name="T17" fmla="*/ 0 h 109"/>
                <a:gd name="T18" fmla="*/ 0 w 85"/>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109">
                  <a:moveTo>
                    <a:pt x="0" y="0"/>
                  </a:moveTo>
                  <a:lnTo>
                    <a:pt x="0" y="0"/>
                  </a:lnTo>
                  <a:cubicBezTo>
                    <a:pt x="1" y="9"/>
                    <a:pt x="2" y="18"/>
                    <a:pt x="3" y="27"/>
                  </a:cubicBezTo>
                  <a:cubicBezTo>
                    <a:pt x="3" y="36"/>
                    <a:pt x="4" y="45"/>
                    <a:pt x="4" y="54"/>
                  </a:cubicBezTo>
                  <a:cubicBezTo>
                    <a:pt x="4" y="63"/>
                    <a:pt x="3" y="73"/>
                    <a:pt x="3" y="81"/>
                  </a:cubicBezTo>
                  <a:cubicBezTo>
                    <a:pt x="2" y="90"/>
                    <a:pt x="1" y="100"/>
                    <a:pt x="0" y="109"/>
                  </a:cubicBezTo>
                  <a:lnTo>
                    <a:pt x="78" y="109"/>
                  </a:lnTo>
                  <a:cubicBezTo>
                    <a:pt x="83" y="91"/>
                    <a:pt x="85" y="73"/>
                    <a:pt x="85" y="54"/>
                  </a:cubicBezTo>
                  <a:cubicBezTo>
                    <a:pt x="85" y="35"/>
                    <a:pt x="83" y="17"/>
                    <a:pt x="78" y="0"/>
                  </a:cubicBezTo>
                  <a:lnTo>
                    <a:pt x="0" y="0"/>
                  </a:lnTo>
                  <a:close/>
                </a:path>
              </a:pathLst>
            </a:custGeom>
            <a:solidFill>
              <a:schemeClr val="tx2"/>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62" name="Freeform 7">
              <a:extLst>
                <a:ext uri="{FF2B5EF4-FFF2-40B4-BE49-F238E27FC236}">
                  <a16:creationId xmlns:a16="http://schemas.microsoft.com/office/drawing/2014/main" id="{9079C797-EEB8-B262-0E96-15B09CEA681B}"/>
                </a:ext>
              </a:extLst>
            </p:cNvPr>
            <p:cNvSpPr>
              <a:spLocks/>
            </p:cNvSpPr>
            <p:nvPr/>
          </p:nvSpPr>
          <p:spPr bwMode="auto">
            <a:xfrm>
              <a:off x="3399" y="2523"/>
              <a:ext cx="82" cy="74"/>
            </a:xfrm>
            <a:custGeom>
              <a:avLst/>
              <a:gdLst>
                <a:gd name="T0" fmla="*/ 25 w 110"/>
                <a:gd name="T1" fmla="*/ 47 h 99"/>
                <a:gd name="T2" fmla="*/ 25 w 110"/>
                <a:gd name="T3" fmla="*/ 47 h 99"/>
                <a:gd name="T4" fmla="*/ 33 w 110"/>
                <a:gd name="T5" fmla="*/ 73 h 99"/>
                <a:gd name="T6" fmla="*/ 39 w 110"/>
                <a:gd name="T7" fmla="*/ 99 h 99"/>
                <a:gd name="T8" fmla="*/ 110 w 110"/>
                <a:gd name="T9" fmla="*/ 99 h 99"/>
                <a:gd name="T10" fmla="*/ 90 w 110"/>
                <a:gd name="T11" fmla="*/ 66 h 99"/>
                <a:gd name="T12" fmla="*/ 65 w 110"/>
                <a:gd name="T13" fmla="*/ 38 h 99"/>
                <a:gd name="T14" fmla="*/ 34 w 110"/>
                <a:gd name="T15" fmla="*/ 16 h 99"/>
                <a:gd name="T16" fmla="*/ 0 w 110"/>
                <a:gd name="T17" fmla="*/ 0 h 99"/>
                <a:gd name="T18" fmla="*/ 14 w 110"/>
                <a:gd name="T19" fmla="*/ 23 h 99"/>
                <a:gd name="T20" fmla="*/ 25 w 110"/>
                <a:gd name="T21" fmla="*/ 4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99">
                  <a:moveTo>
                    <a:pt x="25" y="47"/>
                  </a:moveTo>
                  <a:lnTo>
                    <a:pt x="25" y="47"/>
                  </a:lnTo>
                  <a:cubicBezTo>
                    <a:pt x="28" y="56"/>
                    <a:pt x="31" y="64"/>
                    <a:pt x="33" y="73"/>
                  </a:cubicBezTo>
                  <a:cubicBezTo>
                    <a:pt x="35" y="81"/>
                    <a:pt x="37" y="90"/>
                    <a:pt x="39" y="99"/>
                  </a:cubicBezTo>
                  <a:lnTo>
                    <a:pt x="110" y="99"/>
                  </a:lnTo>
                  <a:cubicBezTo>
                    <a:pt x="104" y="87"/>
                    <a:pt x="98" y="76"/>
                    <a:pt x="90" y="66"/>
                  </a:cubicBezTo>
                  <a:cubicBezTo>
                    <a:pt x="83" y="56"/>
                    <a:pt x="74" y="47"/>
                    <a:pt x="65" y="38"/>
                  </a:cubicBezTo>
                  <a:cubicBezTo>
                    <a:pt x="55" y="30"/>
                    <a:pt x="45" y="23"/>
                    <a:pt x="34" y="16"/>
                  </a:cubicBezTo>
                  <a:cubicBezTo>
                    <a:pt x="23" y="9"/>
                    <a:pt x="12" y="4"/>
                    <a:pt x="0" y="0"/>
                  </a:cubicBezTo>
                  <a:cubicBezTo>
                    <a:pt x="5" y="7"/>
                    <a:pt x="10" y="15"/>
                    <a:pt x="14" y="23"/>
                  </a:cubicBezTo>
                  <a:cubicBezTo>
                    <a:pt x="18" y="31"/>
                    <a:pt x="22" y="39"/>
                    <a:pt x="25" y="47"/>
                  </a:cubicBezTo>
                  <a:close/>
                </a:path>
              </a:pathLst>
            </a:custGeom>
            <a:solidFill>
              <a:schemeClr val="tx2"/>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dirty="0"/>
            </a:p>
          </p:txBody>
        </p:sp>
        <p:sp>
          <p:nvSpPr>
            <p:cNvPr id="63" name="Freeform 8">
              <a:extLst>
                <a:ext uri="{FF2B5EF4-FFF2-40B4-BE49-F238E27FC236}">
                  <a16:creationId xmlns:a16="http://schemas.microsoft.com/office/drawing/2014/main" id="{168CDD6B-7090-1F09-5633-D4ED0D15B978}"/>
                </a:ext>
              </a:extLst>
            </p:cNvPr>
            <p:cNvSpPr>
              <a:spLocks/>
            </p:cNvSpPr>
            <p:nvPr/>
          </p:nvSpPr>
          <p:spPr bwMode="auto">
            <a:xfrm>
              <a:off x="3292" y="2617"/>
              <a:ext cx="122" cy="81"/>
            </a:xfrm>
            <a:custGeom>
              <a:avLst/>
              <a:gdLst>
                <a:gd name="T0" fmla="*/ 4 w 164"/>
                <a:gd name="T1" fmla="*/ 0 h 109"/>
                <a:gd name="T2" fmla="*/ 4 w 164"/>
                <a:gd name="T3" fmla="*/ 0 h 109"/>
                <a:gd name="T4" fmla="*/ 1 w 164"/>
                <a:gd name="T5" fmla="*/ 27 h 109"/>
                <a:gd name="T6" fmla="*/ 0 w 164"/>
                <a:gd name="T7" fmla="*/ 54 h 109"/>
                <a:gd name="T8" fmla="*/ 1 w 164"/>
                <a:gd name="T9" fmla="*/ 81 h 109"/>
                <a:gd name="T10" fmla="*/ 4 w 164"/>
                <a:gd name="T11" fmla="*/ 109 h 109"/>
                <a:gd name="T12" fmla="*/ 160 w 164"/>
                <a:gd name="T13" fmla="*/ 109 h 109"/>
                <a:gd name="T14" fmla="*/ 163 w 164"/>
                <a:gd name="T15" fmla="*/ 81 h 109"/>
                <a:gd name="T16" fmla="*/ 164 w 164"/>
                <a:gd name="T17" fmla="*/ 54 h 109"/>
                <a:gd name="T18" fmla="*/ 163 w 164"/>
                <a:gd name="T19" fmla="*/ 27 h 109"/>
                <a:gd name="T20" fmla="*/ 160 w 164"/>
                <a:gd name="T21" fmla="*/ 0 h 109"/>
                <a:gd name="T22" fmla="*/ 4 w 164"/>
                <a:gd name="T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109">
                  <a:moveTo>
                    <a:pt x="4" y="0"/>
                  </a:moveTo>
                  <a:lnTo>
                    <a:pt x="4" y="0"/>
                  </a:lnTo>
                  <a:cubicBezTo>
                    <a:pt x="3" y="9"/>
                    <a:pt x="2" y="18"/>
                    <a:pt x="1" y="27"/>
                  </a:cubicBezTo>
                  <a:cubicBezTo>
                    <a:pt x="0" y="36"/>
                    <a:pt x="0" y="45"/>
                    <a:pt x="0" y="54"/>
                  </a:cubicBezTo>
                  <a:cubicBezTo>
                    <a:pt x="0" y="63"/>
                    <a:pt x="0" y="73"/>
                    <a:pt x="1" y="81"/>
                  </a:cubicBezTo>
                  <a:cubicBezTo>
                    <a:pt x="2" y="90"/>
                    <a:pt x="3" y="100"/>
                    <a:pt x="4" y="109"/>
                  </a:cubicBezTo>
                  <a:lnTo>
                    <a:pt x="160" y="109"/>
                  </a:lnTo>
                  <a:cubicBezTo>
                    <a:pt x="161" y="100"/>
                    <a:pt x="162" y="90"/>
                    <a:pt x="163" y="81"/>
                  </a:cubicBezTo>
                  <a:cubicBezTo>
                    <a:pt x="163" y="73"/>
                    <a:pt x="164" y="63"/>
                    <a:pt x="164" y="54"/>
                  </a:cubicBezTo>
                  <a:cubicBezTo>
                    <a:pt x="164" y="45"/>
                    <a:pt x="163" y="36"/>
                    <a:pt x="163" y="27"/>
                  </a:cubicBezTo>
                  <a:cubicBezTo>
                    <a:pt x="162" y="18"/>
                    <a:pt x="161" y="9"/>
                    <a:pt x="160" y="0"/>
                  </a:cubicBezTo>
                  <a:lnTo>
                    <a:pt x="4" y="0"/>
                  </a:ln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64" name="Freeform 9">
              <a:extLst>
                <a:ext uri="{FF2B5EF4-FFF2-40B4-BE49-F238E27FC236}">
                  <a16:creationId xmlns:a16="http://schemas.microsoft.com/office/drawing/2014/main" id="{CFF36863-B217-19B3-E085-BFDBD83B770A}"/>
                </a:ext>
              </a:extLst>
            </p:cNvPr>
            <p:cNvSpPr>
              <a:spLocks/>
            </p:cNvSpPr>
            <p:nvPr/>
          </p:nvSpPr>
          <p:spPr bwMode="auto">
            <a:xfrm>
              <a:off x="3297" y="2515"/>
              <a:ext cx="110" cy="82"/>
            </a:xfrm>
            <a:custGeom>
              <a:avLst/>
              <a:gdLst>
                <a:gd name="T0" fmla="*/ 24 w 147"/>
                <a:gd name="T1" fmla="*/ 42 h 109"/>
                <a:gd name="T2" fmla="*/ 24 w 147"/>
                <a:gd name="T3" fmla="*/ 42 h 109"/>
                <a:gd name="T4" fmla="*/ 38 w 147"/>
                <a:gd name="T5" fmla="*/ 20 h 109"/>
                <a:gd name="T6" fmla="*/ 54 w 147"/>
                <a:gd name="T7" fmla="*/ 5 h 109"/>
                <a:gd name="T8" fmla="*/ 74 w 147"/>
                <a:gd name="T9" fmla="*/ 0 h 109"/>
                <a:gd name="T10" fmla="*/ 93 w 147"/>
                <a:gd name="T11" fmla="*/ 5 h 109"/>
                <a:gd name="T12" fmla="*/ 110 w 147"/>
                <a:gd name="T13" fmla="*/ 20 h 109"/>
                <a:gd name="T14" fmla="*/ 124 w 147"/>
                <a:gd name="T15" fmla="*/ 42 h 109"/>
                <a:gd name="T16" fmla="*/ 134 w 147"/>
                <a:gd name="T17" fmla="*/ 66 h 109"/>
                <a:gd name="T18" fmla="*/ 142 w 147"/>
                <a:gd name="T19" fmla="*/ 89 h 109"/>
                <a:gd name="T20" fmla="*/ 147 w 147"/>
                <a:gd name="T21" fmla="*/ 109 h 109"/>
                <a:gd name="T22" fmla="*/ 0 w 147"/>
                <a:gd name="T23" fmla="*/ 109 h 109"/>
                <a:gd name="T24" fmla="*/ 5 w 147"/>
                <a:gd name="T25" fmla="*/ 89 h 109"/>
                <a:gd name="T26" fmla="*/ 13 w 147"/>
                <a:gd name="T27" fmla="*/ 66 h 109"/>
                <a:gd name="T28" fmla="*/ 24 w 147"/>
                <a:gd name="T29" fmla="*/ 4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7" h="109">
                  <a:moveTo>
                    <a:pt x="24" y="42"/>
                  </a:moveTo>
                  <a:lnTo>
                    <a:pt x="24" y="42"/>
                  </a:lnTo>
                  <a:cubicBezTo>
                    <a:pt x="28" y="34"/>
                    <a:pt x="33" y="27"/>
                    <a:pt x="38" y="20"/>
                  </a:cubicBezTo>
                  <a:cubicBezTo>
                    <a:pt x="43" y="14"/>
                    <a:pt x="48" y="9"/>
                    <a:pt x="54" y="5"/>
                  </a:cubicBezTo>
                  <a:cubicBezTo>
                    <a:pt x="60" y="2"/>
                    <a:pt x="67" y="0"/>
                    <a:pt x="74" y="0"/>
                  </a:cubicBezTo>
                  <a:cubicBezTo>
                    <a:pt x="81" y="0"/>
                    <a:pt x="87" y="2"/>
                    <a:pt x="93" y="5"/>
                  </a:cubicBezTo>
                  <a:cubicBezTo>
                    <a:pt x="99" y="9"/>
                    <a:pt x="105" y="14"/>
                    <a:pt x="110" y="20"/>
                  </a:cubicBezTo>
                  <a:cubicBezTo>
                    <a:pt x="115" y="27"/>
                    <a:pt x="120" y="34"/>
                    <a:pt x="124" y="42"/>
                  </a:cubicBezTo>
                  <a:cubicBezTo>
                    <a:pt x="128" y="49"/>
                    <a:pt x="131" y="57"/>
                    <a:pt x="134" y="66"/>
                  </a:cubicBezTo>
                  <a:cubicBezTo>
                    <a:pt x="138" y="74"/>
                    <a:pt x="140" y="81"/>
                    <a:pt x="142" y="89"/>
                  </a:cubicBezTo>
                  <a:cubicBezTo>
                    <a:pt x="144" y="96"/>
                    <a:pt x="146" y="103"/>
                    <a:pt x="147" y="109"/>
                  </a:cubicBezTo>
                  <a:lnTo>
                    <a:pt x="0" y="109"/>
                  </a:lnTo>
                  <a:cubicBezTo>
                    <a:pt x="2" y="103"/>
                    <a:pt x="3" y="96"/>
                    <a:pt x="5" y="89"/>
                  </a:cubicBezTo>
                  <a:cubicBezTo>
                    <a:pt x="7" y="81"/>
                    <a:pt x="10" y="74"/>
                    <a:pt x="13" y="66"/>
                  </a:cubicBezTo>
                  <a:cubicBezTo>
                    <a:pt x="16" y="57"/>
                    <a:pt x="20" y="49"/>
                    <a:pt x="24" y="42"/>
                  </a:cubicBez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65" name="Freeform 10">
              <a:extLst>
                <a:ext uri="{FF2B5EF4-FFF2-40B4-BE49-F238E27FC236}">
                  <a16:creationId xmlns:a16="http://schemas.microsoft.com/office/drawing/2014/main" id="{3EA11AEB-70F7-F8F3-A308-DD75DA09C82C}"/>
                </a:ext>
              </a:extLst>
            </p:cNvPr>
            <p:cNvSpPr>
              <a:spLocks/>
            </p:cNvSpPr>
            <p:nvPr/>
          </p:nvSpPr>
          <p:spPr bwMode="auto">
            <a:xfrm>
              <a:off x="3225" y="2523"/>
              <a:ext cx="81" cy="74"/>
            </a:xfrm>
            <a:custGeom>
              <a:avLst/>
              <a:gdLst>
                <a:gd name="T0" fmla="*/ 19 w 110"/>
                <a:gd name="T1" fmla="*/ 66 h 99"/>
                <a:gd name="T2" fmla="*/ 19 w 110"/>
                <a:gd name="T3" fmla="*/ 66 h 99"/>
                <a:gd name="T4" fmla="*/ 45 w 110"/>
                <a:gd name="T5" fmla="*/ 38 h 99"/>
                <a:gd name="T6" fmla="*/ 75 w 110"/>
                <a:gd name="T7" fmla="*/ 16 h 99"/>
                <a:gd name="T8" fmla="*/ 110 w 110"/>
                <a:gd name="T9" fmla="*/ 0 h 99"/>
                <a:gd name="T10" fmla="*/ 96 w 110"/>
                <a:gd name="T11" fmla="*/ 23 h 99"/>
                <a:gd name="T12" fmla="*/ 85 w 110"/>
                <a:gd name="T13" fmla="*/ 47 h 99"/>
                <a:gd name="T14" fmla="*/ 77 w 110"/>
                <a:gd name="T15" fmla="*/ 73 h 99"/>
                <a:gd name="T16" fmla="*/ 71 w 110"/>
                <a:gd name="T17" fmla="*/ 99 h 99"/>
                <a:gd name="T18" fmla="*/ 0 w 110"/>
                <a:gd name="T19" fmla="*/ 99 h 99"/>
                <a:gd name="T20" fmla="*/ 19 w 110"/>
                <a:gd name="T21" fmla="*/ 6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99">
                  <a:moveTo>
                    <a:pt x="19" y="66"/>
                  </a:moveTo>
                  <a:lnTo>
                    <a:pt x="19" y="66"/>
                  </a:lnTo>
                  <a:cubicBezTo>
                    <a:pt x="27" y="56"/>
                    <a:pt x="36" y="47"/>
                    <a:pt x="45" y="38"/>
                  </a:cubicBezTo>
                  <a:cubicBezTo>
                    <a:pt x="54" y="30"/>
                    <a:pt x="64" y="23"/>
                    <a:pt x="75" y="16"/>
                  </a:cubicBezTo>
                  <a:cubicBezTo>
                    <a:pt x="86" y="9"/>
                    <a:pt x="98" y="4"/>
                    <a:pt x="110" y="0"/>
                  </a:cubicBezTo>
                  <a:cubicBezTo>
                    <a:pt x="104" y="7"/>
                    <a:pt x="100" y="15"/>
                    <a:pt x="96" y="23"/>
                  </a:cubicBezTo>
                  <a:cubicBezTo>
                    <a:pt x="92" y="31"/>
                    <a:pt x="88" y="39"/>
                    <a:pt x="85" y="47"/>
                  </a:cubicBezTo>
                  <a:cubicBezTo>
                    <a:pt x="82" y="56"/>
                    <a:pt x="79" y="64"/>
                    <a:pt x="77" y="73"/>
                  </a:cubicBezTo>
                  <a:cubicBezTo>
                    <a:pt x="74" y="81"/>
                    <a:pt x="72" y="90"/>
                    <a:pt x="71" y="99"/>
                  </a:cubicBezTo>
                  <a:lnTo>
                    <a:pt x="0" y="99"/>
                  </a:lnTo>
                  <a:cubicBezTo>
                    <a:pt x="5" y="87"/>
                    <a:pt x="12" y="76"/>
                    <a:pt x="19" y="66"/>
                  </a:cubicBezTo>
                  <a:close/>
                </a:path>
              </a:pathLst>
            </a:custGeom>
            <a:solidFill>
              <a:srgbClr val="D1D1D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66" name="Freeform 11">
              <a:extLst>
                <a:ext uri="{FF2B5EF4-FFF2-40B4-BE49-F238E27FC236}">
                  <a16:creationId xmlns:a16="http://schemas.microsoft.com/office/drawing/2014/main" id="{4A40F5FB-CB41-DA5F-1EBA-DB5D6BE1C09F}"/>
                </a:ext>
              </a:extLst>
            </p:cNvPr>
            <p:cNvSpPr>
              <a:spLocks/>
            </p:cNvSpPr>
            <p:nvPr/>
          </p:nvSpPr>
          <p:spPr bwMode="auto">
            <a:xfrm>
              <a:off x="3210" y="2617"/>
              <a:ext cx="64" cy="81"/>
            </a:xfrm>
            <a:custGeom>
              <a:avLst/>
              <a:gdLst>
                <a:gd name="T0" fmla="*/ 0 w 85"/>
                <a:gd name="T1" fmla="*/ 54 h 109"/>
                <a:gd name="T2" fmla="*/ 0 w 85"/>
                <a:gd name="T3" fmla="*/ 54 h 109"/>
                <a:gd name="T4" fmla="*/ 8 w 85"/>
                <a:gd name="T5" fmla="*/ 0 h 109"/>
                <a:gd name="T6" fmla="*/ 85 w 85"/>
                <a:gd name="T7" fmla="*/ 0 h 109"/>
                <a:gd name="T8" fmla="*/ 83 w 85"/>
                <a:gd name="T9" fmla="*/ 27 h 109"/>
                <a:gd name="T10" fmla="*/ 82 w 85"/>
                <a:gd name="T11" fmla="*/ 54 h 109"/>
                <a:gd name="T12" fmla="*/ 83 w 85"/>
                <a:gd name="T13" fmla="*/ 81 h 109"/>
                <a:gd name="T14" fmla="*/ 85 w 85"/>
                <a:gd name="T15" fmla="*/ 109 h 109"/>
                <a:gd name="T16" fmla="*/ 8 w 85"/>
                <a:gd name="T17" fmla="*/ 109 h 109"/>
                <a:gd name="T18" fmla="*/ 0 w 85"/>
                <a:gd name="T19" fmla="*/ 5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109">
                  <a:moveTo>
                    <a:pt x="0" y="54"/>
                  </a:moveTo>
                  <a:lnTo>
                    <a:pt x="0" y="54"/>
                  </a:lnTo>
                  <a:cubicBezTo>
                    <a:pt x="0" y="35"/>
                    <a:pt x="3" y="17"/>
                    <a:pt x="8" y="0"/>
                  </a:cubicBezTo>
                  <a:lnTo>
                    <a:pt x="85" y="0"/>
                  </a:lnTo>
                  <a:cubicBezTo>
                    <a:pt x="84" y="9"/>
                    <a:pt x="83" y="18"/>
                    <a:pt x="83" y="27"/>
                  </a:cubicBezTo>
                  <a:cubicBezTo>
                    <a:pt x="82" y="36"/>
                    <a:pt x="82" y="45"/>
                    <a:pt x="82" y="54"/>
                  </a:cubicBezTo>
                  <a:cubicBezTo>
                    <a:pt x="82" y="63"/>
                    <a:pt x="82" y="73"/>
                    <a:pt x="83" y="81"/>
                  </a:cubicBezTo>
                  <a:cubicBezTo>
                    <a:pt x="83" y="90"/>
                    <a:pt x="84" y="100"/>
                    <a:pt x="85" y="109"/>
                  </a:cubicBezTo>
                  <a:lnTo>
                    <a:pt x="8" y="109"/>
                  </a:lnTo>
                  <a:cubicBezTo>
                    <a:pt x="3" y="91"/>
                    <a:pt x="0" y="73"/>
                    <a:pt x="0" y="54"/>
                  </a:cubicBezTo>
                  <a:close/>
                </a:path>
              </a:pathLst>
            </a:custGeom>
            <a:solidFill>
              <a:srgbClr val="D1D1D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67" name="Freeform 12">
              <a:extLst>
                <a:ext uri="{FF2B5EF4-FFF2-40B4-BE49-F238E27FC236}">
                  <a16:creationId xmlns:a16="http://schemas.microsoft.com/office/drawing/2014/main" id="{68C4B9D7-9C0D-2956-1168-D4954845444C}"/>
                </a:ext>
              </a:extLst>
            </p:cNvPr>
            <p:cNvSpPr>
              <a:spLocks/>
            </p:cNvSpPr>
            <p:nvPr/>
          </p:nvSpPr>
          <p:spPr bwMode="auto">
            <a:xfrm>
              <a:off x="3225" y="2718"/>
              <a:ext cx="81" cy="73"/>
            </a:xfrm>
            <a:custGeom>
              <a:avLst/>
              <a:gdLst>
                <a:gd name="T0" fmla="*/ 75 w 110"/>
                <a:gd name="T1" fmla="*/ 82 h 98"/>
                <a:gd name="T2" fmla="*/ 75 w 110"/>
                <a:gd name="T3" fmla="*/ 82 h 98"/>
                <a:gd name="T4" fmla="*/ 45 w 110"/>
                <a:gd name="T5" fmla="*/ 60 h 98"/>
                <a:gd name="T6" fmla="*/ 19 w 110"/>
                <a:gd name="T7" fmla="*/ 32 h 98"/>
                <a:gd name="T8" fmla="*/ 0 w 110"/>
                <a:gd name="T9" fmla="*/ 0 h 98"/>
                <a:gd name="T10" fmla="*/ 71 w 110"/>
                <a:gd name="T11" fmla="*/ 0 h 98"/>
                <a:gd name="T12" fmla="*/ 77 w 110"/>
                <a:gd name="T13" fmla="*/ 26 h 98"/>
                <a:gd name="T14" fmla="*/ 85 w 110"/>
                <a:gd name="T15" fmla="*/ 51 h 98"/>
                <a:gd name="T16" fmla="*/ 96 w 110"/>
                <a:gd name="T17" fmla="*/ 76 h 98"/>
                <a:gd name="T18" fmla="*/ 110 w 110"/>
                <a:gd name="T19" fmla="*/ 98 h 98"/>
                <a:gd name="T20" fmla="*/ 75 w 110"/>
                <a:gd name="T21" fmla="*/ 8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98">
                  <a:moveTo>
                    <a:pt x="75" y="82"/>
                  </a:moveTo>
                  <a:lnTo>
                    <a:pt x="75" y="82"/>
                  </a:lnTo>
                  <a:cubicBezTo>
                    <a:pt x="64" y="76"/>
                    <a:pt x="54" y="68"/>
                    <a:pt x="45" y="60"/>
                  </a:cubicBezTo>
                  <a:cubicBezTo>
                    <a:pt x="36" y="52"/>
                    <a:pt x="27" y="42"/>
                    <a:pt x="19" y="32"/>
                  </a:cubicBezTo>
                  <a:cubicBezTo>
                    <a:pt x="12" y="22"/>
                    <a:pt x="5" y="11"/>
                    <a:pt x="0" y="0"/>
                  </a:cubicBezTo>
                  <a:lnTo>
                    <a:pt x="71" y="0"/>
                  </a:lnTo>
                  <a:cubicBezTo>
                    <a:pt x="72" y="8"/>
                    <a:pt x="74" y="17"/>
                    <a:pt x="77" y="26"/>
                  </a:cubicBezTo>
                  <a:cubicBezTo>
                    <a:pt x="79" y="34"/>
                    <a:pt x="82" y="43"/>
                    <a:pt x="85" y="51"/>
                  </a:cubicBezTo>
                  <a:cubicBezTo>
                    <a:pt x="88" y="60"/>
                    <a:pt x="92" y="68"/>
                    <a:pt x="96" y="76"/>
                  </a:cubicBezTo>
                  <a:cubicBezTo>
                    <a:pt x="100" y="84"/>
                    <a:pt x="104" y="91"/>
                    <a:pt x="110" y="98"/>
                  </a:cubicBezTo>
                  <a:cubicBezTo>
                    <a:pt x="98" y="94"/>
                    <a:pt x="86" y="89"/>
                    <a:pt x="75" y="82"/>
                  </a:cubicBezTo>
                  <a:close/>
                </a:path>
              </a:pathLst>
            </a:custGeom>
            <a:solidFill>
              <a:srgbClr val="D1D1D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68" name="Freeform 13">
              <a:extLst>
                <a:ext uri="{FF2B5EF4-FFF2-40B4-BE49-F238E27FC236}">
                  <a16:creationId xmlns:a16="http://schemas.microsoft.com/office/drawing/2014/main" id="{603CBFAF-ABCB-6D44-9248-D53414CC8F74}"/>
                </a:ext>
              </a:extLst>
            </p:cNvPr>
            <p:cNvSpPr>
              <a:spLocks/>
            </p:cNvSpPr>
            <p:nvPr/>
          </p:nvSpPr>
          <p:spPr bwMode="auto">
            <a:xfrm>
              <a:off x="3399" y="2718"/>
              <a:ext cx="82" cy="73"/>
            </a:xfrm>
            <a:custGeom>
              <a:avLst/>
              <a:gdLst>
                <a:gd name="T0" fmla="*/ 90 w 110"/>
                <a:gd name="T1" fmla="*/ 32 h 98"/>
                <a:gd name="T2" fmla="*/ 90 w 110"/>
                <a:gd name="T3" fmla="*/ 32 h 98"/>
                <a:gd name="T4" fmla="*/ 65 w 110"/>
                <a:gd name="T5" fmla="*/ 60 h 98"/>
                <a:gd name="T6" fmla="*/ 34 w 110"/>
                <a:gd name="T7" fmla="*/ 82 h 98"/>
                <a:gd name="T8" fmla="*/ 0 w 110"/>
                <a:gd name="T9" fmla="*/ 98 h 98"/>
                <a:gd name="T10" fmla="*/ 14 w 110"/>
                <a:gd name="T11" fmla="*/ 76 h 98"/>
                <a:gd name="T12" fmla="*/ 25 w 110"/>
                <a:gd name="T13" fmla="*/ 51 h 98"/>
                <a:gd name="T14" fmla="*/ 33 w 110"/>
                <a:gd name="T15" fmla="*/ 26 h 98"/>
                <a:gd name="T16" fmla="*/ 39 w 110"/>
                <a:gd name="T17" fmla="*/ 0 h 98"/>
                <a:gd name="T18" fmla="*/ 110 w 110"/>
                <a:gd name="T19" fmla="*/ 0 h 98"/>
                <a:gd name="T20" fmla="*/ 90 w 110"/>
                <a:gd name="T21" fmla="*/ 3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98">
                  <a:moveTo>
                    <a:pt x="90" y="32"/>
                  </a:moveTo>
                  <a:lnTo>
                    <a:pt x="90" y="32"/>
                  </a:lnTo>
                  <a:cubicBezTo>
                    <a:pt x="83" y="42"/>
                    <a:pt x="74" y="52"/>
                    <a:pt x="65" y="60"/>
                  </a:cubicBezTo>
                  <a:cubicBezTo>
                    <a:pt x="55" y="68"/>
                    <a:pt x="45" y="76"/>
                    <a:pt x="34" y="82"/>
                  </a:cubicBezTo>
                  <a:cubicBezTo>
                    <a:pt x="23" y="89"/>
                    <a:pt x="12" y="94"/>
                    <a:pt x="0" y="98"/>
                  </a:cubicBezTo>
                  <a:cubicBezTo>
                    <a:pt x="5" y="91"/>
                    <a:pt x="10" y="84"/>
                    <a:pt x="14" y="76"/>
                  </a:cubicBezTo>
                  <a:cubicBezTo>
                    <a:pt x="18" y="68"/>
                    <a:pt x="22" y="60"/>
                    <a:pt x="25" y="51"/>
                  </a:cubicBezTo>
                  <a:cubicBezTo>
                    <a:pt x="28" y="43"/>
                    <a:pt x="31" y="34"/>
                    <a:pt x="33" y="26"/>
                  </a:cubicBezTo>
                  <a:cubicBezTo>
                    <a:pt x="35" y="17"/>
                    <a:pt x="37" y="8"/>
                    <a:pt x="39" y="0"/>
                  </a:cubicBezTo>
                  <a:lnTo>
                    <a:pt x="110" y="0"/>
                  </a:lnTo>
                  <a:cubicBezTo>
                    <a:pt x="104" y="11"/>
                    <a:pt x="98" y="22"/>
                    <a:pt x="90" y="32"/>
                  </a:cubicBezTo>
                  <a:close/>
                </a:path>
              </a:pathLst>
            </a:custGeom>
            <a:solidFill>
              <a:schemeClr val="tx2"/>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grpSp>
      <p:sp>
        <p:nvSpPr>
          <p:cNvPr id="69" name="Freeform 13">
            <a:extLst>
              <a:ext uri="{FF2B5EF4-FFF2-40B4-BE49-F238E27FC236}">
                <a16:creationId xmlns:a16="http://schemas.microsoft.com/office/drawing/2014/main" id="{CA058ED9-2A41-0E6C-91CF-48ED46A29D47}"/>
              </a:ext>
              <a:ext uri="{C183D7F6-B498-43B3-948B-1728B52AA6E4}">
                <adec:decorative xmlns:adec="http://schemas.microsoft.com/office/drawing/2017/decorative" val="1"/>
              </a:ext>
            </a:extLst>
          </p:cNvPr>
          <p:cNvSpPr>
            <a:spLocks noEditPoints="1"/>
          </p:cNvSpPr>
          <p:nvPr/>
        </p:nvSpPr>
        <p:spPr bwMode="auto">
          <a:xfrm>
            <a:off x="632436" y="3186841"/>
            <a:ext cx="314668" cy="315728"/>
          </a:xfrm>
          <a:custGeom>
            <a:avLst/>
            <a:gdLst>
              <a:gd name="T0" fmla="*/ 118 w 400"/>
              <a:gd name="T1" fmla="*/ 104 h 400"/>
              <a:gd name="T2" fmla="*/ 118 w 400"/>
              <a:gd name="T3" fmla="*/ 104 h 400"/>
              <a:gd name="T4" fmla="*/ 112 w 400"/>
              <a:gd name="T5" fmla="*/ 112 h 400"/>
              <a:gd name="T6" fmla="*/ 104 w 400"/>
              <a:gd name="T7" fmla="*/ 118 h 400"/>
              <a:gd name="T8" fmla="*/ 93 w 400"/>
              <a:gd name="T9" fmla="*/ 120 h 400"/>
              <a:gd name="T10" fmla="*/ 83 w 400"/>
              <a:gd name="T11" fmla="*/ 118 h 400"/>
              <a:gd name="T12" fmla="*/ 74 w 400"/>
              <a:gd name="T13" fmla="*/ 112 h 400"/>
              <a:gd name="T14" fmla="*/ 69 w 400"/>
              <a:gd name="T15" fmla="*/ 104 h 400"/>
              <a:gd name="T16" fmla="*/ 67 w 400"/>
              <a:gd name="T17" fmla="*/ 93 h 400"/>
              <a:gd name="T18" fmla="*/ 69 w 400"/>
              <a:gd name="T19" fmla="*/ 83 h 400"/>
              <a:gd name="T20" fmla="*/ 74 w 400"/>
              <a:gd name="T21" fmla="*/ 75 h 400"/>
              <a:gd name="T22" fmla="*/ 83 w 400"/>
              <a:gd name="T23" fmla="*/ 69 h 400"/>
              <a:gd name="T24" fmla="*/ 93 w 400"/>
              <a:gd name="T25" fmla="*/ 67 h 400"/>
              <a:gd name="T26" fmla="*/ 104 w 400"/>
              <a:gd name="T27" fmla="*/ 69 h 400"/>
              <a:gd name="T28" fmla="*/ 112 w 400"/>
              <a:gd name="T29" fmla="*/ 75 h 400"/>
              <a:gd name="T30" fmla="*/ 118 w 400"/>
              <a:gd name="T31" fmla="*/ 83 h 400"/>
              <a:gd name="T32" fmla="*/ 120 w 400"/>
              <a:gd name="T33" fmla="*/ 93 h 400"/>
              <a:gd name="T34" fmla="*/ 118 w 400"/>
              <a:gd name="T35" fmla="*/ 104 h 400"/>
              <a:gd name="T36" fmla="*/ 258 w 400"/>
              <a:gd name="T37" fmla="*/ 179 h 400"/>
              <a:gd name="T38" fmla="*/ 258 w 400"/>
              <a:gd name="T39" fmla="*/ 179 h 400"/>
              <a:gd name="T40" fmla="*/ 263 w 400"/>
              <a:gd name="T41" fmla="*/ 161 h 400"/>
              <a:gd name="T42" fmla="*/ 267 w 400"/>
              <a:gd name="T43" fmla="*/ 133 h 400"/>
              <a:gd name="T44" fmla="*/ 256 w 400"/>
              <a:gd name="T45" fmla="*/ 82 h 400"/>
              <a:gd name="T46" fmla="*/ 227 w 400"/>
              <a:gd name="T47" fmla="*/ 39 h 400"/>
              <a:gd name="T48" fmla="*/ 185 w 400"/>
              <a:gd name="T49" fmla="*/ 11 h 400"/>
              <a:gd name="T50" fmla="*/ 133 w 400"/>
              <a:gd name="T51" fmla="*/ 0 h 400"/>
              <a:gd name="T52" fmla="*/ 81 w 400"/>
              <a:gd name="T53" fmla="*/ 11 h 400"/>
              <a:gd name="T54" fmla="*/ 39 w 400"/>
              <a:gd name="T55" fmla="*/ 39 h 400"/>
              <a:gd name="T56" fmla="*/ 10 w 400"/>
              <a:gd name="T57" fmla="*/ 82 h 400"/>
              <a:gd name="T58" fmla="*/ 0 w 400"/>
              <a:gd name="T59" fmla="*/ 133 h 400"/>
              <a:gd name="T60" fmla="*/ 10 w 400"/>
              <a:gd name="T61" fmla="*/ 185 h 400"/>
              <a:gd name="T62" fmla="*/ 39 w 400"/>
              <a:gd name="T63" fmla="*/ 228 h 400"/>
              <a:gd name="T64" fmla="*/ 81 w 400"/>
              <a:gd name="T65" fmla="*/ 256 h 400"/>
              <a:gd name="T66" fmla="*/ 133 w 400"/>
              <a:gd name="T67" fmla="*/ 267 h 400"/>
              <a:gd name="T68" fmla="*/ 177 w 400"/>
              <a:gd name="T69" fmla="*/ 259 h 400"/>
              <a:gd name="T70" fmla="*/ 213 w 400"/>
              <a:gd name="T71" fmla="*/ 240 h 400"/>
              <a:gd name="T72" fmla="*/ 213 w 400"/>
              <a:gd name="T73" fmla="*/ 240 h 400"/>
              <a:gd name="T74" fmla="*/ 213 w 400"/>
              <a:gd name="T75" fmla="*/ 293 h 400"/>
              <a:gd name="T76" fmla="*/ 267 w 400"/>
              <a:gd name="T77" fmla="*/ 293 h 400"/>
              <a:gd name="T78" fmla="*/ 267 w 400"/>
              <a:gd name="T79" fmla="*/ 347 h 400"/>
              <a:gd name="T80" fmla="*/ 320 w 400"/>
              <a:gd name="T81" fmla="*/ 347 h 400"/>
              <a:gd name="T82" fmla="*/ 320 w 400"/>
              <a:gd name="T83" fmla="*/ 400 h 400"/>
              <a:gd name="T84" fmla="*/ 400 w 400"/>
              <a:gd name="T85" fmla="*/ 400 h 400"/>
              <a:gd name="T86" fmla="*/ 400 w 400"/>
              <a:gd name="T87" fmla="*/ 320 h 400"/>
              <a:gd name="T88" fmla="*/ 258 w 400"/>
              <a:gd name="T89" fmla="*/ 17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0" h="400">
                <a:moveTo>
                  <a:pt x="118" y="104"/>
                </a:moveTo>
                <a:lnTo>
                  <a:pt x="118" y="104"/>
                </a:lnTo>
                <a:cubicBezTo>
                  <a:pt x="116" y="107"/>
                  <a:pt x="114" y="110"/>
                  <a:pt x="112" y="112"/>
                </a:cubicBezTo>
                <a:cubicBezTo>
                  <a:pt x="110" y="115"/>
                  <a:pt x="107" y="117"/>
                  <a:pt x="104" y="118"/>
                </a:cubicBezTo>
                <a:cubicBezTo>
                  <a:pt x="100" y="119"/>
                  <a:pt x="97" y="120"/>
                  <a:pt x="93" y="120"/>
                </a:cubicBezTo>
                <a:cubicBezTo>
                  <a:pt x="89" y="120"/>
                  <a:pt x="86" y="119"/>
                  <a:pt x="83" y="118"/>
                </a:cubicBezTo>
                <a:cubicBezTo>
                  <a:pt x="80" y="117"/>
                  <a:pt x="77" y="115"/>
                  <a:pt x="74" y="112"/>
                </a:cubicBezTo>
                <a:cubicBezTo>
                  <a:pt x="72" y="110"/>
                  <a:pt x="70" y="107"/>
                  <a:pt x="69" y="104"/>
                </a:cubicBezTo>
                <a:cubicBezTo>
                  <a:pt x="67" y="101"/>
                  <a:pt x="67" y="97"/>
                  <a:pt x="67" y="93"/>
                </a:cubicBezTo>
                <a:cubicBezTo>
                  <a:pt x="67" y="90"/>
                  <a:pt x="67" y="86"/>
                  <a:pt x="69" y="83"/>
                </a:cubicBezTo>
                <a:cubicBezTo>
                  <a:pt x="70" y="80"/>
                  <a:pt x="72" y="77"/>
                  <a:pt x="74" y="75"/>
                </a:cubicBezTo>
                <a:cubicBezTo>
                  <a:pt x="77" y="72"/>
                  <a:pt x="80" y="70"/>
                  <a:pt x="83" y="69"/>
                </a:cubicBezTo>
                <a:cubicBezTo>
                  <a:pt x="86" y="68"/>
                  <a:pt x="89" y="67"/>
                  <a:pt x="93" y="67"/>
                </a:cubicBezTo>
                <a:cubicBezTo>
                  <a:pt x="97" y="67"/>
                  <a:pt x="100" y="68"/>
                  <a:pt x="104" y="69"/>
                </a:cubicBezTo>
                <a:cubicBezTo>
                  <a:pt x="107" y="70"/>
                  <a:pt x="110" y="72"/>
                  <a:pt x="112" y="75"/>
                </a:cubicBezTo>
                <a:cubicBezTo>
                  <a:pt x="114" y="77"/>
                  <a:pt x="116" y="80"/>
                  <a:pt x="118" y="83"/>
                </a:cubicBezTo>
                <a:cubicBezTo>
                  <a:pt x="119" y="86"/>
                  <a:pt x="120" y="90"/>
                  <a:pt x="120" y="93"/>
                </a:cubicBezTo>
                <a:cubicBezTo>
                  <a:pt x="120" y="97"/>
                  <a:pt x="119" y="101"/>
                  <a:pt x="118" y="104"/>
                </a:cubicBezTo>
                <a:close/>
                <a:moveTo>
                  <a:pt x="258" y="179"/>
                </a:moveTo>
                <a:lnTo>
                  <a:pt x="258" y="179"/>
                </a:lnTo>
                <a:cubicBezTo>
                  <a:pt x="260" y="173"/>
                  <a:pt x="262" y="167"/>
                  <a:pt x="263" y="161"/>
                </a:cubicBezTo>
                <a:cubicBezTo>
                  <a:pt x="265" y="152"/>
                  <a:pt x="267" y="143"/>
                  <a:pt x="267" y="133"/>
                </a:cubicBezTo>
                <a:cubicBezTo>
                  <a:pt x="267" y="115"/>
                  <a:pt x="263" y="98"/>
                  <a:pt x="256" y="82"/>
                </a:cubicBezTo>
                <a:cubicBezTo>
                  <a:pt x="249" y="65"/>
                  <a:pt x="239" y="51"/>
                  <a:pt x="227" y="39"/>
                </a:cubicBezTo>
                <a:cubicBezTo>
                  <a:pt x="215" y="27"/>
                  <a:pt x="201" y="18"/>
                  <a:pt x="185" y="11"/>
                </a:cubicBezTo>
                <a:cubicBezTo>
                  <a:pt x="169" y="4"/>
                  <a:pt x="151" y="0"/>
                  <a:pt x="133" y="0"/>
                </a:cubicBezTo>
                <a:cubicBezTo>
                  <a:pt x="115" y="0"/>
                  <a:pt x="97" y="4"/>
                  <a:pt x="81" y="11"/>
                </a:cubicBezTo>
                <a:cubicBezTo>
                  <a:pt x="65" y="18"/>
                  <a:pt x="51" y="27"/>
                  <a:pt x="39" y="39"/>
                </a:cubicBezTo>
                <a:cubicBezTo>
                  <a:pt x="27" y="51"/>
                  <a:pt x="17" y="65"/>
                  <a:pt x="10" y="82"/>
                </a:cubicBezTo>
                <a:cubicBezTo>
                  <a:pt x="3" y="98"/>
                  <a:pt x="0" y="115"/>
                  <a:pt x="0" y="133"/>
                </a:cubicBezTo>
                <a:cubicBezTo>
                  <a:pt x="0" y="152"/>
                  <a:pt x="3" y="169"/>
                  <a:pt x="10" y="185"/>
                </a:cubicBezTo>
                <a:cubicBezTo>
                  <a:pt x="17" y="202"/>
                  <a:pt x="27" y="216"/>
                  <a:pt x="39" y="228"/>
                </a:cubicBezTo>
                <a:cubicBezTo>
                  <a:pt x="51" y="240"/>
                  <a:pt x="65" y="249"/>
                  <a:pt x="81" y="256"/>
                </a:cubicBezTo>
                <a:cubicBezTo>
                  <a:pt x="97" y="263"/>
                  <a:pt x="115" y="267"/>
                  <a:pt x="133" y="267"/>
                </a:cubicBezTo>
                <a:cubicBezTo>
                  <a:pt x="148" y="267"/>
                  <a:pt x="163" y="264"/>
                  <a:pt x="177" y="259"/>
                </a:cubicBezTo>
                <a:cubicBezTo>
                  <a:pt x="190" y="255"/>
                  <a:pt x="202" y="248"/>
                  <a:pt x="213" y="240"/>
                </a:cubicBezTo>
                <a:lnTo>
                  <a:pt x="213" y="240"/>
                </a:lnTo>
                <a:lnTo>
                  <a:pt x="213" y="293"/>
                </a:lnTo>
                <a:lnTo>
                  <a:pt x="267" y="293"/>
                </a:lnTo>
                <a:lnTo>
                  <a:pt x="267" y="347"/>
                </a:lnTo>
                <a:lnTo>
                  <a:pt x="320" y="347"/>
                </a:lnTo>
                <a:lnTo>
                  <a:pt x="320" y="400"/>
                </a:lnTo>
                <a:lnTo>
                  <a:pt x="400" y="400"/>
                </a:lnTo>
                <a:lnTo>
                  <a:pt x="400" y="320"/>
                </a:lnTo>
                <a:lnTo>
                  <a:pt x="258" y="179"/>
                </a:ln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grpSp>
        <p:nvGrpSpPr>
          <p:cNvPr id="70" name="Group 4">
            <a:extLst>
              <a:ext uri="{FF2B5EF4-FFF2-40B4-BE49-F238E27FC236}">
                <a16:creationId xmlns:a16="http://schemas.microsoft.com/office/drawing/2014/main" id="{EA3BEFEF-F847-F538-5E28-1D85C0FA9C51}"/>
              </a:ext>
              <a:ext uri="{C183D7F6-B498-43B3-948B-1728B52AA6E4}">
                <adec:decorative xmlns:adec="http://schemas.microsoft.com/office/drawing/2017/decorative" val="1"/>
              </a:ext>
            </a:extLst>
          </p:cNvPr>
          <p:cNvGrpSpPr>
            <a:grpSpLocks noChangeAspect="1"/>
          </p:cNvGrpSpPr>
          <p:nvPr/>
        </p:nvGrpSpPr>
        <p:grpSpPr bwMode="auto">
          <a:xfrm>
            <a:off x="670875" y="1299660"/>
            <a:ext cx="274474" cy="299333"/>
            <a:chOff x="4268" y="1734"/>
            <a:chExt cx="265" cy="289"/>
          </a:xfrm>
        </p:grpSpPr>
        <p:sp>
          <p:nvSpPr>
            <p:cNvPr id="71" name="Freeform 5">
              <a:extLst>
                <a:ext uri="{FF2B5EF4-FFF2-40B4-BE49-F238E27FC236}">
                  <a16:creationId xmlns:a16="http://schemas.microsoft.com/office/drawing/2014/main" id="{AFE21030-70A4-533A-BF97-D71B641809A4}"/>
                </a:ext>
              </a:extLst>
            </p:cNvPr>
            <p:cNvSpPr>
              <a:spLocks/>
            </p:cNvSpPr>
            <p:nvPr/>
          </p:nvSpPr>
          <p:spPr bwMode="auto">
            <a:xfrm>
              <a:off x="4433" y="1865"/>
              <a:ext cx="80" cy="80"/>
            </a:xfrm>
            <a:custGeom>
              <a:avLst/>
              <a:gdLst>
                <a:gd name="T0" fmla="*/ 4 w 108"/>
                <a:gd name="T1" fmla="*/ 33 h 107"/>
                <a:gd name="T2" fmla="*/ 4 w 108"/>
                <a:gd name="T3" fmla="*/ 33 h 107"/>
                <a:gd name="T4" fmla="*/ 0 w 108"/>
                <a:gd name="T5" fmla="*/ 54 h 107"/>
                <a:gd name="T6" fmla="*/ 4 w 108"/>
                <a:gd name="T7" fmla="*/ 75 h 107"/>
                <a:gd name="T8" fmla="*/ 16 w 108"/>
                <a:gd name="T9" fmla="*/ 93 h 107"/>
                <a:gd name="T10" fmla="*/ 33 w 108"/>
                <a:gd name="T11" fmla="*/ 104 h 107"/>
                <a:gd name="T12" fmla="*/ 42 w 108"/>
                <a:gd name="T13" fmla="*/ 107 h 107"/>
                <a:gd name="T14" fmla="*/ 66 w 108"/>
                <a:gd name="T15" fmla="*/ 107 h 107"/>
                <a:gd name="T16" fmla="*/ 75 w 108"/>
                <a:gd name="T17" fmla="*/ 104 h 107"/>
                <a:gd name="T18" fmla="*/ 92 w 108"/>
                <a:gd name="T19" fmla="*/ 93 h 107"/>
                <a:gd name="T20" fmla="*/ 104 w 108"/>
                <a:gd name="T21" fmla="*/ 75 h 107"/>
                <a:gd name="T22" fmla="*/ 108 w 108"/>
                <a:gd name="T23" fmla="*/ 54 h 107"/>
                <a:gd name="T24" fmla="*/ 104 w 108"/>
                <a:gd name="T25" fmla="*/ 33 h 107"/>
                <a:gd name="T26" fmla="*/ 92 w 108"/>
                <a:gd name="T27" fmla="*/ 16 h 107"/>
                <a:gd name="T28" fmla="*/ 75 w 108"/>
                <a:gd name="T29" fmla="*/ 5 h 107"/>
                <a:gd name="T30" fmla="*/ 54 w 108"/>
                <a:gd name="T31" fmla="*/ 0 h 107"/>
                <a:gd name="T32" fmla="*/ 33 w 108"/>
                <a:gd name="T33" fmla="*/ 5 h 107"/>
                <a:gd name="T34" fmla="*/ 16 w 108"/>
                <a:gd name="T35" fmla="*/ 16 h 107"/>
                <a:gd name="T36" fmla="*/ 4 w 108"/>
                <a:gd name="T37"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8" h="107">
                  <a:moveTo>
                    <a:pt x="4" y="33"/>
                  </a:moveTo>
                  <a:lnTo>
                    <a:pt x="4" y="33"/>
                  </a:lnTo>
                  <a:cubicBezTo>
                    <a:pt x="1" y="40"/>
                    <a:pt x="0" y="47"/>
                    <a:pt x="0" y="54"/>
                  </a:cubicBezTo>
                  <a:cubicBezTo>
                    <a:pt x="0" y="62"/>
                    <a:pt x="1" y="69"/>
                    <a:pt x="4" y="75"/>
                  </a:cubicBezTo>
                  <a:cubicBezTo>
                    <a:pt x="7" y="82"/>
                    <a:pt x="11" y="88"/>
                    <a:pt x="16" y="93"/>
                  </a:cubicBezTo>
                  <a:cubicBezTo>
                    <a:pt x="21" y="97"/>
                    <a:pt x="27" y="101"/>
                    <a:pt x="33" y="104"/>
                  </a:cubicBezTo>
                  <a:cubicBezTo>
                    <a:pt x="36" y="105"/>
                    <a:pt x="39" y="106"/>
                    <a:pt x="42" y="107"/>
                  </a:cubicBezTo>
                  <a:lnTo>
                    <a:pt x="66" y="107"/>
                  </a:lnTo>
                  <a:cubicBezTo>
                    <a:pt x="69" y="106"/>
                    <a:pt x="72" y="105"/>
                    <a:pt x="75" y="104"/>
                  </a:cubicBezTo>
                  <a:cubicBezTo>
                    <a:pt x="82" y="101"/>
                    <a:pt x="87" y="97"/>
                    <a:pt x="92" y="93"/>
                  </a:cubicBezTo>
                  <a:cubicBezTo>
                    <a:pt x="97" y="88"/>
                    <a:pt x="101" y="82"/>
                    <a:pt x="104" y="75"/>
                  </a:cubicBezTo>
                  <a:cubicBezTo>
                    <a:pt x="107" y="69"/>
                    <a:pt x="108" y="62"/>
                    <a:pt x="108" y="54"/>
                  </a:cubicBezTo>
                  <a:cubicBezTo>
                    <a:pt x="108" y="47"/>
                    <a:pt x="107" y="40"/>
                    <a:pt x="104" y="33"/>
                  </a:cubicBezTo>
                  <a:cubicBezTo>
                    <a:pt x="101" y="27"/>
                    <a:pt x="97" y="21"/>
                    <a:pt x="92" y="16"/>
                  </a:cubicBezTo>
                  <a:cubicBezTo>
                    <a:pt x="87" y="11"/>
                    <a:pt x="82" y="7"/>
                    <a:pt x="75" y="5"/>
                  </a:cubicBezTo>
                  <a:cubicBezTo>
                    <a:pt x="68" y="2"/>
                    <a:pt x="61" y="0"/>
                    <a:pt x="54" y="0"/>
                  </a:cubicBezTo>
                  <a:cubicBezTo>
                    <a:pt x="47" y="0"/>
                    <a:pt x="40" y="2"/>
                    <a:pt x="33" y="5"/>
                  </a:cubicBezTo>
                  <a:cubicBezTo>
                    <a:pt x="27" y="7"/>
                    <a:pt x="21" y="11"/>
                    <a:pt x="16" y="16"/>
                  </a:cubicBezTo>
                  <a:cubicBezTo>
                    <a:pt x="11" y="21"/>
                    <a:pt x="7" y="27"/>
                    <a:pt x="4" y="33"/>
                  </a:cubicBezTo>
                  <a:close/>
                </a:path>
              </a:pathLst>
            </a:custGeom>
            <a:solidFill>
              <a:schemeClr val="tx2"/>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dirty="0"/>
            </a:p>
          </p:txBody>
        </p:sp>
        <p:sp>
          <p:nvSpPr>
            <p:cNvPr id="72" name="Freeform 6">
              <a:extLst>
                <a:ext uri="{FF2B5EF4-FFF2-40B4-BE49-F238E27FC236}">
                  <a16:creationId xmlns:a16="http://schemas.microsoft.com/office/drawing/2014/main" id="{261E7703-ADD2-2761-CB45-5AA8BC778379}"/>
                </a:ext>
              </a:extLst>
            </p:cNvPr>
            <p:cNvSpPr>
              <a:spLocks/>
            </p:cNvSpPr>
            <p:nvPr/>
          </p:nvSpPr>
          <p:spPr bwMode="auto">
            <a:xfrm>
              <a:off x="4412" y="1967"/>
              <a:ext cx="121" cy="56"/>
            </a:xfrm>
            <a:custGeom>
              <a:avLst/>
              <a:gdLst>
                <a:gd name="T0" fmla="*/ 156 w 162"/>
                <a:gd name="T1" fmla="*/ 49 h 76"/>
                <a:gd name="T2" fmla="*/ 156 w 162"/>
                <a:gd name="T3" fmla="*/ 49 h 76"/>
                <a:gd name="T4" fmla="*/ 139 w 162"/>
                <a:gd name="T5" fmla="*/ 23 h 76"/>
                <a:gd name="T6" fmla="*/ 113 w 162"/>
                <a:gd name="T7" fmla="*/ 6 h 76"/>
                <a:gd name="T8" fmla="*/ 81 w 162"/>
                <a:gd name="T9" fmla="*/ 0 h 76"/>
                <a:gd name="T10" fmla="*/ 49 w 162"/>
                <a:gd name="T11" fmla="*/ 6 h 76"/>
                <a:gd name="T12" fmla="*/ 23 w 162"/>
                <a:gd name="T13" fmla="*/ 23 h 76"/>
                <a:gd name="T14" fmla="*/ 6 w 162"/>
                <a:gd name="T15" fmla="*/ 49 h 76"/>
                <a:gd name="T16" fmla="*/ 0 w 162"/>
                <a:gd name="T17" fmla="*/ 76 h 76"/>
                <a:gd name="T18" fmla="*/ 162 w 162"/>
                <a:gd name="T19" fmla="*/ 76 h 76"/>
                <a:gd name="T20" fmla="*/ 156 w 162"/>
                <a:gd name="T21" fmla="*/ 4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76">
                  <a:moveTo>
                    <a:pt x="156" y="49"/>
                  </a:moveTo>
                  <a:lnTo>
                    <a:pt x="156" y="49"/>
                  </a:lnTo>
                  <a:cubicBezTo>
                    <a:pt x="152" y="39"/>
                    <a:pt x="146" y="30"/>
                    <a:pt x="139" y="23"/>
                  </a:cubicBezTo>
                  <a:cubicBezTo>
                    <a:pt x="132" y="16"/>
                    <a:pt x="123" y="10"/>
                    <a:pt x="113" y="6"/>
                  </a:cubicBezTo>
                  <a:cubicBezTo>
                    <a:pt x="103" y="2"/>
                    <a:pt x="93" y="0"/>
                    <a:pt x="81" y="0"/>
                  </a:cubicBezTo>
                  <a:cubicBezTo>
                    <a:pt x="70" y="0"/>
                    <a:pt x="59" y="2"/>
                    <a:pt x="49" y="6"/>
                  </a:cubicBezTo>
                  <a:cubicBezTo>
                    <a:pt x="39" y="10"/>
                    <a:pt x="31" y="16"/>
                    <a:pt x="23" y="23"/>
                  </a:cubicBezTo>
                  <a:cubicBezTo>
                    <a:pt x="16" y="30"/>
                    <a:pt x="10" y="39"/>
                    <a:pt x="6" y="49"/>
                  </a:cubicBezTo>
                  <a:cubicBezTo>
                    <a:pt x="3" y="57"/>
                    <a:pt x="1" y="67"/>
                    <a:pt x="0" y="76"/>
                  </a:cubicBezTo>
                  <a:lnTo>
                    <a:pt x="162" y="76"/>
                  </a:lnTo>
                  <a:cubicBezTo>
                    <a:pt x="162" y="66"/>
                    <a:pt x="160" y="57"/>
                    <a:pt x="156" y="49"/>
                  </a:cubicBezTo>
                  <a:close/>
                </a:path>
              </a:pathLst>
            </a:custGeom>
            <a:solidFill>
              <a:schemeClr val="tx2"/>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dirty="0"/>
            </a:p>
          </p:txBody>
        </p:sp>
        <p:sp>
          <p:nvSpPr>
            <p:cNvPr id="73" name="Freeform 7">
              <a:extLst>
                <a:ext uri="{FF2B5EF4-FFF2-40B4-BE49-F238E27FC236}">
                  <a16:creationId xmlns:a16="http://schemas.microsoft.com/office/drawing/2014/main" id="{1E41C67C-FAD3-91E3-84A8-232A7EC7D49A}"/>
                </a:ext>
              </a:extLst>
            </p:cNvPr>
            <p:cNvSpPr>
              <a:spLocks/>
            </p:cNvSpPr>
            <p:nvPr/>
          </p:nvSpPr>
          <p:spPr bwMode="auto">
            <a:xfrm>
              <a:off x="4268" y="1738"/>
              <a:ext cx="60" cy="270"/>
            </a:xfrm>
            <a:custGeom>
              <a:avLst/>
              <a:gdLst>
                <a:gd name="T0" fmla="*/ 80 w 80"/>
                <a:gd name="T1" fmla="*/ 80 h 363"/>
                <a:gd name="T2" fmla="*/ 80 w 80"/>
                <a:gd name="T3" fmla="*/ 80 h 363"/>
                <a:gd name="T4" fmla="*/ 0 w 80"/>
                <a:gd name="T5" fmla="*/ 0 h 363"/>
                <a:gd name="T6" fmla="*/ 0 w 80"/>
                <a:gd name="T7" fmla="*/ 310 h 363"/>
                <a:gd name="T8" fmla="*/ 53 w 80"/>
                <a:gd name="T9" fmla="*/ 363 h 363"/>
                <a:gd name="T10" fmla="*/ 53 w 80"/>
                <a:gd name="T11" fmla="*/ 283 h 363"/>
                <a:gd name="T12" fmla="*/ 57 w 80"/>
                <a:gd name="T13" fmla="*/ 267 h 363"/>
                <a:gd name="T14" fmla="*/ 66 w 80"/>
                <a:gd name="T15" fmla="*/ 256 h 363"/>
                <a:gd name="T16" fmla="*/ 75 w 80"/>
                <a:gd name="T17" fmla="*/ 247 h 363"/>
                <a:gd name="T18" fmla="*/ 80 w 80"/>
                <a:gd name="T19" fmla="*/ 240 h 363"/>
                <a:gd name="T20" fmla="*/ 80 w 80"/>
                <a:gd name="T21" fmla="*/ 8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363">
                  <a:moveTo>
                    <a:pt x="80" y="80"/>
                  </a:moveTo>
                  <a:lnTo>
                    <a:pt x="80" y="80"/>
                  </a:lnTo>
                  <a:lnTo>
                    <a:pt x="0" y="0"/>
                  </a:lnTo>
                  <a:lnTo>
                    <a:pt x="0" y="310"/>
                  </a:lnTo>
                  <a:lnTo>
                    <a:pt x="53" y="363"/>
                  </a:lnTo>
                  <a:lnTo>
                    <a:pt x="53" y="283"/>
                  </a:lnTo>
                  <a:cubicBezTo>
                    <a:pt x="53" y="277"/>
                    <a:pt x="54" y="272"/>
                    <a:pt x="57" y="267"/>
                  </a:cubicBezTo>
                  <a:cubicBezTo>
                    <a:pt x="60" y="263"/>
                    <a:pt x="63" y="259"/>
                    <a:pt x="66" y="256"/>
                  </a:cubicBezTo>
                  <a:cubicBezTo>
                    <a:pt x="70" y="253"/>
                    <a:pt x="73" y="250"/>
                    <a:pt x="75" y="247"/>
                  </a:cubicBezTo>
                  <a:cubicBezTo>
                    <a:pt x="78" y="245"/>
                    <a:pt x="80" y="243"/>
                    <a:pt x="80" y="240"/>
                  </a:cubicBezTo>
                  <a:lnTo>
                    <a:pt x="80" y="80"/>
                  </a:ln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a:p>
          </p:txBody>
        </p:sp>
        <p:sp>
          <p:nvSpPr>
            <p:cNvPr id="74" name="Freeform 8">
              <a:extLst>
                <a:ext uri="{FF2B5EF4-FFF2-40B4-BE49-F238E27FC236}">
                  <a16:creationId xmlns:a16="http://schemas.microsoft.com/office/drawing/2014/main" id="{20DDFC08-2B57-8A5E-982A-67E555D5A4CB}"/>
                </a:ext>
              </a:extLst>
            </p:cNvPr>
            <p:cNvSpPr>
              <a:spLocks/>
            </p:cNvSpPr>
            <p:nvPr/>
          </p:nvSpPr>
          <p:spPr bwMode="auto">
            <a:xfrm>
              <a:off x="4292" y="1734"/>
              <a:ext cx="155" cy="239"/>
            </a:xfrm>
            <a:custGeom>
              <a:avLst/>
              <a:gdLst>
                <a:gd name="T0" fmla="*/ 163 w 208"/>
                <a:gd name="T1" fmla="*/ 266 h 320"/>
                <a:gd name="T2" fmla="*/ 163 w 208"/>
                <a:gd name="T3" fmla="*/ 266 h 320"/>
                <a:gd name="T4" fmla="*/ 154 w 208"/>
                <a:gd name="T5" fmla="*/ 227 h 320"/>
                <a:gd name="T6" fmla="*/ 158 w 208"/>
                <a:gd name="T7" fmla="*/ 200 h 320"/>
                <a:gd name="T8" fmla="*/ 169 w 208"/>
                <a:gd name="T9" fmla="*/ 177 h 320"/>
                <a:gd name="T10" fmla="*/ 185 w 208"/>
                <a:gd name="T11" fmla="*/ 157 h 320"/>
                <a:gd name="T12" fmla="*/ 208 w 208"/>
                <a:gd name="T13" fmla="*/ 142 h 320"/>
                <a:gd name="T14" fmla="*/ 208 w 208"/>
                <a:gd name="T15" fmla="*/ 0 h 320"/>
                <a:gd name="T16" fmla="*/ 0 w 208"/>
                <a:gd name="T17" fmla="*/ 0 h 320"/>
                <a:gd name="T18" fmla="*/ 66 w 208"/>
                <a:gd name="T19" fmla="*/ 67 h 320"/>
                <a:gd name="T20" fmla="*/ 72 w 208"/>
                <a:gd name="T21" fmla="*/ 75 h 320"/>
                <a:gd name="T22" fmla="*/ 74 w 208"/>
                <a:gd name="T23" fmla="*/ 85 h 320"/>
                <a:gd name="T24" fmla="*/ 74 w 208"/>
                <a:gd name="T25" fmla="*/ 245 h 320"/>
                <a:gd name="T26" fmla="*/ 70 w 208"/>
                <a:gd name="T27" fmla="*/ 261 h 320"/>
                <a:gd name="T28" fmla="*/ 61 w 208"/>
                <a:gd name="T29" fmla="*/ 272 h 320"/>
                <a:gd name="T30" fmla="*/ 52 w 208"/>
                <a:gd name="T31" fmla="*/ 281 h 320"/>
                <a:gd name="T32" fmla="*/ 48 w 208"/>
                <a:gd name="T33" fmla="*/ 288 h 320"/>
                <a:gd name="T34" fmla="*/ 48 w 208"/>
                <a:gd name="T35" fmla="*/ 320 h 320"/>
                <a:gd name="T36" fmla="*/ 158 w 208"/>
                <a:gd name="T37" fmla="*/ 320 h 320"/>
                <a:gd name="T38" fmla="*/ 186 w 208"/>
                <a:gd name="T39" fmla="*/ 297 h 320"/>
                <a:gd name="T40" fmla="*/ 163 w 208"/>
                <a:gd name="T41" fmla="*/ 26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8" h="320">
                  <a:moveTo>
                    <a:pt x="163" y="266"/>
                  </a:moveTo>
                  <a:lnTo>
                    <a:pt x="163" y="266"/>
                  </a:lnTo>
                  <a:cubicBezTo>
                    <a:pt x="157" y="254"/>
                    <a:pt x="154" y="241"/>
                    <a:pt x="154" y="227"/>
                  </a:cubicBezTo>
                  <a:cubicBezTo>
                    <a:pt x="154" y="218"/>
                    <a:pt x="155" y="209"/>
                    <a:pt x="158" y="200"/>
                  </a:cubicBezTo>
                  <a:cubicBezTo>
                    <a:pt x="160" y="192"/>
                    <a:pt x="164" y="184"/>
                    <a:pt x="169" y="177"/>
                  </a:cubicBezTo>
                  <a:cubicBezTo>
                    <a:pt x="173" y="169"/>
                    <a:pt x="179" y="163"/>
                    <a:pt x="185" y="157"/>
                  </a:cubicBezTo>
                  <a:cubicBezTo>
                    <a:pt x="192" y="151"/>
                    <a:pt x="199" y="146"/>
                    <a:pt x="208" y="142"/>
                  </a:cubicBezTo>
                  <a:lnTo>
                    <a:pt x="208" y="0"/>
                  </a:lnTo>
                  <a:lnTo>
                    <a:pt x="0" y="0"/>
                  </a:lnTo>
                  <a:lnTo>
                    <a:pt x="66" y="67"/>
                  </a:lnTo>
                  <a:cubicBezTo>
                    <a:pt x="69" y="69"/>
                    <a:pt x="71" y="72"/>
                    <a:pt x="72" y="75"/>
                  </a:cubicBezTo>
                  <a:cubicBezTo>
                    <a:pt x="73" y="79"/>
                    <a:pt x="74" y="82"/>
                    <a:pt x="74" y="85"/>
                  </a:cubicBezTo>
                  <a:lnTo>
                    <a:pt x="74" y="245"/>
                  </a:lnTo>
                  <a:cubicBezTo>
                    <a:pt x="74" y="251"/>
                    <a:pt x="73" y="257"/>
                    <a:pt x="70" y="261"/>
                  </a:cubicBezTo>
                  <a:cubicBezTo>
                    <a:pt x="67" y="265"/>
                    <a:pt x="64" y="269"/>
                    <a:pt x="61" y="272"/>
                  </a:cubicBezTo>
                  <a:cubicBezTo>
                    <a:pt x="58" y="276"/>
                    <a:pt x="54" y="279"/>
                    <a:pt x="52" y="281"/>
                  </a:cubicBezTo>
                  <a:cubicBezTo>
                    <a:pt x="49" y="283"/>
                    <a:pt x="48" y="286"/>
                    <a:pt x="48" y="288"/>
                  </a:cubicBezTo>
                  <a:lnTo>
                    <a:pt x="48" y="320"/>
                  </a:lnTo>
                  <a:lnTo>
                    <a:pt x="158" y="320"/>
                  </a:lnTo>
                  <a:cubicBezTo>
                    <a:pt x="167" y="311"/>
                    <a:pt x="176" y="303"/>
                    <a:pt x="186" y="297"/>
                  </a:cubicBezTo>
                  <a:cubicBezTo>
                    <a:pt x="176" y="288"/>
                    <a:pt x="168" y="278"/>
                    <a:pt x="163" y="266"/>
                  </a:cubicBezTo>
                  <a:close/>
                </a:path>
              </a:pathLst>
            </a:custGeom>
            <a:solidFill>
              <a:srgbClr val="C1C1C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471" dirty="0"/>
            </a:p>
          </p:txBody>
        </p:sp>
      </p:grpSp>
    </p:spTree>
    <p:extLst>
      <p:ext uri="{BB962C8B-B14F-4D97-AF65-F5344CB8AC3E}">
        <p14:creationId xmlns:p14="http://schemas.microsoft.com/office/powerpoint/2010/main" val="1226776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A921786-0A33-58B0-1272-13E211C619DF}"/>
              </a:ext>
            </a:extLst>
          </p:cNvPr>
          <p:cNvSpPr>
            <a:spLocks noGrp="1"/>
          </p:cNvSpPr>
          <p:nvPr>
            <p:ph type="ftr" sz="quarter" idx="10"/>
          </p:nvPr>
        </p:nvSpPr>
        <p:spPr>
          <a:xfrm>
            <a:off x="228599" y="6556248"/>
            <a:ext cx="2624513" cy="182880"/>
          </a:xfrm>
        </p:spPr>
        <p: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1" lang="en-US" sz="800" b="0" i="0" u="none" strike="noStrike" kern="1200" cap="none" spc="0" normalizeH="0" baseline="0" noProof="0" dirty="0">
                <a:ln>
                  <a:noFill/>
                </a:ln>
                <a:solidFill>
                  <a:srgbClr val="6785C1"/>
                </a:solidFill>
                <a:effectLst/>
                <a:uLnTx/>
                <a:uFillTx/>
                <a:latin typeface="Arial"/>
                <a:cs typeface="+mn-cs"/>
              </a:rPr>
              <a:t>© 2023 NTT DATA Americas, Inc. All rights reserved.</a:t>
            </a:r>
          </a:p>
        </p:txBody>
      </p:sp>
      <p:sp>
        <p:nvSpPr>
          <p:cNvPr id="4" name="Slide Number Placeholder 3">
            <a:extLst>
              <a:ext uri="{FF2B5EF4-FFF2-40B4-BE49-F238E27FC236}">
                <a16:creationId xmlns:a16="http://schemas.microsoft.com/office/drawing/2014/main" id="{2115537C-F063-2873-CA35-D80C63755A7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2EA2340-BE12-4138-BE15-7C339B03EB4B}" type="slidenum">
              <a:rPr kumimoji="1" lang="en-US" sz="800" b="0" i="0" u="none" strike="noStrike" kern="1200" cap="none" spc="0" normalizeH="0" baseline="0" noProof="0" smtClean="0">
                <a:ln>
                  <a:noFill/>
                </a:ln>
                <a:solidFill>
                  <a:srgbClr val="6785C1"/>
                </a:solidFill>
                <a:effectLst/>
                <a:uLnTx/>
                <a:uFillTx/>
                <a:latin typeface="Arial"/>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1" lang="en-US" sz="800" b="0" i="0" u="none" strike="noStrike" kern="1200" cap="none" spc="0" normalizeH="0" baseline="0" noProof="0">
              <a:ln>
                <a:noFill/>
              </a:ln>
              <a:solidFill>
                <a:srgbClr val="6785C1"/>
              </a:solidFill>
              <a:effectLst/>
              <a:uLnTx/>
              <a:uFillTx/>
              <a:latin typeface="Arial"/>
              <a:cs typeface="+mn-cs"/>
            </a:endParaRPr>
          </a:p>
        </p:txBody>
      </p:sp>
      <p:sp>
        <p:nvSpPr>
          <p:cNvPr id="5" name="Title 4">
            <a:extLst>
              <a:ext uri="{FF2B5EF4-FFF2-40B4-BE49-F238E27FC236}">
                <a16:creationId xmlns:a16="http://schemas.microsoft.com/office/drawing/2014/main" id="{AC13A203-6394-4462-92E1-FC75E226C4B4}"/>
              </a:ext>
            </a:extLst>
          </p:cNvPr>
          <p:cNvSpPr>
            <a:spLocks noGrp="1"/>
          </p:cNvSpPr>
          <p:nvPr>
            <p:ph type="title"/>
          </p:nvPr>
        </p:nvSpPr>
        <p:spPr/>
        <p:txBody>
          <a:bodyPr/>
          <a:lstStyle/>
          <a:p>
            <a:r>
              <a:rPr lang="en-IN" dirty="0"/>
              <a:t>When is Virtualization Useful?</a:t>
            </a:r>
          </a:p>
        </p:txBody>
      </p:sp>
      <p:sp>
        <p:nvSpPr>
          <p:cNvPr id="6" name="Rectangle: Top Corners Rounded 5">
            <a:extLst>
              <a:ext uri="{FF2B5EF4-FFF2-40B4-BE49-F238E27FC236}">
                <a16:creationId xmlns:a16="http://schemas.microsoft.com/office/drawing/2014/main" id="{71FB89FC-4BAA-56E6-3526-AFFE40FE201E}"/>
              </a:ext>
            </a:extLst>
          </p:cNvPr>
          <p:cNvSpPr/>
          <p:nvPr/>
        </p:nvSpPr>
        <p:spPr>
          <a:xfrm>
            <a:off x="9139282" y="4014078"/>
            <a:ext cx="2717358" cy="2088000"/>
          </a:xfrm>
          <a:prstGeom prst="round2Same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IN" sz="1800" b="0" i="0" u="none" strike="noStrike" kern="1200" cap="none" spc="0" normalizeH="0" baseline="0" noProof="0">
              <a:ln>
                <a:noFill/>
              </a:ln>
              <a:solidFill>
                <a:srgbClr val="FFFFFF"/>
              </a:solidFill>
              <a:effectLst/>
              <a:uLnTx/>
              <a:uFillTx/>
              <a:latin typeface="Arial"/>
              <a:cs typeface="+mn-cs"/>
            </a:endParaRPr>
          </a:p>
        </p:txBody>
      </p:sp>
      <p:sp>
        <p:nvSpPr>
          <p:cNvPr id="7" name="Rectangle: Top Corners Rounded 6">
            <a:extLst>
              <a:ext uri="{FF2B5EF4-FFF2-40B4-BE49-F238E27FC236}">
                <a16:creationId xmlns:a16="http://schemas.microsoft.com/office/drawing/2014/main" id="{869CF97C-34C7-A92A-B841-73270937FCA2}"/>
              </a:ext>
            </a:extLst>
          </p:cNvPr>
          <p:cNvSpPr/>
          <p:nvPr/>
        </p:nvSpPr>
        <p:spPr>
          <a:xfrm>
            <a:off x="6200075" y="4014078"/>
            <a:ext cx="2717358" cy="2088000"/>
          </a:xfrm>
          <a:prstGeom prst="round2Same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IN" sz="1800" b="0" i="0" u="none" strike="noStrike" kern="1200" cap="none" spc="0" normalizeH="0" baseline="0" noProof="0">
              <a:ln>
                <a:noFill/>
              </a:ln>
              <a:solidFill>
                <a:srgbClr val="FFFFFF"/>
              </a:solidFill>
              <a:effectLst/>
              <a:uLnTx/>
              <a:uFillTx/>
              <a:latin typeface="Arial"/>
              <a:cs typeface="+mn-cs"/>
            </a:endParaRPr>
          </a:p>
        </p:txBody>
      </p:sp>
      <p:sp>
        <p:nvSpPr>
          <p:cNvPr id="8" name="Rectangle: Top Corners Rounded 7">
            <a:extLst>
              <a:ext uri="{FF2B5EF4-FFF2-40B4-BE49-F238E27FC236}">
                <a16:creationId xmlns:a16="http://schemas.microsoft.com/office/drawing/2014/main" id="{7D2435DB-F4F7-2D71-1563-A49BB07C93AA}"/>
              </a:ext>
            </a:extLst>
          </p:cNvPr>
          <p:cNvSpPr/>
          <p:nvPr/>
        </p:nvSpPr>
        <p:spPr>
          <a:xfrm>
            <a:off x="3260867" y="4014078"/>
            <a:ext cx="2717358" cy="2088000"/>
          </a:xfrm>
          <a:prstGeom prst="round2Same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IN" sz="1800" b="0" i="0" u="none" strike="noStrike" kern="1200" cap="none" spc="0" normalizeH="0" baseline="0" noProof="0">
              <a:ln>
                <a:noFill/>
              </a:ln>
              <a:solidFill>
                <a:srgbClr val="FFFFFF"/>
              </a:solidFill>
              <a:effectLst/>
              <a:uLnTx/>
              <a:uFillTx/>
              <a:latin typeface="Arial"/>
              <a:cs typeface="+mn-cs"/>
            </a:endParaRPr>
          </a:p>
        </p:txBody>
      </p:sp>
      <p:sp>
        <p:nvSpPr>
          <p:cNvPr id="9" name="Rectangle: Top Corners Rounded 8">
            <a:extLst>
              <a:ext uri="{FF2B5EF4-FFF2-40B4-BE49-F238E27FC236}">
                <a16:creationId xmlns:a16="http://schemas.microsoft.com/office/drawing/2014/main" id="{20399692-C4CC-742E-F650-1F46DFD92ACB}"/>
              </a:ext>
            </a:extLst>
          </p:cNvPr>
          <p:cNvSpPr/>
          <p:nvPr/>
        </p:nvSpPr>
        <p:spPr>
          <a:xfrm>
            <a:off x="321659" y="4014078"/>
            <a:ext cx="2717358" cy="2088000"/>
          </a:xfrm>
          <a:prstGeom prst="round2Same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IN" sz="1800" b="0" i="0" u="none" strike="noStrike" kern="1200" cap="none" spc="0" normalizeH="0" baseline="0" noProof="0">
              <a:ln>
                <a:noFill/>
              </a:ln>
              <a:solidFill>
                <a:srgbClr val="FFFFFF"/>
              </a:solidFill>
              <a:effectLst/>
              <a:uLnTx/>
              <a:uFillTx/>
              <a:latin typeface="Arial"/>
              <a:cs typeface="+mn-cs"/>
            </a:endParaRPr>
          </a:p>
        </p:txBody>
      </p:sp>
      <p:grpSp>
        <p:nvGrpSpPr>
          <p:cNvPr id="10" name="Group 9">
            <a:extLst>
              <a:ext uri="{FF2B5EF4-FFF2-40B4-BE49-F238E27FC236}">
                <a16:creationId xmlns:a16="http://schemas.microsoft.com/office/drawing/2014/main" id="{781067F5-8613-0590-FD50-678CCDA4988F}"/>
              </a:ext>
              <a:ext uri="{C183D7F6-B498-43B3-948B-1728B52AA6E4}">
                <adec:decorative xmlns:adec="http://schemas.microsoft.com/office/drawing/2017/decorative" val="1"/>
              </a:ext>
            </a:extLst>
          </p:cNvPr>
          <p:cNvGrpSpPr/>
          <p:nvPr/>
        </p:nvGrpSpPr>
        <p:grpSpPr>
          <a:xfrm>
            <a:off x="507564" y="1350603"/>
            <a:ext cx="2345549" cy="2345543"/>
            <a:chOff x="528418" y="1377188"/>
            <a:chExt cx="2392582" cy="2392576"/>
          </a:xfrm>
        </p:grpSpPr>
        <p:pic>
          <p:nvPicPr>
            <p:cNvPr id="11" name="Picture 10">
              <a:extLst>
                <a:ext uri="{FF2B5EF4-FFF2-40B4-BE49-F238E27FC236}">
                  <a16:creationId xmlns:a16="http://schemas.microsoft.com/office/drawing/2014/main" id="{843DF1E8-1442-B555-3751-A99BDFFD830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06933" y="1683720"/>
              <a:ext cx="1779513" cy="1779512"/>
            </a:xfrm>
            <a:custGeom>
              <a:avLst/>
              <a:gdLst>
                <a:gd name="connsiteX0" fmla="*/ 889757 w 1779513"/>
                <a:gd name="connsiteY0" fmla="*/ 0 h 1779512"/>
                <a:gd name="connsiteX1" fmla="*/ 1779513 w 1779513"/>
                <a:gd name="connsiteY1" fmla="*/ 889756 h 1779512"/>
                <a:gd name="connsiteX2" fmla="*/ 889757 w 1779513"/>
                <a:gd name="connsiteY2" fmla="*/ 1779512 h 1779512"/>
                <a:gd name="connsiteX3" fmla="*/ 0 w 1779513"/>
                <a:gd name="connsiteY3" fmla="*/ 889756 h 1779512"/>
                <a:gd name="connsiteX4" fmla="*/ 889757 w 1779513"/>
                <a:gd name="connsiteY4" fmla="*/ 0 h 177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513" h="1779512">
                  <a:moveTo>
                    <a:pt x="889757" y="0"/>
                  </a:moveTo>
                  <a:cubicBezTo>
                    <a:pt x="1381155" y="0"/>
                    <a:pt x="1779513" y="398358"/>
                    <a:pt x="1779513" y="889756"/>
                  </a:cubicBezTo>
                  <a:cubicBezTo>
                    <a:pt x="1779513" y="1381154"/>
                    <a:pt x="1381155" y="1779512"/>
                    <a:pt x="889757" y="1779512"/>
                  </a:cubicBezTo>
                  <a:cubicBezTo>
                    <a:pt x="398358" y="1779512"/>
                    <a:pt x="0" y="1381154"/>
                    <a:pt x="0" y="889756"/>
                  </a:cubicBezTo>
                  <a:cubicBezTo>
                    <a:pt x="0" y="398358"/>
                    <a:pt x="398358" y="0"/>
                    <a:pt x="889757" y="0"/>
                  </a:cubicBezTo>
                  <a:close/>
                </a:path>
              </a:pathLst>
            </a:custGeom>
            <a:ln w="12700">
              <a:solidFill>
                <a:schemeClr val="accent2"/>
              </a:solidFill>
            </a:ln>
          </p:spPr>
        </p:pic>
        <p:sp>
          <p:nvSpPr>
            <p:cNvPr id="12" name="Arc 11">
              <a:extLst>
                <a:ext uri="{FF2B5EF4-FFF2-40B4-BE49-F238E27FC236}">
                  <a16:creationId xmlns:a16="http://schemas.microsoft.com/office/drawing/2014/main" id="{E7C47E1C-AE72-5EBB-CBA2-E9303CAC7461}"/>
                </a:ext>
              </a:extLst>
            </p:cNvPr>
            <p:cNvSpPr/>
            <p:nvPr/>
          </p:nvSpPr>
          <p:spPr bwMode="auto">
            <a:xfrm>
              <a:off x="528418" y="1377188"/>
              <a:ext cx="2392582" cy="2392576"/>
            </a:xfrm>
            <a:prstGeom prst="arc">
              <a:avLst>
                <a:gd name="adj1" fmla="val 5831787"/>
                <a:gd name="adj2" fmla="val 0"/>
              </a:avLst>
            </a:prstGeom>
            <a:noFill/>
            <a:ln w="12700">
              <a:solidFill>
                <a:schemeClr val="accent2"/>
              </a:solidFill>
              <a:headEnd type="oval" w="sm" len="sm"/>
              <a:tailEnd type="oval" w="sm" len="sm"/>
            </a:ln>
          </p:spPr>
          <p:txBody>
            <a:bodyPr wrap="square" lIns="175761" tIns="140609" rIns="175761" bIns="140609" rtlCol="0">
              <a:noAutofit/>
            </a:bodyPr>
            <a:lstStyle/>
            <a:p>
              <a:pPr marL="0" marR="0" lvl="0" indent="0" algn="l" defTabSz="896364" rtl="0" eaLnBrk="1" fontAlgn="auto" latinLnBrk="0" hangingPunct="1">
                <a:lnSpc>
                  <a:spcPct val="100000"/>
                </a:lnSpc>
                <a:spcBef>
                  <a:spcPts val="0"/>
                </a:spcBef>
                <a:spcAft>
                  <a:spcPts val="0"/>
                </a:spcAft>
                <a:buClrTx/>
                <a:buSzTx/>
                <a:buFontTx/>
                <a:buNone/>
                <a:tabLst/>
                <a:defRPr/>
              </a:pPr>
              <a:endParaRPr kumimoji="1" lang="en-US" sz="1731" b="0" i="0" u="none" strike="noStrike" kern="1200" cap="none" spc="0" normalizeH="0" baseline="0" noProof="0">
                <a:ln>
                  <a:noFill/>
                </a:ln>
                <a:solidFill>
                  <a:srgbClr val="505050"/>
                </a:solidFill>
                <a:effectLst/>
                <a:uLnTx/>
                <a:uFillTx/>
                <a:latin typeface="Arial"/>
                <a:cs typeface="+mn-cs"/>
              </a:endParaRPr>
            </a:p>
          </p:txBody>
        </p:sp>
        <p:sp>
          <p:nvSpPr>
            <p:cNvPr id="13" name="Arc 12">
              <a:extLst>
                <a:ext uri="{FF2B5EF4-FFF2-40B4-BE49-F238E27FC236}">
                  <a16:creationId xmlns:a16="http://schemas.microsoft.com/office/drawing/2014/main" id="{EFB9B94C-48D8-BAED-6E56-E31856752606}"/>
                </a:ext>
              </a:extLst>
            </p:cNvPr>
            <p:cNvSpPr/>
            <p:nvPr/>
          </p:nvSpPr>
          <p:spPr bwMode="auto">
            <a:xfrm>
              <a:off x="671692" y="1520461"/>
              <a:ext cx="2106035" cy="2106029"/>
            </a:xfrm>
            <a:prstGeom prst="arc">
              <a:avLst>
                <a:gd name="adj1" fmla="val 15932152"/>
                <a:gd name="adj2" fmla="val 8858699"/>
              </a:avLst>
            </a:prstGeom>
            <a:noFill/>
            <a:ln w="12700">
              <a:solidFill>
                <a:schemeClr val="accent2"/>
              </a:solidFill>
              <a:headEnd type="oval" w="sm" len="sm"/>
              <a:tailEnd type="oval" w="sm" len="sm"/>
            </a:ln>
          </p:spPr>
          <p:txBody>
            <a:bodyPr wrap="square" lIns="175761" tIns="140609" rIns="175761" bIns="140609" rtlCol="0">
              <a:noAutofit/>
            </a:bodyPr>
            <a:lstStyle/>
            <a:p>
              <a:pPr marL="0" marR="0" lvl="0" indent="0" algn="l" defTabSz="896364" rtl="0" eaLnBrk="1" fontAlgn="auto" latinLnBrk="0" hangingPunct="1">
                <a:lnSpc>
                  <a:spcPct val="100000"/>
                </a:lnSpc>
                <a:spcBef>
                  <a:spcPts val="0"/>
                </a:spcBef>
                <a:spcAft>
                  <a:spcPts val="0"/>
                </a:spcAft>
                <a:buClrTx/>
                <a:buSzTx/>
                <a:buFontTx/>
                <a:buNone/>
                <a:tabLst/>
                <a:defRPr/>
              </a:pPr>
              <a:endParaRPr kumimoji="1" lang="en-US" sz="1731" b="0" i="0" u="none" strike="noStrike" kern="1200" cap="none" spc="0" normalizeH="0" baseline="0" noProof="0">
                <a:ln>
                  <a:noFill/>
                </a:ln>
                <a:solidFill>
                  <a:srgbClr val="505050"/>
                </a:solidFill>
                <a:effectLst/>
                <a:uLnTx/>
                <a:uFillTx/>
                <a:latin typeface="Arial"/>
                <a:cs typeface="+mn-cs"/>
              </a:endParaRPr>
            </a:p>
          </p:txBody>
        </p:sp>
      </p:grpSp>
      <p:sp>
        <p:nvSpPr>
          <p:cNvPr id="14" name="Rectangle 13">
            <a:extLst>
              <a:ext uri="{FF2B5EF4-FFF2-40B4-BE49-F238E27FC236}">
                <a16:creationId xmlns:a16="http://schemas.microsoft.com/office/drawing/2014/main" id="{7823E8CB-B24D-EF70-7D9A-04B92DA5C95A}"/>
              </a:ext>
            </a:extLst>
          </p:cNvPr>
          <p:cNvSpPr/>
          <p:nvPr/>
        </p:nvSpPr>
        <p:spPr bwMode="auto">
          <a:xfrm>
            <a:off x="835541" y="4100900"/>
            <a:ext cx="1689595" cy="675969"/>
          </a:xfrm>
          <a:prstGeom prst="rect">
            <a:avLst/>
          </a:prstGeom>
          <a:noFill/>
          <a:ln w="6350" cap="flat" cmpd="sng" algn="ctr">
            <a:noFill/>
            <a:prstDash val="solid"/>
            <a:headEnd type="none" w="med" len="med"/>
            <a:tailEnd type="none" w="med" len="med"/>
          </a:ln>
          <a:effectLst/>
        </p:spPr>
        <p:txBody>
          <a:bodyPr rot="0" spcFirstLastPara="0" vertOverflow="overflow" horzOverflow="overflow" vert="horz" wrap="square" lIns="89631" tIns="44815" rIns="89631" bIns="44815" numCol="1" spcCol="0" rtlCol="0" fromWordArt="0" anchor="ctr" anchorCtr="0" forceAA="0" compatLnSpc="1">
            <a:prstTxWarp prst="textNoShape">
              <a:avLst/>
            </a:prstTxWarp>
            <a:noAutofit/>
          </a:bodyPr>
          <a:lstStyle/>
          <a:p>
            <a:pPr marL="0" marR="0" lvl="0" indent="0" algn="ctr" defTabSz="686992" rtl="0" eaLnBrk="1" fontAlgn="base" latinLnBrk="0" hangingPunct="1">
              <a:lnSpc>
                <a:spcPct val="100000"/>
              </a:lnSpc>
              <a:spcBef>
                <a:spcPts val="0"/>
              </a:spcBef>
              <a:spcAft>
                <a:spcPct val="0"/>
              </a:spcAft>
              <a:buClrTx/>
              <a:buSzTx/>
              <a:buFontTx/>
              <a:buNone/>
              <a:tabLst/>
              <a:defRPr/>
            </a:pPr>
            <a:r>
              <a:rPr kumimoji="1" lang="en-US" sz="1600" b="1" i="0" u="none" strike="noStrike" kern="0" cap="none" spc="0" normalizeH="0" baseline="0" noProof="0">
                <a:ln>
                  <a:noFill/>
                </a:ln>
                <a:solidFill>
                  <a:srgbClr val="FFFFFF"/>
                </a:solidFill>
                <a:effectLst/>
                <a:uLnTx/>
                <a:uFillTx/>
                <a:latin typeface="Arial"/>
                <a:ea typeface="Segoe UI" pitchFamily="34" charset="0"/>
                <a:cs typeface="Segoe UI Semibold" panose="020B0702040204020203" pitchFamily="34" charset="0"/>
              </a:rPr>
              <a:t>Security </a:t>
            </a:r>
          </a:p>
          <a:p>
            <a:pPr marL="0" marR="0" lvl="0" indent="0" algn="ctr" defTabSz="686992" rtl="0" eaLnBrk="1" fontAlgn="base" latinLnBrk="0" hangingPunct="1">
              <a:lnSpc>
                <a:spcPct val="100000"/>
              </a:lnSpc>
              <a:spcBef>
                <a:spcPts val="0"/>
              </a:spcBef>
              <a:spcAft>
                <a:spcPct val="0"/>
              </a:spcAft>
              <a:buClrTx/>
              <a:buSzTx/>
              <a:buFontTx/>
              <a:buNone/>
              <a:tabLst/>
              <a:defRPr/>
            </a:pPr>
            <a:r>
              <a:rPr kumimoji="1" lang="en-US" sz="1600" b="1" i="0" u="none" strike="noStrike" kern="0" cap="none" spc="0" normalizeH="0" baseline="0" noProof="0">
                <a:ln>
                  <a:noFill/>
                </a:ln>
                <a:solidFill>
                  <a:srgbClr val="FFFFFF"/>
                </a:solidFill>
                <a:effectLst/>
                <a:uLnTx/>
                <a:uFillTx/>
                <a:latin typeface="Arial"/>
                <a:ea typeface="Segoe UI" pitchFamily="34" charset="0"/>
                <a:cs typeface="Segoe UI Semibold" panose="020B0702040204020203" pitchFamily="34" charset="0"/>
              </a:rPr>
              <a:t>and regulation</a:t>
            </a:r>
          </a:p>
        </p:txBody>
      </p:sp>
      <p:sp>
        <p:nvSpPr>
          <p:cNvPr id="15" name="Rectangle 14">
            <a:extLst>
              <a:ext uri="{FF2B5EF4-FFF2-40B4-BE49-F238E27FC236}">
                <a16:creationId xmlns:a16="http://schemas.microsoft.com/office/drawing/2014/main" id="{F6162477-3878-13F8-0577-54AE0A2963BB}"/>
              </a:ext>
            </a:extLst>
          </p:cNvPr>
          <p:cNvSpPr/>
          <p:nvPr/>
        </p:nvSpPr>
        <p:spPr bwMode="auto">
          <a:xfrm>
            <a:off x="607667" y="4869653"/>
            <a:ext cx="2145342" cy="1519955"/>
          </a:xfrm>
          <a:prstGeom prst="rect">
            <a:avLst/>
          </a:prstGeom>
          <a:noFill/>
          <a:ln w="6350" cap="flat" cmpd="sng" algn="ctr">
            <a:noFill/>
            <a:prstDash val="solid"/>
            <a:headEnd type="none" w="med" len="med"/>
            <a:tailEnd type="none" w="med" len="med"/>
          </a:ln>
          <a:effectLst/>
        </p:spPr>
        <p:txBody>
          <a:bodyPr rot="0" spcFirstLastPara="0" vertOverflow="overflow" horzOverflow="overflow" vert="horz" wrap="square" lIns="0" tIns="44815" rIns="0" bIns="44815" numCol="1" spcCol="0" rtlCol="0" fromWordArt="0" anchor="t" anchorCtr="0" forceAA="0" compatLnSpc="1">
            <a:prstTxWarp prst="textNoShape">
              <a:avLst/>
            </a:prstTxWarp>
            <a:noAutofit/>
          </a:bodyPr>
          <a:lstStyle/>
          <a:p>
            <a:pPr marL="0" marR="0" lvl="0" indent="0" algn="ctr" defTabSz="913676" rtl="0" eaLnBrk="1" fontAlgn="auto" latinLnBrk="0" hangingPunct="1">
              <a:lnSpc>
                <a:spcPct val="100000"/>
              </a:lnSpc>
              <a:spcBef>
                <a:spcPts val="1175"/>
              </a:spcBef>
              <a:spcAft>
                <a:spcPts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a:cs typeface="Segoe UI Semilight" panose="020B0402040204020203" pitchFamily="34" charset="0"/>
              </a:rPr>
              <a:t>Financial services</a:t>
            </a:r>
          </a:p>
          <a:p>
            <a:pPr marL="0" marR="0" lvl="0" indent="0" algn="ctr" defTabSz="913676" rtl="0" eaLnBrk="1" fontAlgn="auto" latinLnBrk="0" hangingPunct="1">
              <a:lnSpc>
                <a:spcPct val="100000"/>
              </a:lnSpc>
              <a:spcBef>
                <a:spcPts val="1175"/>
              </a:spcBef>
              <a:spcAft>
                <a:spcPts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a:cs typeface="Segoe UI Semilight" panose="020B0402040204020203" pitchFamily="34" charset="0"/>
              </a:rPr>
              <a:t>Healthcare</a:t>
            </a:r>
          </a:p>
          <a:p>
            <a:pPr marL="0" marR="0" lvl="0" indent="0" algn="ctr" defTabSz="913676" rtl="0" eaLnBrk="1" fontAlgn="auto" latinLnBrk="0" hangingPunct="1">
              <a:lnSpc>
                <a:spcPct val="100000"/>
              </a:lnSpc>
              <a:spcBef>
                <a:spcPts val="1175"/>
              </a:spcBef>
              <a:spcAft>
                <a:spcPts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a:cs typeface="Segoe UI Semilight" panose="020B0402040204020203" pitchFamily="34" charset="0"/>
              </a:rPr>
              <a:t>Government</a:t>
            </a:r>
          </a:p>
        </p:txBody>
      </p:sp>
      <p:grpSp>
        <p:nvGrpSpPr>
          <p:cNvPr id="16" name="Group 15">
            <a:extLst>
              <a:ext uri="{FF2B5EF4-FFF2-40B4-BE49-F238E27FC236}">
                <a16:creationId xmlns:a16="http://schemas.microsoft.com/office/drawing/2014/main" id="{43DC096C-C454-5F92-F2DD-390846A4EA91}"/>
              </a:ext>
              <a:ext uri="{C183D7F6-B498-43B3-948B-1728B52AA6E4}">
                <adec:decorative xmlns:adec="http://schemas.microsoft.com/office/drawing/2017/decorative" val="1"/>
              </a:ext>
            </a:extLst>
          </p:cNvPr>
          <p:cNvGrpSpPr/>
          <p:nvPr/>
        </p:nvGrpSpPr>
        <p:grpSpPr>
          <a:xfrm>
            <a:off x="3446772" y="1350603"/>
            <a:ext cx="2345549" cy="2345543"/>
            <a:chOff x="3554193" y="1377188"/>
            <a:chExt cx="2392582" cy="2392576"/>
          </a:xfrm>
        </p:grpSpPr>
        <p:pic>
          <p:nvPicPr>
            <p:cNvPr id="17" name="Picture 16">
              <a:extLst>
                <a:ext uri="{FF2B5EF4-FFF2-40B4-BE49-F238E27FC236}">
                  <a16:creationId xmlns:a16="http://schemas.microsoft.com/office/drawing/2014/main" id="{63E22B99-8412-6456-AA11-CE9B0D844B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29959" y="1683720"/>
              <a:ext cx="1779512" cy="1779511"/>
            </a:xfrm>
            <a:custGeom>
              <a:avLst/>
              <a:gdLst>
                <a:gd name="connsiteX0" fmla="*/ 889756 w 1779512"/>
                <a:gd name="connsiteY0" fmla="*/ 0 h 1779511"/>
                <a:gd name="connsiteX1" fmla="*/ 1779512 w 1779512"/>
                <a:gd name="connsiteY1" fmla="*/ 889756 h 1779511"/>
                <a:gd name="connsiteX2" fmla="*/ 889756 w 1779512"/>
                <a:gd name="connsiteY2" fmla="*/ 1779511 h 1779511"/>
                <a:gd name="connsiteX3" fmla="*/ 0 w 1779512"/>
                <a:gd name="connsiteY3" fmla="*/ 889756 h 1779511"/>
                <a:gd name="connsiteX4" fmla="*/ 889756 w 1779512"/>
                <a:gd name="connsiteY4" fmla="*/ 0 h 1779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512" h="1779511">
                  <a:moveTo>
                    <a:pt x="889756" y="0"/>
                  </a:moveTo>
                  <a:cubicBezTo>
                    <a:pt x="1381155" y="0"/>
                    <a:pt x="1779512" y="398358"/>
                    <a:pt x="1779512" y="889756"/>
                  </a:cubicBezTo>
                  <a:cubicBezTo>
                    <a:pt x="1779512" y="1381154"/>
                    <a:pt x="1381155" y="1779511"/>
                    <a:pt x="889756" y="1779511"/>
                  </a:cubicBezTo>
                  <a:cubicBezTo>
                    <a:pt x="398359" y="1779511"/>
                    <a:pt x="0" y="1381154"/>
                    <a:pt x="0" y="889756"/>
                  </a:cubicBezTo>
                  <a:cubicBezTo>
                    <a:pt x="0" y="398358"/>
                    <a:pt x="398359" y="0"/>
                    <a:pt x="889756" y="0"/>
                  </a:cubicBezTo>
                  <a:close/>
                </a:path>
              </a:pathLst>
            </a:custGeom>
            <a:ln w="12700">
              <a:solidFill>
                <a:schemeClr val="tx2"/>
              </a:solidFill>
            </a:ln>
          </p:spPr>
        </p:pic>
        <p:sp>
          <p:nvSpPr>
            <p:cNvPr id="18" name="Arc 17">
              <a:extLst>
                <a:ext uri="{FF2B5EF4-FFF2-40B4-BE49-F238E27FC236}">
                  <a16:creationId xmlns:a16="http://schemas.microsoft.com/office/drawing/2014/main" id="{B396320A-A17A-8AB7-E6F1-4E7B342B1E7A}"/>
                </a:ext>
              </a:extLst>
            </p:cNvPr>
            <p:cNvSpPr/>
            <p:nvPr/>
          </p:nvSpPr>
          <p:spPr bwMode="auto">
            <a:xfrm>
              <a:off x="3554193" y="1377188"/>
              <a:ext cx="2392582" cy="2392576"/>
            </a:xfrm>
            <a:prstGeom prst="arc">
              <a:avLst>
                <a:gd name="adj1" fmla="val 5831787"/>
                <a:gd name="adj2" fmla="val 0"/>
              </a:avLst>
            </a:prstGeom>
            <a:noFill/>
            <a:ln w="12700">
              <a:solidFill>
                <a:schemeClr val="tx2"/>
              </a:solidFill>
              <a:headEnd type="oval" w="sm" len="sm"/>
              <a:tailEnd type="oval" w="sm" len="sm"/>
            </a:ln>
          </p:spPr>
          <p:txBody>
            <a:bodyPr wrap="square" lIns="175761" tIns="140609" rIns="175761" bIns="140609" rtlCol="0">
              <a:noAutofit/>
            </a:bodyPr>
            <a:lstStyle/>
            <a:p>
              <a:pPr marL="0" marR="0" lvl="0" indent="0" algn="l" defTabSz="896364" rtl="0" eaLnBrk="1" fontAlgn="auto" latinLnBrk="0" hangingPunct="1">
                <a:lnSpc>
                  <a:spcPct val="100000"/>
                </a:lnSpc>
                <a:spcBef>
                  <a:spcPts val="0"/>
                </a:spcBef>
                <a:spcAft>
                  <a:spcPts val="0"/>
                </a:spcAft>
                <a:buClrTx/>
                <a:buSzTx/>
                <a:buFontTx/>
                <a:buNone/>
                <a:tabLst/>
                <a:defRPr/>
              </a:pPr>
              <a:endParaRPr kumimoji="1" lang="en-US" sz="1731" b="0" i="0" u="none" strike="noStrike" kern="1200" cap="none" spc="0" normalizeH="0" baseline="0" noProof="0">
                <a:ln>
                  <a:noFill/>
                </a:ln>
                <a:solidFill>
                  <a:srgbClr val="505050"/>
                </a:solidFill>
                <a:effectLst/>
                <a:uLnTx/>
                <a:uFillTx/>
                <a:latin typeface="Arial"/>
                <a:cs typeface="+mn-cs"/>
              </a:endParaRPr>
            </a:p>
          </p:txBody>
        </p:sp>
        <p:sp>
          <p:nvSpPr>
            <p:cNvPr id="19" name="Arc 18">
              <a:extLst>
                <a:ext uri="{FF2B5EF4-FFF2-40B4-BE49-F238E27FC236}">
                  <a16:creationId xmlns:a16="http://schemas.microsoft.com/office/drawing/2014/main" id="{31F12B75-B576-64CC-7933-1705F3C1922E}"/>
                </a:ext>
              </a:extLst>
            </p:cNvPr>
            <p:cNvSpPr/>
            <p:nvPr/>
          </p:nvSpPr>
          <p:spPr bwMode="auto">
            <a:xfrm>
              <a:off x="3697467" y="1520462"/>
              <a:ext cx="2106035" cy="2106029"/>
            </a:xfrm>
            <a:prstGeom prst="arc">
              <a:avLst>
                <a:gd name="adj1" fmla="val 15932152"/>
                <a:gd name="adj2" fmla="val 8858699"/>
              </a:avLst>
            </a:prstGeom>
            <a:noFill/>
            <a:ln w="12700">
              <a:solidFill>
                <a:schemeClr val="tx2"/>
              </a:solidFill>
              <a:headEnd type="oval" w="sm" len="sm"/>
              <a:tailEnd type="oval" w="sm" len="sm"/>
            </a:ln>
          </p:spPr>
          <p:txBody>
            <a:bodyPr wrap="square" lIns="175761" tIns="140609" rIns="175761" bIns="140609" rtlCol="0">
              <a:noAutofit/>
            </a:bodyPr>
            <a:lstStyle/>
            <a:p>
              <a:pPr marL="0" marR="0" lvl="0" indent="0" algn="l" defTabSz="896364" rtl="0" eaLnBrk="1" fontAlgn="auto" latinLnBrk="0" hangingPunct="1">
                <a:lnSpc>
                  <a:spcPct val="100000"/>
                </a:lnSpc>
                <a:spcBef>
                  <a:spcPts val="0"/>
                </a:spcBef>
                <a:spcAft>
                  <a:spcPts val="0"/>
                </a:spcAft>
                <a:buClrTx/>
                <a:buSzTx/>
                <a:buFontTx/>
                <a:buNone/>
                <a:tabLst/>
                <a:defRPr/>
              </a:pPr>
              <a:endParaRPr kumimoji="1" lang="en-US" sz="1731" b="0" i="0" u="none" strike="noStrike" kern="1200" cap="none" spc="0" normalizeH="0" baseline="0" noProof="0">
                <a:ln>
                  <a:noFill/>
                </a:ln>
                <a:solidFill>
                  <a:srgbClr val="505050"/>
                </a:solidFill>
                <a:effectLst/>
                <a:uLnTx/>
                <a:uFillTx/>
                <a:latin typeface="Arial"/>
                <a:cs typeface="+mn-cs"/>
              </a:endParaRPr>
            </a:p>
          </p:txBody>
        </p:sp>
      </p:grpSp>
      <p:sp>
        <p:nvSpPr>
          <p:cNvPr id="20" name="Rectangle 19">
            <a:extLst>
              <a:ext uri="{FF2B5EF4-FFF2-40B4-BE49-F238E27FC236}">
                <a16:creationId xmlns:a16="http://schemas.microsoft.com/office/drawing/2014/main" id="{50B050A6-7A94-2FC6-9F12-4A8957A5B850}"/>
              </a:ext>
            </a:extLst>
          </p:cNvPr>
          <p:cNvSpPr/>
          <p:nvPr/>
        </p:nvSpPr>
        <p:spPr bwMode="auto">
          <a:xfrm>
            <a:off x="3774749" y="4100900"/>
            <a:ext cx="1689595" cy="675969"/>
          </a:xfrm>
          <a:prstGeom prst="rect">
            <a:avLst/>
          </a:prstGeom>
          <a:noFill/>
          <a:ln w="6350" cap="flat" cmpd="sng" algn="ctr">
            <a:noFill/>
            <a:prstDash val="solid"/>
            <a:headEnd type="none" w="med" len="med"/>
            <a:tailEnd type="none" w="med" len="med"/>
          </a:ln>
          <a:effectLst/>
        </p:spPr>
        <p:txBody>
          <a:bodyPr rot="0" spcFirstLastPara="0" vertOverflow="overflow" horzOverflow="overflow" vert="horz" wrap="square" lIns="89631" tIns="44815" rIns="89631" bIns="44815" numCol="1" spcCol="0" rtlCol="0" fromWordArt="0" anchor="ctr" anchorCtr="0" forceAA="0" compatLnSpc="1">
            <a:prstTxWarp prst="textNoShape">
              <a:avLst/>
            </a:prstTxWarp>
            <a:noAutofit/>
          </a:bodyPr>
          <a:lstStyle/>
          <a:p>
            <a:pPr marL="0" marR="0" lvl="0" indent="0" algn="ctr" defTabSz="686992" rtl="0" eaLnBrk="1" fontAlgn="base" latinLnBrk="0" hangingPunct="1">
              <a:lnSpc>
                <a:spcPct val="100000"/>
              </a:lnSpc>
              <a:spcBef>
                <a:spcPts val="0"/>
              </a:spcBef>
              <a:spcAft>
                <a:spcPct val="0"/>
              </a:spcAft>
              <a:buClrTx/>
              <a:buSzTx/>
              <a:buFontTx/>
              <a:buNone/>
              <a:tabLst/>
              <a:defRPr/>
            </a:pPr>
            <a:r>
              <a:rPr kumimoji="1" lang="en-US" sz="1600" b="1" i="0" u="none" strike="noStrike" kern="0" cap="none" spc="0" normalizeH="0" baseline="0" noProof="0">
                <a:ln>
                  <a:noFill/>
                </a:ln>
                <a:solidFill>
                  <a:srgbClr val="FFFFFF"/>
                </a:solidFill>
                <a:effectLst/>
                <a:uLnTx/>
                <a:uFillTx/>
                <a:latin typeface="Arial"/>
                <a:ea typeface="Segoe UI" pitchFamily="34" charset="0"/>
                <a:cs typeface="Segoe UI Semibold" panose="020B0702040204020203" pitchFamily="34" charset="0"/>
              </a:rPr>
              <a:t>Elastic</a:t>
            </a:r>
          </a:p>
          <a:p>
            <a:pPr marL="0" marR="0" lvl="0" indent="0" algn="ctr" defTabSz="686992" rtl="0" eaLnBrk="1" fontAlgn="base" latinLnBrk="0" hangingPunct="1">
              <a:lnSpc>
                <a:spcPct val="100000"/>
              </a:lnSpc>
              <a:spcBef>
                <a:spcPts val="0"/>
              </a:spcBef>
              <a:spcAft>
                <a:spcPct val="0"/>
              </a:spcAft>
              <a:buClrTx/>
              <a:buSzTx/>
              <a:buFontTx/>
              <a:buNone/>
              <a:tabLst/>
              <a:defRPr/>
            </a:pPr>
            <a:r>
              <a:rPr kumimoji="1" lang="en-US" sz="1600" b="1" i="0" u="none" strike="noStrike" kern="0" cap="none" spc="0" normalizeH="0" baseline="0" noProof="0">
                <a:ln>
                  <a:noFill/>
                </a:ln>
                <a:solidFill>
                  <a:srgbClr val="FFFFFF"/>
                </a:solidFill>
                <a:effectLst/>
                <a:uLnTx/>
                <a:uFillTx/>
                <a:latin typeface="Arial"/>
                <a:ea typeface="Segoe UI" pitchFamily="34" charset="0"/>
                <a:cs typeface="Segoe UI Semibold" panose="020B0702040204020203" pitchFamily="34" charset="0"/>
              </a:rPr>
              <a:t>workforce</a:t>
            </a:r>
          </a:p>
        </p:txBody>
      </p:sp>
      <p:sp>
        <p:nvSpPr>
          <p:cNvPr id="21" name="Rectangle 20">
            <a:extLst>
              <a:ext uri="{FF2B5EF4-FFF2-40B4-BE49-F238E27FC236}">
                <a16:creationId xmlns:a16="http://schemas.microsoft.com/office/drawing/2014/main" id="{D3E50982-89F0-AF34-AC01-3C996DF096C8}"/>
              </a:ext>
            </a:extLst>
          </p:cNvPr>
          <p:cNvSpPr/>
          <p:nvPr/>
        </p:nvSpPr>
        <p:spPr bwMode="auto">
          <a:xfrm>
            <a:off x="3414401" y="4869653"/>
            <a:ext cx="2410291" cy="1519955"/>
          </a:xfrm>
          <a:prstGeom prst="rect">
            <a:avLst/>
          </a:prstGeom>
          <a:noFill/>
          <a:ln w="6350" cap="flat" cmpd="sng" algn="ctr">
            <a:noFill/>
            <a:prstDash val="solid"/>
            <a:headEnd type="none" w="med" len="med"/>
            <a:tailEnd type="none" w="med" len="med"/>
          </a:ln>
          <a:effectLst/>
        </p:spPr>
        <p:txBody>
          <a:bodyPr rot="0" spcFirstLastPara="0" vertOverflow="overflow" horzOverflow="overflow" vert="horz" wrap="square" lIns="0" tIns="44815" rIns="0" bIns="44815" numCol="1" spcCol="0" rtlCol="0" fromWordArt="0" anchor="t" anchorCtr="0" forceAA="0" compatLnSpc="1">
            <a:prstTxWarp prst="textNoShape">
              <a:avLst/>
            </a:prstTxWarp>
            <a:noAutofit/>
          </a:bodyPr>
          <a:lstStyle/>
          <a:p>
            <a:pPr marL="0" marR="0" lvl="0" indent="0" algn="ctr" defTabSz="913676" rtl="0" eaLnBrk="1" fontAlgn="auto" latinLnBrk="0" hangingPunct="1">
              <a:lnSpc>
                <a:spcPct val="100000"/>
              </a:lnSpc>
              <a:spcBef>
                <a:spcPts val="1175"/>
              </a:spcBef>
              <a:spcAft>
                <a:spcPts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a:cs typeface="Segoe UI Semilight" panose="020B0402040204020203" pitchFamily="34" charset="0"/>
              </a:rPr>
              <a:t>Mergers and acquisition</a:t>
            </a:r>
          </a:p>
          <a:p>
            <a:pPr marL="0" marR="0" lvl="0" indent="0" algn="ctr" defTabSz="913676" rtl="0" eaLnBrk="1" fontAlgn="auto" latinLnBrk="0" hangingPunct="1">
              <a:lnSpc>
                <a:spcPct val="100000"/>
              </a:lnSpc>
              <a:spcBef>
                <a:spcPts val="1175"/>
              </a:spcBef>
              <a:spcAft>
                <a:spcPts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a:cs typeface="Segoe UI Semilight" panose="020B0402040204020203" pitchFamily="34" charset="0"/>
              </a:rPr>
              <a:t>Short-term employees</a:t>
            </a:r>
          </a:p>
          <a:p>
            <a:pPr marL="0" marR="0" lvl="0" indent="0" algn="ctr" defTabSz="913676" rtl="0" eaLnBrk="1" fontAlgn="auto" latinLnBrk="0" hangingPunct="1">
              <a:lnSpc>
                <a:spcPct val="100000"/>
              </a:lnSpc>
              <a:spcBef>
                <a:spcPts val="1175"/>
              </a:spcBef>
              <a:spcAft>
                <a:spcPts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a:cs typeface="Segoe UI Semilight" panose="020B0402040204020203" pitchFamily="34" charset="0"/>
              </a:rPr>
              <a:t>Contractors and partners</a:t>
            </a:r>
          </a:p>
        </p:txBody>
      </p:sp>
      <p:grpSp>
        <p:nvGrpSpPr>
          <p:cNvPr id="22" name="Group 21">
            <a:extLst>
              <a:ext uri="{FF2B5EF4-FFF2-40B4-BE49-F238E27FC236}">
                <a16:creationId xmlns:a16="http://schemas.microsoft.com/office/drawing/2014/main" id="{246C592C-8E25-0BBC-498F-B8A24A102963}"/>
              </a:ext>
              <a:ext uri="{C183D7F6-B498-43B3-948B-1728B52AA6E4}">
                <adec:decorative xmlns:adec="http://schemas.microsoft.com/office/drawing/2017/decorative" val="1"/>
              </a:ext>
            </a:extLst>
          </p:cNvPr>
          <p:cNvGrpSpPr/>
          <p:nvPr/>
        </p:nvGrpSpPr>
        <p:grpSpPr>
          <a:xfrm>
            <a:off x="6385980" y="1350603"/>
            <a:ext cx="2345549" cy="2345543"/>
            <a:chOff x="6579968" y="1377188"/>
            <a:chExt cx="2392582" cy="2392576"/>
          </a:xfrm>
        </p:grpSpPr>
        <p:pic>
          <p:nvPicPr>
            <p:cNvPr id="23" name="Picture 22" descr="A person sitting on a bench in front of a window&#10;&#10;Description generated with high confidence">
              <a:extLst>
                <a:ext uri="{FF2B5EF4-FFF2-40B4-BE49-F238E27FC236}">
                  <a16:creationId xmlns:a16="http://schemas.microsoft.com/office/drawing/2014/main" id="{52C3339F-52E4-B369-07DD-71B2F6D72B2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55734" y="1683720"/>
              <a:ext cx="1779512" cy="1779511"/>
            </a:xfrm>
            <a:custGeom>
              <a:avLst/>
              <a:gdLst>
                <a:gd name="connsiteX0" fmla="*/ 889756 w 1779512"/>
                <a:gd name="connsiteY0" fmla="*/ 0 h 1779511"/>
                <a:gd name="connsiteX1" fmla="*/ 1779512 w 1779512"/>
                <a:gd name="connsiteY1" fmla="*/ 889756 h 1779511"/>
                <a:gd name="connsiteX2" fmla="*/ 889756 w 1779512"/>
                <a:gd name="connsiteY2" fmla="*/ 1779511 h 1779511"/>
                <a:gd name="connsiteX3" fmla="*/ 0 w 1779512"/>
                <a:gd name="connsiteY3" fmla="*/ 889756 h 1779511"/>
                <a:gd name="connsiteX4" fmla="*/ 889756 w 1779512"/>
                <a:gd name="connsiteY4" fmla="*/ 0 h 1779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512" h="1779511">
                  <a:moveTo>
                    <a:pt x="889756" y="0"/>
                  </a:moveTo>
                  <a:cubicBezTo>
                    <a:pt x="1381155" y="0"/>
                    <a:pt x="1779512" y="398358"/>
                    <a:pt x="1779512" y="889756"/>
                  </a:cubicBezTo>
                  <a:cubicBezTo>
                    <a:pt x="1779512" y="1381154"/>
                    <a:pt x="1381155" y="1779511"/>
                    <a:pt x="889756" y="1779511"/>
                  </a:cubicBezTo>
                  <a:cubicBezTo>
                    <a:pt x="398359" y="1779511"/>
                    <a:pt x="0" y="1381154"/>
                    <a:pt x="0" y="889756"/>
                  </a:cubicBezTo>
                  <a:cubicBezTo>
                    <a:pt x="0" y="398358"/>
                    <a:pt x="398359" y="0"/>
                    <a:pt x="889756" y="0"/>
                  </a:cubicBezTo>
                  <a:close/>
                </a:path>
              </a:pathLst>
            </a:custGeom>
            <a:ln w="12700">
              <a:solidFill>
                <a:schemeClr val="accent2"/>
              </a:solidFill>
            </a:ln>
          </p:spPr>
        </p:pic>
        <p:sp>
          <p:nvSpPr>
            <p:cNvPr id="24" name="Arc 23">
              <a:extLst>
                <a:ext uri="{FF2B5EF4-FFF2-40B4-BE49-F238E27FC236}">
                  <a16:creationId xmlns:a16="http://schemas.microsoft.com/office/drawing/2014/main" id="{0B709116-5C5A-4119-0434-A72BE654F8CC}"/>
                </a:ext>
              </a:extLst>
            </p:cNvPr>
            <p:cNvSpPr/>
            <p:nvPr/>
          </p:nvSpPr>
          <p:spPr bwMode="auto">
            <a:xfrm>
              <a:off x="6579968" y="1377188"/>
              <a:ext cx="2392582" cy="2392576"/>
            </a:xfrm>
            <a:prstGeom prst="arc">
              <a:avLst>
                <a:gd name="adj1" fmla="val 5831787"/>
                <a:gd name="adj2" fmla="val 0"/>
              </a:avLst>
            </a:prstGeom>
            <a:noFill/>
            <a:ln w="12700">
              <a:solidFill>
                <a:schemeClr val="accent2"/>
              </a:solidFill>
              <a:headEnd type="oval" w="sm" len="sm"/>
              <a:tailEnd type="oval" w="sm" len="sm"/>
            </a:ln>
          </p:spPr>
          <p:txBody>
            <a:bodyPr wrap="square" lIns="175761" tIns="140609" rIns="175761" bIns="140609" rtlCol="0">
              <a:noAutofit/>
            </a:bodyPr>
            <a:lstStyle/>
            <a:p>
              <a:pPr marL="0" marR="0" lvl="0" indent="0" algn="l" defTabSz="896364" rtl="0" eaLnBrk="1" fontAlgn="auto" latinLnBrk="0" hangingPunct="1">
                <a:lnSpc>
                  <a:spcPct val="100000"/>
                </a:lnSpc>
                <a:spcBef>
                  <a:spcPts val="0"/>
                </a:spcBef>
                <a:spcAft>
                  <a:spcPts val="0"/>
                </a:spcAft>
                <a:buClrTx/>
                <a:buSzTx/>
                <a:buFontTx/>
                <a:buNone/>
                <a:tabLst/>
                <a:defRPr/>
              </a:pPr>
              <a:endParaRPr kumimoji="1" lang="en-US" sz="1731" b="0" i="0" u="none" strike="noStrike" kern="1200" cap="none" spc="0" normalizeH="0" baseline="0" noProof="0">
                <a:ln>
                  <a:noFill/>
                </a:ln>
                <a:solidFill>
                  <a:srgbClr val="505050"/>
                </a:solidFill>
                <a:effectLst/>
                <a:uLnTx/>
                <a:uFillTx/>
                <a:latin typeface="Arial"/>
                <a:cs typeface="+mn-cs"/>
              </a:endParaRPr>
            </a:p>
          </p:txBody>
        </p:sp>
        <p:sp>
          <p:nvSpPr>
            <p:cNvPr id="25" name="Arc 24">
              <a:extLst>
                <a:ext uri="{FF2B5EF4-FFF2-40B4-BE49-F238E27FC236}">
                  <a16:creationId xmlns:a16="http://schemas.microsoft.com/office/drawing/2014/main" id="{2F435F8B-134C-E9A0-02FB-F7F8239CC16A}"/>
                </a:ext>
              </a:extLst>
            </p:cNvPr>
            <p:cNvSpPr/>
            <p:nvPr/>
          </p:nvSpPr>
          <p:spPr bwMode="auto">
            <a:xfrm>
              <a:off x="6723242" y="1520462"/>
              <a:ext cx="2106035" cy="2106029"/>
            </a:xfrm>
            <a:prstGeom prst="arc">
              <a:avLst>
                <a:gd name="adj1" fmla="val 15932152"/>
                <a:gd name="adj2" fmla="val 8858699"/>
              </a:avLst>
            </a:prstGeom>
            <a:noFill/>
            <a:ln w="12700">
              <a:solidFill>
                <a:schemeClr val="accent2"/>
              </a:solidFill>
              <a:headEnd type="oval" w="sm" len="sm"/>
              <a:tailEnd type="oval" w="sm" len="sm"/>
            </a:ln>
          </p:spPr>
          <p:txBody>
            <a:bodyPr wrap="square" lIns="175761" tIns="140609" rIns="175761" bIns="140609" rtlCol="0">
              <a:noAutofit/>
            </a:bodyPr>
            <a:lstStyle/>
            <a:p>
              <a:pPr marL="0" marR="0" lvl="0" indent="0" algn="l" defTabSz="896364" rtl="0" eaLnBrk="1" fontAlgn="auto" latinLnBrk="0" hangingPunct="1">
                <a:lnSpc>
                  <a:spcPct val="100000"/>
                </a:lnSpc>
                <a:spcBef>
                  <a:spcPts val="0"/>
                </a:spcBef>
                <a:spcAft>
                  <a:spcPts val="0"/>
                </a:spcAft>
                <a:buClrTx/>
                <a:buSzTx/>
                <a:buFontTx/>
                <a:buNone/>
                <a:tabLst/>
                <a:defRPr/>
              </a:pPr>
              <a:endParaRPr kumimoji="1" lang="en-US" sz="1731" b="0" i="0" u="none" strike="noStrike" kern="1200" cap="none" spc="0" normalizeH="0" baseline="0" noProof="0">
                <a:ln>
                  <a:noFill/>
                </a:ln>
                <a:solidFill>
                  <a:srgbClr val="505050"/>
                </a:solidFill>
                <a:effectLst/>
                <a:uLnTx/>
                <a:uFillTx/>
                <a:latin typeface="Arial"/>
                <a:cs typeface="+mn-cs"/>
              </a:endParaRPr>
            </a:p>
          </p:txBody>
        </p:sp>
      </p:grpSp>
      <p:sp>
        <p:nvSpPr>
          <p:cNvPr id="26" name="Rectangle 25">
            <a:extLst>
              <a:ext uri="{FF2B5EF4-FFF2-40B4-BE49-F238E27FC236}">
                <a16:creationId xmlns:a16="http://schemas.microsoft.com/office/drawing/2014/main" id="{6F97B23E-A65C-BB32-335F-50518FBFB28E}"/>
              </a:ext>
            </a:extLst>
          </p:cNvPr>
          <p:cNvSpPr/>
          <p:nvPr/>
        </p:nvSpPr>
        <p:spPr bwMode="auto">
          <a:xfrm>
            <a:off x="6713957" y="4100900"/>
            <a:ext cx="1689595" cy="675969"/>
          </a:xfrm>
          <a:prstGeom prst="rect">
            <a:avLst/>
          </a:prstGeom>
          <a:noFill/>
          <a:ln w="6350" cap="flat" cmpd="sng" algn="ctr">
            <a:noFill/>
            <a:prstDash val="solid"/>
            <a:headEnd type="none" w="med" len="med"/>
            <a:tailEnd type="none" w="med" len="med"/>
          </a:ln>
          <a:effectLst/>
        </p:spPr>
        <p:txBody>
          <a:bodyPr rot="0" spcFirstLastPara="0" vertOverflow="overflow" horzOverflow="overflow" vert="horz" wrap="square" lIns="89631" tIns="44815" rIns="89631" bIns="44815" numCol="1" spcCol="0" rtlCol="0" fromWordArt="0" anchor="ctr" anchorCtr="0" forceAA="0" compatLnSpc="1">
            <a:prstTxWarp prst="textNoShape">
              <a:avLst/>
            </a:prstTxWarp>
            <a:noAutofit/>
          </a:bodyPr>
          <a:lstStyle/>
          <a:p>
            <a:pPr marL="0" marR="0" lvl="0" indent="0" algn="ctr" defTabSz="686992" rtl="0" eaLnBrk="1" fontAlgn="base" latinLnBrk="0" hangingPunct="1">
              <a:lnSpc>
                <a:spcPct val="100000"/>
              </a:lnSpc>
              <a:spcBef>
                <a:spcPts val="0"/>
              </a:spcBef>
              <a:spcAft>
                <a:spcPct val="0"/>
              </a:spcAft>
              <a:buClrTx/>
              <a:buSzTx/>
              <a:buFontTx/>
              <a:buNone/>
              <a:tabLst/>
              <a:defRPr/>
            </a:pPr>
            <a:r>
              <a:rPr kumimoji="1" lang="en-US" sz="1600" b="1" i="0" u="none" strike="noStrike" kern="0" cap="none" spc="0" normalizeH="0" baseline="0" noProof="0">
                <a:ln>
                  <a:noFill/>
                </a:ln>
                <a:solidFill>
                  <a:srgbClr val="FFFFFF"/>
                </a:solidFill>
                <a:effectLst/>
                <a:uLnTx/>
                <a:uFillTx/>
                <a:latin typeface="Arial"/>
                <a:ea typeface="Segoe UI" pitchFamily="34" charset="0"/>
                <a:cs typeface="Segoe UI Semibold" panose="020B0702040204020203" pitchFamily="34" charset="0"/>
              </a:rPr>
              <a:t>Remote</a:t>
            </a:r>
          </a:p>
          <a:p>
            <a:pPr marL="0" marR="0" lvl="0" indent="0" algn="ctr" defTabSz="686992" rtl="0" eaLnBrk="1" fontAlgn="base" latinLnBrk="0" hangingPunct="1">
              <a:lnSpc>
                <a:spcPct val="100000"/>
              </a:lnSpc>
              <a:spcBef>
                <a:spcPts val="0"/>
              </a:spcBef>
              <a:spcAft>
                <a:spcPct val="0"/>
              </a:spcAft>
              <a:buClrTx/>
              <a:buSzTx/>
              <a:buFontTx/>
              <a:buNone/>
              <a:tabLst/>
              <a:defRPr/>
            </a:pPr>
            <a:r>
              <a:rPr kumimoji="1" lang="en-US" sz="1600" b="1" i="0" u="none" strike="noStrike" kern="0" cap="none" spc="0" normalizeH="0" baseline="0" noProof="0">
                <a:ln>
                  <a:noFill/>
                </a:ln>
                <a:solidFill>
                  <a:srgbClr val="FFFFFF"/>
                </a:solidFill>
                <a:effectLst/>
                <a:uLnTx/>
                <a:uFillTx/>
                <a:latin typeface="Arial"/>
                <a:ea typeface="Segoe UI" pitchFamily="34" charset="0"/>
                <a:cs typeface="Segoe UI Semibold" panose="020B0702040204020203" pitchFamily="34" charset="0"/>
              </a:rPr>
              <a:t>employees</a:t>
            </a:r>
          </a:p>
        </p:txBody>
      </p:sp>
      <p:sp>
        <p:nvSpPr>
          <p:cNvPr id="27" name="Rectangle 26">
            <a:extLst>
              <a:ext uri="{FF2B5EF4-FFF2-40B4-BE49-F238E27FC236}">
                <a16:creationId xmlns:a16="http://schemas.microsoft.com/office/drawing/2014/main" id="{3CD86797-FCC5-E04E-8F67-382D97255732}"/>
              </a:ext>
            </a:extLst>
          </p:cNvPr>
          <p:cNvSpPr/>
          <p:nvPr/>
        </p:nvSpPr>
        <p:spPr bwMode="auto">
          <a:xfrm>
            <a:off x="6353609" y="4869653"/>
            <a:ext cx="2410291" cy="1519955"/>
          </a:xfrm>
          <a:prstGeom prst="rect">
            <a:avLst/>
          </a:prstGeom>
          <a:noFill/>
          <a:ln w="6350" cap="flat" cmpd="sng" algn="ctr">
            <a:noFill/>
            <a:prstDash val="solid"/>
            <a:headEnd type="none" w="med" len="med"/>
            <a:tailEnd type="none" w="med" len="med"/>
          </a:ln>
          <a:effectLst/>
        </p:spPr>
        <p:txBody>
          <a:bodyPr rot="0" spcFirstLastPara="0" vertOverflow="overflow" horzOverflow="overflow" vert="horz" wrap="square" lIns="0" tIns="44815" rIns="0" bIns="44815" numCol="1" spcCol="0" rtlCol="0" fromWordArt="0" anchor="t" anchorCtr="0" forceAA="0" compatLnSpc="1">
            <a:prstTxWarp prst="textNoShape">
              <a:avLst/>
            </a:prstTxWarp>
            <a:noAutofit/>
          </a:bodyPr>
          <a:lstStyle/>
          <a:p>
            <a:pPr marL="0" marR="0" lvl="0" indent="0" algn="ctr" defTabSz="913676" rtl="0" eaLnBrk="1" fontAlgn="auto" latinLnBrk="0" hangingPunct="1">
              <a:lnSpc>
                <a:spcPct val="100000"/>
              </a:lnSpc>
              <a:spcBef>
                <a:spcPts val="1175"/>
              </a:spcBef>
              <a:spcAft>
                <a:spcPts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a:cs typeface="Segoe UI Semilight" panose="020B0402040204020203" pitchFamily="34" charset="0"/>
              </a:rPr>
              <a:t>BYOD and mobile</a:t>
            </a:r>
          </a:p>
          <a:p>
            <a:pPr marL="0" marR="0" lvl="0" indent="0" algn="ctr" defTabSz="913676" rtl="0" eaLnBrk="1" fontAlgn="auto" latinLnBrk="0" hangingPunct="1">
              <a:lnSpc>
                <a:spcPct val="100000"/>
              </a:lnSpc>
              <a:spcBef>
                <a:spcPts val="1175"/>
              </a:spcBef>
              <a:spcAft>
                <a:spcPts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a:cs typeface="Segoe UI Semilight" panose="020B0402040204020203" pitchFamily="34" charset="0"/>
              </a:rPr>
              <a:t>Call centers</a:t>
            </a:r>
          </a:p>
          <a:p>
            <a:pPr marL="0" marR="0" lvl="0" indent="0" algn="ctr" defTabSz="913676" rtl="0" eaLnBrk="1" fontAlgn="auto" latinLnBrk="0" hangingPunct="1">
              <a:lnSpc>
                <a:spcPct val="100000"/>
              </a:lnSpc>
              <a:spcBef>
                <a:spcPts val="1175"/>
              </a:spcBef>
              <a:spcAft>
                <a:spcPts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a:cs typeface="Segoe UI Semilight" panose="020B0402040204020203" pitchFamily="34" charset="0"/>
              </a:rPr>
              <a:t>Branch workers</a:t>
            </a:r>
          </a:p>
        </p:txBody>
      </p:sp>
      <p:grpSp>
        <p:nvGrpSpPr>
          <p:cNvPr id="28" name="Group 27">
            <a:extLst>
              <a:ext uri="{FF2B5EF4-FFF2-40B4-BE49-F238E27FC236}">
                <a16:creationId xmlns:a16="http://schemas.microsoft.com/office/drawing/2014/main" id="{606671F9-F6BA-5A10-4D42-158CB81E2284}"/>
              </a:ext>
              <a:ext uri="{C183D7F6-B498-43B3-948B-1728B52AA6E4}">
                <adec:decorative xmlns:adec="http://schemas.microsoft.com/office/drawing/2017/decorative" val="1"/>
              </a:ext>
            </a:extLst>
          </p:cNvPr>
          <p:cNvGrpSpPr/>
          <p:nvPr/>
        </p:nvGrpSpPr>
        <p:grpSpPr>
          <a:xfrm>
            <a:off x="9325187" y="1350603"/>
            <a:ext cx="2345549" cy="2345543"/>
            <a:chOff x="9605743" y="1377188"/>
            <a:chExt cx="2392582" cy="2392576"/>
          </a:xfrm>
        </p:grpSpPr>
        <p:pic>
          <p:nvPicPr>
            <p:cNvPr id="29" name="Picture 28" descr="A person standing in a kitchen&#10;&#10;Description generated with high confidence">
              <a:extLst>
                <a:ext uri="{FF2B5EF4-FFF2-40B4-BE49-F238E27FC236}">
                  <a16:creationId xmlns:a16="http://schemas.microsoft.com/office/drawing/2014/main" id="{DCE619F3-0D60-26F2-9052-930957A4C98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881509" y="1683720"/>
              <a:ext cx="1779512" cy="1779511"/>
            </a:xfrm>
            <a:custGeom>
              <a:avLst/>
              <a:gdLst>
                <a:gd name="connsiteX0" fmla="*/ 889756 w 1779512"/>
                <a:gd name="connsiteY0" fmla="*/ 0 h 1779511"/>
                <a:gd name="connsiteX1" fmla="*/ 1779512 w 1779512"/>
                <a:gd name="connsiteY1" fmla="*/ 889756 h 1779511"/>
                <a:gd name="connsiteX2" fmla="*/ 889756 w 1779512"/>
                <a:gd name="connsiteY2" fmla="*/ 1779511 h 1779511"/>
                <a:gd name="connsiteX3" fmla="*/ 0 w 1779512"/>
                <a:gd name="connsiteY3" fmla="*/ 889756 h 1779511"/>
                <a:gd name="connsiteX4" fmla="*/ 889756 w 1779512"/>
                <a:gd name="connsiteY4" fmla="*/ 0 h 1779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512" h="1779511">
                  <a:moveTo>
                    <a:pt x="889756" y="0"/>
                  </a:moveTo>
                  <a:cubicBezTo>
                    <a:pt x="1381154" y="0"/>
                    <a:pt x="1779512" y="398358"/>
                    <a:pt x="1779512" y="889756"/>
                  </a:cubicBezTo>
                  <a:cubicBezTo>
                    <a:pt x="1779512" y="1381154"/>
                    <a:pt x="1381154" y="1779511"/>
                    <a:pt x="889756" y="1779511"/>
                  </a:cubicBezTo>
                  <a:cubicBezTo>
                    <a:pt x="398358" y="1779511"/>
                    <a:pt x="0" y="1381154"/>
                    <a:pt x="0" y="889756"/>
                  </a:cubicBezTo>
                  <a:cubicBezTo>
                    <a:pt x="0" y="398358"/>
                    <a:pt x="398358" y="0"/>
                    <a:pt x="889756" y="0"/>
                  </a:cubicBezTo>
                  <a:close/>
                </a:path>
              </a:pathLst>
            </a:custGeom>
            <a:ln w="12700">
              <a:solidFill>
                <a:schemeClr val="tx2"/>
              </a:solidFill>
            </a:ln>
          </p:spPr>
        </p:pic>
        <p:sp>
          <p:nvSpPr>
            <p:cNvPr id="30" name="Arc 29">
              <a:extLst>
                <a:ext uri="{FF2B5EF4-FFF2-40B4-BE49-F238E27FC236}">
                  <a16:creationId xmlns:a16="http://schemas.microsoft.com/office/drawing/2014/main" id="{20139020-2445-0957-51AD-617830B61BFC}"/>
                </a:ext>
              </a:extLst>
            </p:cNvPr>
            <p:cNvSpPr/>
            <p:nvPr/>
          </p:nvSpPr>
          <p:spPr bwMode="auto">
            <a:xfrm>
              <a:off x="9605743" y="1377188"/>
              <a:ext cx="2392582" cy="2392576"/>
            </a:xfrm>
            <a:prstGeom prst="arc">
              <a:avLst>
                <a:gd name="adj1" fmla="val 5831787"/>
                <a:gd name="adj2" fmla="val 0"/>
              </a:avLst>
            </a:prstGeom>
            <a:noFill/>
            <a:ln w="12700">
              <a:solidFill>
                <a:schemeClr val="tx2"/>
              </a:solidFill>
              <a:headEnd type="oval" w="sm" len="sm"/>
              <a:tailEnd type="oval" w="sm" len="sm"/>
            </a:ln>
          </p:spPr>
          <p:txBody>
            <a:bodyPr wrap="square" lIns="175761" tIns="140609" rIns="175761" bIns="140609" rtlCol="0">
              <a:noAutofit/>
            </a:bodyPr>
            <a:lstStyle/>
            <a:p>
              <a:pPr marL="0" marR="0" lvl="0" indent="0" algn="l" defTabSz="896364" rtl="0" eaLnBrk="1" fontAlgn="auto" latinLnBrk="0" hangingPunct="1">
                <a:lnSpc>
                  <a:spcPct val="100000"/>
                </a:lnSpc>
                <a:spcBef>
                  <a:spcPts val="0"/>
                </a:spcBef>
                <a:spcAft>
                  <a:spcPts val="0"/>
                </a:spcAft>
                <a:buClrTx/>
                <a:buSzTx/>
                <a:buFontTx/>
                <a:buNone/>
                <a:tabLst/>
                <a:defRPr/>
              </a:pPr>
              <a:endParaRPr kumimoji="1" lang="en-US" sz="1731" b="0" i="0" u="none" strike="noStrike" kern="1200" cap="none" spc="0" normalizeH="0" baseline="0" noProof="0">
                <a:ln>
                  <a:noFill/>
                </a:ln>
                <a:solidFill>
                  <a:srgbClr val="505050"/>
                </a:solidFill>
                <a:effectLst/>
                <a:uLnTx/>
                <a:uFillTx/>
                <a:latin typeface="Arial"/>
                <a:cs typeface="+mn-cs"/>
              </a:endParaRPr>
            </a:p>
          </p:txBody>
        </p:sp>
        <p:sp>
          <p:nvSpPr>
            <p:cNvPr id="31" name="Arc 30">
              <a:extLst>
                <a:ext uri="{FF2B5EF4-FFF2-40B4-BE49-F238E27FC236}">
                  <a16:creationId xmlns:a16="http://schemas.microsoft.com/office/drawing/2014/main" id="{0060439E-3107-4B3C-4E85-FC581312866A}"/>
                </a:ext>
              </a:extLst>
            </p:cNvPr>
            <p:cNvSpPr/>
            <p:nvPr/>
          </p:nvSpPr>
          <p:spPr bwMode="auto">
            <a:xfrm>
              <a:off x="9749017" y="1520462"/>
              <a:ext cx="2106035" cy="2106029"/>
            </a:xfrm>
            <a:prstGeom prst="arc">
              <a:avLst>
                <a:gd name="adj1" fmla="val 15932152"/>
                <a:gd name="adj2" fmla="val 8858699"/>
              </a:avLst>
            </a:prstGeom>
            <a:noFill/>
            <a:ln w="12700">
              <a:solidFill>
                <a:schemeClr val="tx2"/>
              </a:solidFill>
              <a:headEnd type="oval" w="sm" len="sm"/>
              <a:tailEnd type="oval" w="sm" len="sm"/>
            </a:ln>
          </p:spPr>
          <p:txBody>
            <a:bodyPr wrap="square" lIns="175761" tIns="140609" rIns="175761" bIns="140609" rtlCol="0">
              <a:noAutofit/>
            </a:bodyPr>
            <a:lstStyle/>
            <a:p>
              <a:pPr marL="0" marR="0" lvl="0" indent="0" algn="l" defTabSz="896364" rtl="0" eaLnBrk="1" fontAlgn="auto" latinLnBrk="0" hangingPunct="1">
                <a:lnSpc>
                  <a:spcPct val="100000"/>
                </a:lnSpc>
                <a:spcBef>
                  <a:spcPts val="0"/>
                </a:spcBef>
                <a:spcAft>
                  <a:spcPts val="0"/>
                </a:spcAft>
                <a:buClrTx/>
                <a:buSzTx/>
                <a:buFontTx/>
                <a:buNone/>
                <a:tabLst/>
                <a:defRPr/>
              </a:pPr>
              <a:endParaRPr kumimoji="1" lang="en-US" sz="1731" b="0" i="0" u="none" strike="noStrike" kern="1200" cap="none" spc="0" normalizeH="0" baseline="0" noProof="0">
                <a:ln>
                  <a:noFill/>
                </a:ln>
                <a:solidFill>
                  <a:srgbClr val="505050"/>
                </a:solidFill>
                <a:effectLst/>
                <a:uLnTx/>
                <a:uFillTx/>
                <a:latin typeface="Arial"/>
                <a:cs typeface="+mn-cs"/>
              </a:endParaRPr>
            </a:p>
          </p:txBody>
        </p:sp>
      </p:grpSp>
      <p:sp>
        <p:nvSpPr>
          <p:cNvPr id="32" name="Rectangle 31">
            <a:extLst>
              <a:ext uri="{FF2B5EF4-FFF2-40B4-BE49-F238E27FC236}">
                <a16:creationId xmlns:a16="http://schemas.microsoft.com/office/drawing/2014/main" id="{B359054F-C94F-74EE-5112-9EF0085291FD}"/>
              </a:ext>
            </a:extLst>
          </p:cNvPr>
          <p:cNvSpPr/>
          <p:nvPr/>
        </p:nvSpPr>
        <p:spPr bwMode="auto">
          <a:xfrm>
            <a:off x="9653164" y="4100900"/>
            <a:ext cx="1689595" cy="675969"/>
          </a:xfrm>
          <a:prstGeom prst="rect">
            <a:avLst/>
          </a:prstGeom>
          <a:noFill/>
          <a:ln w="6350" cap="flat" cmpd="sng" algn="ctr">
            <a:noFill/>
            <a:prstDash val="solid"/>
            <a:headEnd type="none" w="med" len="med"/>
            <a:tailEnd type="none" w="med" len="med"/>
          </a:ln>
          <a:effectLst/>
        </p:spPr>
        <p:txBody>
          <a:bodyPr rot="0" spcFirstLastPara="0" vertOverflow="overflow" horzOverflow="overflow" vert="horz" wrap="square" lIns="89631" tIns="44815" rIns="89631" bIns="44815" numCol="1" spcCol="0" rtlCol="0" fromWordArt="0" anchor="ctr" anchorCtr="0" forceAA="0" compatLnSpc="1">
            <a:prstTxWarp prst="textNoShape">
              <a:avLst/>
            </a:prstTxWarp>
            <a:noAutofit/>
          </a:bodyPr>
          <a:lstStyle/>
          <a:p>
            <a:pPr marL="0" marR="0" lvl="0" indent="0" algn="ctr" defTabSz="686992" rtl="0" eaLnBrk="1" fontAlgn="base" latinLnBrk="0" hangingPunct="1">
              <a:lnSpc>
                <a:spcPct val="100000"/>
              </a:lnSpc>
              <a:spcBef>
                <a:spcPts val="0"/>
              </a:spcBef>
              <a:spcAft>
                <a:spcPct val="0"/>
              </a:spcAft>
              <a:buClrTx/>
              <a:buSzTx/>
              <a:buFontTx/>
              <a:buNone/>
              <a:tabLst/>
              <a:defRPr/>
            </a:pPr>
            <a:r>
              <a:rPr kumimoji="1" lang="en-US" sz="1600" b="1" i="0" u="none" strike="noStrike" kern="0" cap="none" spc="0" normalizeH="0" baseline="0" noProof="0">
                <a:ln>
                  <a:noFill/>
                </a:ln>
                <a:solidFill>
                  <a:srgbClr val="FFFFFF"/>
                </a:solidFill>
                <a:effectLst/>
                <a:uLnTx/>
                <a:uFillTx/>
                <a:latin typeface="Arial"/>
                <a:ea typeface="Segoe UI" pitchFamily="34" charset="0"/>
                <a:cs typeface="Segoe UI Semibold" panose="020B0702040204020203" pitchFamily="34" charset="0"/>
              </a:rPr>
              <a:t>Specialized </a:t>
            </a:r>
          </a:p>
          <a:p>
            <a:pPr marL="0" marR="0" lvl="0" indent="0" algn="ctr" defTabSz="686992" rtl="0" eaLnBrk="1" fontAlgn="base" latinLnBrk="0" hangingPunct="1">
              <a:lnSpc>
                <a:spcPct val="100000"/>
              </a:lnSpc>
              <a:spcBef>
                <a:spcPts val="0"/>
              </a:spcBef>
              <a:spcAft>
                <a:spcPct val="0"/>
              </a:spcAft>
              <a:buClrTx/>
              <a:buSzTx/>
              <a:buFontTx/>
              <a:buNone/>
              <a:tabLst/>
              <a:defRPr/>
            </a:pPr>
            <a:r>
              <a:rPr kumimoji="1" lang="en-US" sz="1600" b="1" i="0" u="none" strike="noStrike" kern="0" cap="none" spc="0" normalizeH="0" baseline="0" noProof="0">
                <a:ln>
                  <a:noFill/>
                </a:ln>
                <a:solidFill>
                  <a:srgbClr val="FFFFFF"/>
                </a:solidFill>
                <a:effectLst/>
                <a:uLnTx/>
                <a:uFillTx/>
                <a:latin typeface="Arial"/>
                <a:ea typeface="Segoe UI" pitchFamily="34" charset="0"/>
                <a:cs typeface="Segoe UI Semibold" panose="020B0702040204020203" pitchFamily="34" charset="0"/>
              </a:rPr>
              <a:t>workloads</a:t>
            </a:r>
          </a:p>
        </p:txBody>
      </p:sp>
      <p:sp>
        <p:nvSpPr>
          <p:cNvPr id="33" name="Rectangle 32">
            <a:extLst>
              <a:ext uri="{FF2B5EF4-FFF2-40B4-BE49-F238E27FC236}">
                <a16:creationId xmlns:a16="http://schemas.microsoft.com/office/drawing/2014/main" id="{2D886723-817E-2B80-14CC-27F8D3D32C49}"/>
              </a:ext>
            </a:extLst>
          </p:cNvPr>
          <p:cNvSpPr/>
          <p:nvPr/>
        </p:nvSpPr>
        <p:spPr bwMode="auto">
          <a:xfrm>
            <a:off x="9292816" y="4869653"/>
            <a:ext cx="2410291" cy="1519955"/>
          </a:xfrm>
          <a:prstGeom prst="rect">
            <a:avLst/>
          </a:prstGeom>
          <a:noFill/>
          <a:ln w="6350" cap="flat" cmpd="sng" algn="ctr">
            <a:noFill/>
            <a:prstDash val="solid"/>
            <a:headEnd type="none" w="med" len="med"/>
            <a:tailEnd type="none" w="med" len="med"/>
          </a:ln>
          <a:effectLst/>
        </p:spPr>
        <p:txBody>
          <a:bodyPr rot="0" spcFirstLastPara="0" vertOverflow="overflow" horzOverflow="overflow" vert="horz" wrap="square" lIns="0" tIns="44815" rIns="0" bIns="44815" numCol="1" spcCol="0" rtlCol="0" fromWordArt="0" anchor="t" anchorCtr="0" forceAA="0" compatLnSpc="1">
            <a:prstTxWarp prst="textNoShape">
              <a:avLst/>
            </a:prstTxWarp>
            <a:noAutofit/>
          </a:bodyPr>
          <a:lstStyle/>
          <a:p>
            <a:pPr marL="0" marR="0" lvl="0" indent="0" algn="ctr" defTabSz="913676" rtl="0" eaLnBrk="1" fontAlgn="auto" latinLnBrk="0" hangingPunct="1">
              <a:lnSpc>
                <a:spcPct val="100000"/>
              </a:lnSpc>
              <a:spcBef>
                <a:spcPts val="1175"/>
              </a:spcBef>
              <a:spcAft>
                <a:spcPts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a:cs typeface="Segoe UI Semilight" panose="020B0402040204020203" pitchFamily="34" charset="0"/>
              </a:rPr>
              <a:t>Design and engineering</a:t>
            </a:r>
          </a:p>
          <a:p>
            <a:pPr marL="0" marR="0" lvl="0" indent="0" algn="ctr" defTabSz="913676" rtl="0" eaLnBrk="1" fontAlgn="auto" latinLnBrk="0" hangingPunct="1">
              <a:lnSpc>
                <a:spcPct val="100000"/>
              </a:lnSpc>
              <a:spcBef>
                <a:spcPts val="1175"/>
              </a:spcBef>
              <a:spcAft>
                <a:spcPts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a:cs typeface="Segoe UI Semilight" panose="020B0402040204020203" pitchFamily="34" charset="0"/>
              </a:rPr>
              <a:t>Legacy apps</a:t>
            </a:r>
          </a:p>
          <a:p>
            <a:pPr marL="0" marR="0" lvl="0" indent="0" algn="ctr" defTabSz="913676" rtl="0" eaLnBrk="1" fontAlgn="auto" latinLnBrk="0" hangingPunct="1">
              <a:lnSpc>
                <a:spcPct val="100000"/>
              </a:lnSpc>
              <a:spcBef>
                <a:spcPts val="1175"/>
              </a:spcBef>
              <a:spcAft>
                <a:spcPts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a:cs typeface="Segoe UI Semilight" panose="020B0402040204020203" pitchFamily="34" charset="0"/>
              </a:rPr>
              <a:t>Software dev test</a:t>
            </a:r>
          </a:p>
        </p:txBody>
      </p:sp>
      <p:cxnSp>
        <p:nvCxnSpPr>
          <p:cNvPr id="35" name="Straight Connector 34">
            <a:extLst>
              <a:ext uri="{FF2B5EF4-FFF2-40B4-BE49-F238E27FC236}">
                <a16:creationId xmlns:a16="http://schemas.microsoft.com/office/drawing/2014/main" id="{DCABA5C2-199E-DEB3-50B2-E3E7476B1DC0}"/>
              </a:ext>
            </a:extLst>
          </p:cNvPr>
          <p:cNvCxnSpPr/>
          <p:nvPr/>
        </p:nvCxnSpPr>
        <p:spPr>
          <a:xfrm>
            <a:off x="228600" y="5589240"/>
            <a:ext cx="11844064" cy="0"/>
          </a:xfrm>
          <a:prstGeom prst="line">
            <a:avLst/>
          </a:prstGeom>
          <a:ln w="6350">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21DC6CF4-AA55-A30A-A46A-CAAD13531CC6}"/>
              </a:ext>
            </a:extLst>
          </p:cNvPr>
          <p:cNvCxnSpPr/>
          <p:nvPr/>
        </p:nvCxnSpPr>
        <p:spPr>
          <a:xfrm>
            <a:off x="228600" y="5229200"/>
            <a:ext cx="11844064" cy="0"/>
          </a:xfrm>
          <a:prstGeom prst="line">
            <a:avLst/>
          </a:prstGeom>
          <a:ln w="6350">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5877446"/>
      </p:ext>
    </p:extLst>
  </p:cSld>
  <p:clrMapOvr>
    <a:masterClrMapping/>
  </p:clrMapOvr>
</p:sld>
</file>

<file path=ppt/theme/theme1.xml><?xml version="1.0" encoding="utf-8"?>
<a:theme xmlns:a="http://schemas.openxmlformats.org/drawingml/2006/main" name="Title Slides">
  <a:themeElements>
    <a:clrScheme name="NTT DATA 2019">
      <a:dk1>
        <a:srgbClr val="1C1C1C"/>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ln>
          <a:no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 DATA Services Presentation Template" id="{1A83CFFC-9C30-4E22-9970-63C1744C4A24}" vid="{14462808-EDBF-4E0D-93BF-54A820895FA3}"/>
    </a:ext>
  </a:extLst>
</a:theme>
</file>

<file path=ppt/theme/theme10.xml><?xml version="1.0" encoding="utf-8"?>
<a:theme xmlns:a="http://schemas.openxmlformats.org/drawingml/2006/main" name="2_Branded Header - Human (BH-H)">
  <a:themeElements>
    <a:clrScheme name="NTT DATA 2019">
      <a:dk1>
        <a:srgbClr val="1C1C1C"/>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 DATA Services Presentation Template-2020.potx" id="{DA333F01-C82D-45D1-A260-C1837AF8FC07}" vid="{0521A6B9-75F9-441C-BEDC-6293976E021C}"/>
    </a:ext>
  </a:extLst>
</a:theme>
</file>

<file path=ppt/theme/theme11.xml><?xml version="1.0" encoding="utf-8"?>
<a:theme xmlns:a="http://schemas.openxmlformats.org/drawingml/2006/main" name="3_Branded Header - Human (BH-H)">
  <a:themeElements>
    <a:clrScheme name="NTT DATA 2019">
      <a:dk1>
        <a:srgbClr val="1C1C1C"/>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 DATA Services Presentation Template.potx" id="{B46A7DE6-C5D2-4001-9303-AF5387DACF4A}" vid="{044F6D8D-DB1E-46FF-90F2-B029F12F4279}"/>
    </a:ext>
  </a:extLst>
</a:theme>
</file>

<file path=ppt/theme/theme12.xml><?xml version="1.0" encoding="utf-8"?>
<a:theme xmlns:a="http://schemas.openxmlformats.org/drawingml/2006/main" name="1_Title Slides">
  <a:themeElements>
    <a:clrScheme name="NTT DATA 2019">
      <a:dk1>
        <a:srgbClr val="1C1C1C"/>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ln>
          <a:no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 DATA Services Presentation Template.potx" id="{B46A7DE6-C5D2-4001-9303-AF5387DACF4A}" vid="{BBA3140F-C5D3-42CA-988B-F2EB11FA5F5E}"/>
    </a:ext>
  </a:extLst>
</a:theme>
</file>

<file path=ppt/theme/theme13.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anded Header - Human (BH-H)">
  <a:themeElements>
    <a:clrScheme name="NTT DATA 2019">
      <a:dk1>
        <a:srgbClr val="1C1C1C"/>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 DATA Services Presentation Template" id="{1A83CFFC-9C30-4E22-9970-63C1744C4A24}" vid="{E57ACB2E-9531-4E52-84E2-8791C0666C7A}"/>
    </a:ext>
  </a:extLst>
</a:theme>
</file>

<file path=ppt/theme/theme3.xml><?xml version="1.0" encoding="utf-8"?>
<a:theme xmlns:a="http://schemas.openxmlformats.org/drawingml/2006/main" name="Divider Slides">
  <a:themeElements>
    <a:clrScheme name="NTT DATA 2019">
      <a:dk1>
        <a:srgbClr val="1C1C1C"/>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ln>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 DATA Services Presentation Template" id="{1A83CFFC-9C30-4E22-9970-63C1744C4A24}" vid="{75AF9934-E213-46B5-8A15-A0AD30B5E272}"/>
    </a:ext>
  </a:extLst>
</a:theme>
</file>

<file path=ppt/theme/theme4.xml><?xml version="1.0" encoding="utf-8"?>
<a:theme xmlns:a="http://schemas.openxmlformats.org/drawingml/2006/main" name="Branded Footer - Human (BF-H)">
  <a:themeElements>
    <a:clrScheme name="NTT DATA 2019">
      <a:dk1>
        <a:srgbClr val="1C1C1C"/>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 DATA Services Presentation Template" id="{1A83CFFC-9C30-4E22-9970-63C1744C4A24}" vid="{6ACB4710-A58F-4457-A27B-7C864F5AED39}"/>
    </a:ext>
  </a:extLst>
</a:theme>
</file>

<file path=ppt/theme/theme5.xml><?xml version="1.0" encoding="utf-8"?>
<a:theme xmlns:a="http://schemas.openxmlformats.org/drawingml/2006/main" name="Branded Footer - Black (BF-B)">
  <a:themeElements>
    <a:clrScheme name="NTT DATA 2019">
      <a:dk1>
        <a:srgbClr val="1C1C1C"/>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 DATA Services Presentation Template" id="{1A83CFFC-9C30-4E22-9970-63C1744C4A24}" vid="{FB8B2A82-4E67-484B-BA6C-B08FE077B3A6}"/>
    </a:ext>
  </a:extLst>
</a:theme>
</file>

<file path=ppt/theme/theme6.xml><?xml version="1.0" encoding="utf-8"?>
<a:theme xmlns:a="http://schemas.openxmlformats.org/drawingml/2006/main" name="Branded Header - Black (BH-B) ">
  <a:themeElements>
    <a:clrScheme name="NTT DATA 2019">
      <a:dk1>
        <a:srgbClr val="1C1C1C"/>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 DATA Services Presentation Template" id="{1A83CFFC-9C30-4E22-9970-63C1744C4A24}" vid="{C534E7C3-58B6-400B-BEC0-49FBA610D353}"/>
    </a:ext>
  </a:extLst>
</a:theme>
</file>

<file path=ppt/theme/theme7.xml><?xml version="1.0" encoding="utf-8"?>
<a:theme xmlns:a="http://schemas.openxmlformats.org/drawingml/2006/main" name="Closing Slides">
  <a:themeElements>
    <a:clrScheme name="NTT DATA 2019">
      <a:dk1>
        <a:srgbClr val="1C1C1C"/>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lumMod val="75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 DATA Services Presentation Template" id="{1A83CFFC-9C30-4E22-9970-63C1744C4A24}" vid="{C5AB6ADB-605D-4DEE-90B0-EDAF98C30DC6}"/>
    </a:ext>
  </a:extLst>
</a:theme>
</file>

<file path=ppt/theme/theme8.xml><?xml version="1.0" encoding="utf-8"?>
<a:theme xmlns:a="http://schemas.openxmlformats.org/drawingml/2006/main" name="Misc. Layouts">
  <a:themeElements>
    <a:clrScheme name="NTT DATA 2019">
      <a:dk1>
        <a:srgbClr val="1C1C1C"/>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lumMod val="75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 DATA Services Presentation Template" id="{1A83CFFC-9C30-4E22-9970-63C1744C4A24}" vid="{08CAFDDB-75AE-4D38-9BA1-B33A765B8C42}"/>
    </a:ext>
  </a:extLst>
</a:theme>
</file>

<file path=ppt/theme/theme9.xml><?xml version="1.0" encoding="utf-8"?>
<a:theme xmlns:a="http://schemas.openxmlformats.org/drawingml/2006/main" name="1_Branded Header - Human (BH-H)">
  <a:themeElements>
    <a:clrScheme name="NTT DATA 2019">
      <a:dk1>
        <a:srgbClr val="1C1C1C"/>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 DATA Services Presentation Template.potx" id="{B46A7DE6-C5D2-4001-9303-AF5387DACF4A}" vid="{044F6D8D-DB1E-46FF-90F2-B029F12F427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8277476-d7b8-4914-a8c1-9da81a4263ec" xsi:nil="true"/>
    <lcf76f155ced4ddcb4097134ff3c332f xmlns="3a884021-5369-4551-a855-26e134b18cff">
      <Terms xmlns="http://schemas.microsoft.com/office/infopath/2007/PartnerControls"/>
    </lcf76f155ced4ddcb4097134ff3c332f>
    <AccountID xmlns="3a884021-5369-4551-a855-26e134b18cff" xsi:nil="true"/>
    <BrandIssues xmlns="3a884021-5369-4551-a855-26e134b18cf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8BAAD425DB8944A9429E667FDB02E14" ma:contentTypeVersion="18" ma:contentTypeDescription="Create a new document." ma:contentTypeScope="" ma:versionID="6d8f61017650228098d4f3fd5e0201e3">
  <xsd:schema xmlns:xsd="http://www.w3.org/2001/XMLSchema" xmlns:xs="http://www.w3.org/2001/XMLSchema" xmlns:p="http://schemas.microsoft.com/office/2006/metadata/properties" xmlns:ns2="3a884021-5369-4551-a855-26e134b18cff" xmlns:ns3="b9a6bc27-5d57-4cc4-be66-4aa825f7ece8" xmlns:ns4="88277476-d7b8-4914-a8c1-9da81a4263ec" targetNamespace="http://schemas.microsoft.com/office/2006/metadata/properties" ma:root="true" ma:fieldsID="604ba82f7a726130a301854e453bb1b2" ns2:_="" ns3:_="" ns4:_="">
    <xsd:import namespace="3a884021-5369-4551-a855-26e134b18cff"/>
    <xsd:import namespace="b9a6bc27-5d57-4cc4-be66-4aa825f7ece8"/>
    <xsd:import namespace="88277476-d7b8-4914-a8c1-9da81a4263e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EventHashCode" minOccurs="0"/>
                <xsd:element ref="ns2:MediaServiceGenerationTime" minOccurs="0"/>
                <xsd:element ref="ns2:MediaServiceLocation" minOccurs="0"/>
                <xsd:element ref="ns2:MediaServiceOCR" minOccurs="0"/>
                <xsd:element ref="ns2:MediaServiceAutoKeyPoints" minOccurs="0"/>
                <xsd:element ref="ns2:MediaServiceKeyPoints" minOccurs="0"/>
                <xsd:element ref="ns2:BrandIssues" minOccurs="0"/>
                <xsd:element ref="ns2:MediaLengthInSeconds" minOccurs="0"/>
                <xsd:element ref="ns2:AccountID"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884021-5369-4551-a855-26e134b18c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BrandIssues" ma:index="20" nillable="true" ma:displayName="Brand Issues" ma:format="Dropdown" ma:internalName="BrandIssue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AccountID" ma:index="22" nillable="true" ma:displayName="Account ID18" ma:format="Dropdown" ma:internalName="AccountID">
      <xsd:simpleType>
        <xsd:restriction base="dms:Text">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6ec8287-7dca-4284-bf64-ff5b888be50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9a6bc27-5d57-4cc4-be66-4aa825f7ece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277476-d7b8-4914-a8c1-9da81a4263ec"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e311c46b-8afc-4d3d-8401-69db66831144}" ma:internalName="TaxCatchAll" ma:showField="CatchAllData" ma:web="b9a6bc27-5d57-4cc4-be66-4aa825f7ec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7D18D6-1BF9-484F-9FF5-6BF0BC2C2AE0}">
  <ds:schemaRefs>
    <ds:schemaRef ds:uri="http://schemas.microsoft.com/office/2006/documentManagement/types"/>
    <ds:schemaRef ds:uri="88277476-d7b8-4914-a8c1-9da81a4263ec"/>
    <ds:schemaRef ds:uri="http://purl.org/dc/dcmitype/"/>
    <ds:schemaRef ds:uri="http://purl.org/dc/terms/"/>
    <ds:schemaRef ds:uri="http://www.w3.org/XML/1998/namespace"/>
    <ds:schemaRef ds:uri="3a884021-5369-4551-a855-26e134b18cff"/>
    <ds:schemaRef ds:uri="http://schemas.microsoft.com/office/infopath/2007/PartnerControls"/>
    <ds:schemaRef ds:uri="http://schemas.microsoft.com/office/2006/metadata/properties"/>
    <ds:schemaRef ds:uri="http://purl.org/dc/elements/1.1/"/>
    <ds:schemaRef ds:uri="http://schemas.openxmlformats.org/package/2006/metadata/core-properties"/>
    <ds:schemaRef ds:uri="b9a6bc27-5d57-4cc4-be66-4aa825f7ece8"/>
  </ds:schemaRefs>
</ds:datastoreItem>
</file>

<file path=customXml/itemProps2.xml><?xml version="1.0" encoding="utf-8"?>
<ds:datastoreItem xmlns:ds="http://schemas.openxmlformats.org/officeDocument/2006/customXml" ds:itemID="{D348519F-9201-4439-8306-45AB9E96A0F1}">
  <ds:schemaRefs>
    <ds:schemaRef ds:uri="http://schemas.microsoft.com/sharepoint/v3/contenttype/forms"/>
  </ds:schemaRefs>
</ds:datastoreItem>
</file>

<file path=customXml/itemProps3.xml><?xml version="1.0" encoding="utf-8"?>
<ds:datastoreItem xmlns:ds="http://schemas.openxmlformats.org/officeDocument/2006/customXml" ds:itemID="{58C312EC-CE06-4758-9AD8-80CF38B7B3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884021-5369-4551-a855-26e134b18cff"/>
    <ds:schemaRef ds:uri="b9a6bc27-5d57-4cc4-be66-4aa825f7ece8"/>
    <ds:schemaRef ds:uri="88277476-d7b8-4914-a8c1-9da81a4263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NTT DATA Services Presentation Template (1)</Template>
  <TotalTime>685</TotalTime>
  <Words>2294</Words>
  <Application>Microsoft Office PowerPoint</Application>
  <PresentationFormat>Widescreen</PresentationFormat>
  <Paragraphs>254</Paragraphs>
  <Slides>14</Slides>
  <Notes>9</Notes>
  <HiddenSlides>3</HiddenSlides>
  <MMClips>0</MMClips>
  <ScaleCrop>false</ScaleCrop>
  <HeadingPairs>
    <vt:vector size="6" baseType="variant">
      <vt:variant>
        <vt:lpstr>Fonts Used</vt:lpstr>
      </vt:variant>
      <vt:variant>
        <vt:i4>8</vt:i4>
      </vt:variant>
      <vt:variant>
        <vt:lpstr>Theme</vt:lpstr>
      </vt:variant>
      <vt:variant>
        <vt:i4>12</vt:i4>
      </vt:variant>
      <vt:variant>
        <vt:lpstr>Slide Titles</vt:lpstr>
      </vt:variant>
      <vt:variant>
        <vt:i4>14</vt:i4>
      </vt:variant>
    </vt:vector>
  </HeadingPairs>
  <TitlesOfParts>
    <vt:vector size="34" baseType="lpstr">
      <vt:lpstr>HGPGothicE</vt:lpstr>
      <vt:lpstr>MS PGothic</vt:lpstr>
      <vt:lpstr>Arial</vt:lpstr>
      <vt:lpstr>Calibri</vt:lpstr>
      <vt:lpstr>Segoe UI</vt:lpstr>
      <vt:lpstr>Segoe UI Semibold</vt:lpstr>
      <vt:lpstr>Symbol</vt:lpstr>
      <vt:lpstr>Wingdings</vt:lpstr>
      <vt:lpstr>Title Slides</vt:lpstr>
      <vt:lpstr>Branded Header - Human (BH-H)</vt:lpstr>
      <vt:lpstr>Divider Slides</vt:lpstr>
      <vt:lpstr>Branded Footer - Human (BF-H)</vt:lpstr>
      <vt:lpstr>Branded Footer - Black (BF-B)</vt:lpstr>
      <vt:lpstr>Branded Header - Black (BH-B) </vt:lpstr>
      <vt:lpstr>Closing Slides</vt:lpstr>
      <vt:lpstr>Misc. Layouts</vt:lpstr>
      <vt:lpstr>1_Branded Header - Human (BH-H)</vt:lpstr>
      <vt:lpstr>2_Branded Header - Human (BH-H)</vt:lpstr>
      <vt:lpstr>3_Branded Header - Human (BH-H)</vt:lpstr>
      <vt:lpstr>1_Title Slides</vt:lpstr>
      <vt:lpstr>Roadmap to Windows 365 Digital Workplace Services</vt:lpstr>
      <vt:lpstr>Flexibility is The New Normal</vt:lpstr>
      <vt:lpstr>Hybrid work Creates New Opportunities, And New Challenges</vt:lpstr>
      <vt:lpstr>Welcome to your Windows 365 Cloud PC</vt:lpstr>
      <vt:lpstr>Meet Employees and IT Expectations</vt:lpstr>
      <vt:lpstr>Out-of-the-box Integration in Microsoft 365 Ecosystem </vt:lpstr>
      <vt:lpstr>Windows 365 SKUs and Sample Use Cases </vt:lpstr>
      <vt:lpstr>Technical and License Requirements </vt:lpstr>
      <vt:lpstr>When is Virtualization Useful?</vt:lpstr>
      <vt:lpstr>Selecting the right solution(s)</vt:lpstr>
      <vt:lpstr>The right technology for all your needs</vt:lpstr>
      <vt:lpstr>Guide to choosing the right cloud solution</vt:lpstr>
      <vt:lpstr>Why You Should Attend the Workshop?</vt:lpstr>
      <vt:lpstr>PowerPoint Presentation</vt:lpstr>
    </vt:vector>
  </TitlesOfParts>
  <Company>NTT DATA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Azure Virtual Desktop Managed Services NTT DATA’s Digital Workplace Services </dc:title>
  <dc:subject>NTT DATA PowerPoint Template</dc:subject>
  <dc:creator>Gupta, Priyank11</dc:creator>
  <cp:keywords>Template;Corporate/Brand</cp:keywords>
  <cp:lastModifiedBy>Lloyd, Adam</cp:lastModifiedBy>
  <cp:revision>4</cp:revision>
  <cp:lastPrinted>2016-10-07T04:27:25Z</cp:lastPrinted>
  <dcterms:created xsi:type="dcterms:W3CDTF">2023-04-21T02:44:56Z</dcterms:created>
  <dcterms:modified xsi:type="dcterms:W3CDTF">2023-07-04T23:02:01Z</dcterms:modified>
  <cp:version>1.5</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0x010100D8BAAD425DB8944A9429E667FDB02E14</vt:lpwstr>
  </property>
  <property fmtid="{D5CDD505-2E9C-101B-9397-08002B2CF9AE}" pid="3" name="MediaServiceImageTags">
    <vt:lpwstr/>
  </property>
</Properties>
</file>