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1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4"/>
    <p:sldMasterId id="2147483843" r:id="rId5"/>
    <p:sldMasterId id="2147483833" r:id="rId6"/>
    <p:sldMasterId id="2147483803" r:id="rId7"/>
    <p:sldMasterId id="2147483773" r:id="rId8"/>
    <p:sldMasterId id="2147483755" r:id="rId9"/>
    <p:sldMasterId id="2147483854" r:id="rId10"/>
    <p:sldMasterId id="2147483869" r:id="rId11"/>
    <p:sldMasterId id="2147483880" r:id="rId12"/>
    <p:sldMasterId id="2147483893" r:id="rId13"/>
    <p:sldMasterId id="2147483906" r:id="rId14"/>
    <p:sldMasterId id="2147483919" r:id="rId15"/>
  </p:sldMasterIdLst>
  <p:notesMasterIdLst>
    <p:notesMasterId r:id="rId25"/>
  </p:notesMasterIdLst>
  <p:handoutMasterIdLst>
    <p:handoutMasterId r:id="rId26"/>
  </p:handoutMasterIdLst>
  <p:sldIdLst>
    <p:sldId id="2147480818" r:id="rId16"/>
    <p:sldId id="10774" r:id="rId17"/>
    <p:sldId id="2147480799" r:id="rId18"/>
    <p:sldId id="2147480800" r:id="rId19"/>
    <p:sldId id="10784" r:id="rId20"/>
    <p:sldId id="10778" r:id="rId21"/>
    <p:sldId id="10782" r:id="rId22"/>
    <p:sldId id="2147480801" r:id="rId23"/>
    <p:sldId id="2147480802" r:id="rId2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936" userDrawn="1">
          <p15:clr>
            <a:srgbClr val="A4A3A4"/>
          </p15:clr>
        </p15:guide>
        <p15:guide id="4" pos="37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izumi" initials="k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5C1"/>
    <a:srgbClr val="2C2C2C"/>
    <a:srgbClr val="1B1B1B"/>
    <a:srgbClr val="494949"/>
    <a:srgbClr val="471935"/>
    <a:srgbClr val="6D9644"/>
    <a:srgbClr val="9E3A22"/>
    <a:srgbClr val="006E9A"/>
    <a:srgbClr val="C89D00"/>
    <a:srgbClr val="0B1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中間スタイル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スタイル (中間)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06799F8-075E-4A3A-A7F6-7FBC6576F1A4}" styleName="テーマ スタイル 2 - アクセント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テーマ スタイル 2 - アクセント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テーマ スタイル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590" autoAdjust="0"/>
  </p:normalViewPr>
  <p:slideViewPr>
    <p:cSldViewPr snapToObjects="1">
      <p:cViewPr varScale="1">
        <p:scale>
          <a:sx n="107" d="100"/>
          <a:sy n="107" d="100"/>
        </p:scale>
        <p:origin x="672" y="102"/>
      </p:cViewPr>
      <p:guideLst>
        <p:guide orient="horz" pos="2160"/>
        <p:guide pos="3840"/>
        <p:guide pos="3936"/>
        <p:guide pos="3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2" d="100"/>
          <a:sy n="82" d="100"/>
        </p:scale>
        <p:origin x="361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785C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F6B-4E04-B91A-B9ED8B4A6101}"/>
              </c:ext>
            </c:extLst>
          </c:dPt>
          <c:dPt>
            <c:idx val="1"/>
            <c:bubble3D val="0"/>
            <c:spPr>
              <a:solidFill>
                <a:srgbClr val="0080B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F6B-4E04-B91A-B9ED8B4A610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F6B-4E04-B91A-B9ED8B4A6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1A331-5310-4818-AC10-A0B358F26D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9DB457-D9C3-46A5-B6FD-5589255DE6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D2DB2-69CE-4E4C-A9C5-74599D4C580F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974CB9-3962-4959-8590-B7B276897D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C9A24-3C0F-477A-B9F2-1DAE94A4A8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D46FD-6AF1-461B-A28A-AC789C65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4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87B8588-1665-0A4A-AD47-68FFFFC620D1}" type="datetimeFigureOut">
              <a:rPr lang="ja-JP" altLang="en-US" smtClean="0"/>
              <a:pPr/>
              <a:t>2023/7/5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F9AAED7-EB68-B44B-A29A-E9CFE7A1147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1394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kumimoji="1"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kumimoji="1"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kumimoji="1"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kumimoji="1"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AAED7-EB68-B44B-A29A-E9CFE7A1147D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290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Sustainability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OEMs use recyclable packaging where possible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Disposal/Recycling – For those assets that have reached end-of-life and are not part of a lease program that requires return to the lessor, NTT DATA can provide recycling services that includes preparation, packing materials, and shipping, where applicable, in a manner that follows EPA or equivalent local/country specific agency guidelines.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‘Green’ disposal alternatives are available for clients who elect to buy devices.  Options we can provide via our partners include remarketing (net proceeds may be shared with client per pre-agreed business rules) or recycling of parts.  Note that leased devices disposal will be handed by OEM at end of lease.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AAED7-EB68-B44B-A29A-E9CFE7A1147D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435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Sustainability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OEMs use recyclable packaging where possible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Disposal/Recycling – For those assets that have reached end-of-life and are not part of a lease program that requires return to the lessor, NTT DATA can provide recycling services that includes preparation, packing materials, and shipping, where applicable, in a manner that follows EPA or equivalent local/country specific agency guidelines.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‘Green’ disposal alternatives are available for clients who elect to buy devices.  Options we can provide via our partners include remarketing (net proceeds may be shared with client per pre-agreed business rules) or recycling of parts.  Note that leased devices disposal will be handed by OEM at end of lease.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AAED7-EB68-B44B-A29A-E9CFE7A1147D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511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Sustainability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OEMs use recyclable packaging where possible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Disposal/Recycling – For those assets that have reached end-of-life and are not part of a lease program that requires return to the lessor, NTT DATA can provide recycling services that includes preparation, packing materials, and shipping, where applicable, in a manner that follows EPA or equivalent local/country specific agency guidelines.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‘Green’ disposal alternatives are available for clients who elect to buy devices.  Options we can provide via our partners include remarketing (net proceeds may be shared with client per pre-agreed business rules) or recycling of parts.  Note that leased devices disposal will be handed by OEM at end of lease.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AAED7-EB68-B44B-A29A-E9CFE7A1147D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17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Various views to talk through depending on the audience</a:t>
            </a:r>
          </a:p>
          <a:p>
            <a:r>
              <a:rPr lang="en-IN"/>
              <a:t>CHRO – Point, and so on..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AAED7-EB68-B44B-A29A-E9CFE7A1147D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62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/>
              <a:t>We are now a $30B powerhouse with expertise and experience to serving our clients at scale.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/>
              <a:t>OEMs partner of choice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/>
              <a:t>A recognized global leaders in Digital Workplace Services by all major Analysts like Gartner, Everest and </a:t>
            </a:r>
            <a:r>
              <a:rPr lang="en-US" b="0" err="1"/>
              <a:t>NelsonHall</a:t>
            </a:r>
            <a:r>
              <a:rPr lang="en-US" b="0"/>
              <a:t>.</a:t>
            </a:r>
          </a:p>
          <a:p>
            <a:endParaRPr lang="en-US" b="1"/>
          </a:p>
          <a:p>
            <a:endParaRPr lang="en-US" b="1"/>
          </a:p>
          <a:p>
            <a:r>
              <a:rPr lang="en-US" b="1"/>
              <a:t>Over 1M users for Cloud Voice &amp; Managed Services with MS Teams and Cisco</a:t>
            </a:r>
          </a:p>
          <a:p>
            <a:endParaRPr lang="en-US"/>
          </a:p>
          <a:p>
            <a:r>
              <a:rPr lang="en-US"/>
              <a:t>Agents for Contact Centers….</a:t>
            </a:r>
          </a:p>
          <a:p>
            <a:r>
              <a:rPr lang="en-US"/>
              <a:t>Microsoft OC Partner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AAED7-EB68-B44B-A29A-E9CFE7A1147D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83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 (White NTT DA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" y="-1400"/>
            <a:ext cx="12192119" cy="4725800"/>
          </a:xfrm>
          <a:prstGeom prst="rect">
            <a:avLst/>
          </a:prstGeom>
        </p:spPr>
      </p:pic>
      <p:sp>
        <p:nvSpPr>
          <p:cNvPr id="14" name="正方形/長方形 13"/>
          <p:cNvSpPr/>
          <p:nvPr userDrawn="1"/>
        </p:nvSpPr>
        <p:spPr>
          <a:xfrm>
            <a:off x="0" y="4724400"/>
            <a:ext cx="12192119" cy="214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b="0" i="0" dirty="0">
              <a:latin typeface="HGPGothicE" charset="-128"/>
              <a:ea typeface="HGPGothicE" charset="-128"/>
            </a:endParaRPr>
          </a:p>
        </p:txBody>
      </p:sp>
      <p:sp>
        <p:nvSpPr>
          <p:cNvPr id="27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3575999" y="5839504"/>
            <a:ext cx="7092002" cy="1011600"/>
          </a:xfrm>
          <a:prstGeom prst="rect">
            <a:avLst/>
          </a:prstGeom>
          <a:effectLst/>
        </p:spPr>
        <p:txBody>
          <a:bodyPr rIns="274320" anchor="ctr">
            <a:normAutofit/>
          </a:bodyPr>
          <a:lstStyle>
            <a:lvl1pPr marL="0" marR="0" indent="0" algn="l" defTabSz="60955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400" b="0" i="0" baseline="0">
                <a:solidFill>
                  <a:srgbClr val="FFFFFF"/>
                </a:solidFill>
                <a:latin typeface="+mn-lt"/>
                <a:ea typeface="HGPGothicE" charset="-128"/>
                <a:cs typeface="HGPGothicE" charset="-128"/>
              </a:defRPr>
            </a:lvl1pPr>
            <a:lvl2pPr marL="609555" indent="0">
              <a:buNone/>
              <a:defRPr sz="140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defRPr>
            </a:lvl2pPr>
            <a:lvl3pPr marL="1219110" indent="0">
              <a:buNone/>
              <a:defRPr sz="140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defRPr>
            </a:lvl3pPr>
            <a:lvl4pPr marL="1828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0955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ja-JP" dirty="0"/>
              <a:t>&lt;MM/DD/YYYY&gt;</a:t>
            </a:r>
            <a:br>
              <a:rPr lang="en-US" altLang="ja-JP" dirty="0"/>
            </a:br>
            <a:r>
              <a:rPr lang="en-US" altLang="ja-JP" dirty="0"/>
              <a:t>&lt;NTT DATA Americas, Inc.&gt;</a:t>
            </a:r>
            <a:br>
              <a:rPr lang="en-US" altLang="ja-JP" dirty="0"/>
            </a:br>
            <a:r>
              <a:rPr lang="en-US" altLang="ja-JP" dirty="0"/>
              <a:t>&lt;XXXXXXXXXXXX&gt;</a:t>
            </a:r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3575999" y="4770296"/>
            <a:ext cx="7092002" cy="990000"/>
          </a:xfrm>
          <a:prstGeom prst="rect">
            <a:avLst/>
          </a:prstGeom>
          <a:effectLst/>
        </p:spPr>
        <p:txBody>
          <a:bodyPr rIns="274320" anchor="ctr">
            <a:normAutofit/>
          </a:bodyPr>
          <a:lstStyle>
            <a:lvl1pPr>
              <a:defRPr lang="en-US" altLang="ja-JP" sz="2000" spc="0" dirty="0" smtClean="0">
                <a:solidFill>
                  <a:srgbClr val="FFFFFF"/>
                </a:solidFill>
                <a:latin typeface="+mj-lt"/>
              </a:defRPr>
            </a:lvl1pPr>
          </a:lstStyle>
          <a:p>
            <a:pPr marL="0" lvl="0" indent="0" fontAlgn="ctr">
              <a:spcBef>
                <a:spcPts val="0"/>
              </a:spcBef>
              <a:buFont typeface="Arial" pitchFamily="34" charset="0"/>
              <a:buNone/>
            </a:pPr>
            <a:r>
              <a:rPr kumimoji="1" lang="en-US" altLang="ja-JP" dirty="0"/>
              <a:t>[Title]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F996963-4A1F-8846-B376-4BC33022D1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06503" y="253134"/>
            <a:ext cx="2635200" cy="902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3C8BAF-CD2F-48D5-AFFF-51A20BD31040}"/>
              </a:ext>
            </a:extLst>
          </p:cNvPr>
          <p:cNvSpPr txBox="1"/>
          <p:nvPr userDrawn="1"/>
        </p:nvSpPr>
        <p:spPr>
          <a:xfrm>
            <a:off x="9067800" y="6544699"/>
            <a:ext cx="2819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2023 NTT DATA Americas, Inc. All rights reserved.</a:t>
            </a:r>
            <a:endParaRPr lang="en-US" dirty="0"/>
          </a:p>
        </p:txBody>
      </p:sp>
      <p:pic>
        <p:nvPicPr>
          <p:cNvPr id="9" name="図 17">
            <a:extLst>
              <a:ext uri="{FF2B5EF4-FFF2-40B4-BE49-F238E27FC236}">
                <a16:creationId xmlns:a16="http://schemas.microsoft.com/office/drawing/2014/main" id="{F726A3C3-B8A5-43F5-948F-FCDA2DECB2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3555998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5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9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Profile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33D873-0981-44B3-9F23-FE6A66F25CCB}"/>
              </a:ext>
            </a:extLst>
          </p:cNvPr>
          <p:cNvSpPr/>
          <p:nvPr userDrawn="1"/>
        </p:nvSpPr>
        <p:spPr bwMode="gray">
          <a:xfrm>
            <a:off x="4060824" y="1981200"/>
            <a:ext cx="4067176" cy="3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+mn-lt"/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F5A84BC-8CC7-416E-9A02-8994A246FE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1200"/>
            <a:ext cx="4060825" cy="3556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4F236D9-79B7-45F4-A450-3A5A22D976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8000" y="1981200"/>
            <a:ext cx="4060825" cy="3556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2C69F86-EB6F-4E6A-A481-EF2943D418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4265612" y="3419022"/>
            <a:ext cx="3657600" cy="7520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2265DCB-702C-4B39-866D-759DBA9B8E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white">
          <a:xfrm>
            <a:off x="4265612" y="4267200"/>
            <a:ext cx="3657600" cy="726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229CF78-FD03-4D68-8B06-A070ACC25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F3E5A779-8138-44AD-8594-A3305B7734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C64B3573-DB9B-417D-84AB-8F4B046431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69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Full Image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57200"/>
            <a:ext cx="121920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EF93357-ACE0-401E-B673-E62DD3B4B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422B1381-D1EC-4B1F-A760-D0DE414C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87C637C-368D-4D98-8DB5-ECF98C4A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43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Band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28220791-D495-4D87-90C8-E922F6083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52600"/>
            <a:ext cx="12192000" cy="3378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82ECDED-16BD-46CC-9E54-CE94F6377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5BC33B8-03C1-47C6-B7A6-54A66971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06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 (Unnam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57200"/>
            <a:ext cx="41148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7” x ‘ 4.5” @ 96dpi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422B1381-D1EC-4B1F-A760-D0DE414C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87C637C-368D-4D98-8DB5-ECF98C4A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9BE3FE6-9FC6-4E4C-81A7-708EDE576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9600" y="549046"/>
            <a:ext cx="6414655" cy="55220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defRPr lang="en-US" sz="1800" b="1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Generic Description of Client, Business Impact and Solution (Title Case)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10DB331-BCC2-4933-82DD-8532EA7B4D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14800" y="4876800"/>
            <a:ext cx="8077200" cy="1060839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marL="168275" lvl="0" algn="l"/>
            <a:r>
              <a:rPr lang="en-US" sz="1800" dirty="0"/>
              <a:t>For the development of unnamed “Success Stories” only – call-out</a:t>
            </a:r>
          </a:p>
        </p:txBody>
      </p:sp>
      <p:graphicFrame>
        <p:nvGraphicFramePr>
          <p:cNvPr id="22" name="Body Copy">
            <a:extLst>
              <a:ext uri="{FF2B5EF4-FFF2-40B4-BE49-F238E27FC236}">
                <a16:creationId xmlns:a16="http://schemas.microsoft.com/office/drawing/2014/main" id="{A6CCE194-E3D7-42A6-A0C2-919E02329EE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82425233"/>
              </p:ext>
            </p:extLst>
          </p:nvPr>
        </p:nvGraphicFramePr>
        <p:xfrm>
          <a:off x="4419600" y="1135256"/>
          <a:ext cx="7467600" cy="416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780">
                  <a:extLst>
                    <a:ext uri="{9D8B030D-6E8A-4147-A177-3AD203B41FA5}">
                      <a16:colId xmlns:a16="http://schemas.microsoft.com/office/drawing/2014/main" val="946091691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1729550602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614543895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4208229438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081490778"/>
                    </a:ext>
                  </a:extLst>
                </a:gridCol>
              </a:tblGrid>
              <a:tr h="416716"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Business need</a:t>
                      </a:r>
                      <a:r>
                        <a:rPr kumimoji="1" lang="en-US" sz="18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Solution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Outcomes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790786"/>
                  </a:ext>
                </a:extLst>
              </a:tr>
            </a:tbl>
          </a:graphicData>
        </a:graphic>
      </p:graphicFrame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8F8537E-F964-4D4E-85EA-838DFDD765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599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lang="en-GB" sz="1050" dirty="0"/>
              <a:t>Business need</a:t>
            </a:r>
          </a:p>
          <a:p>
            <a:endParaRPr lang="en-GB" sz="1050" dirty="0"/>
          </a:p>
          <a:p>
            <a:endParaRPr lang="en-GB" sz="1050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4E5F558-C254-4ED5-AFA1-A94DD29FC6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1825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kumimoji="1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  <a:t>Solution</a:t>
            </a:r>
            <a:endParaRPr lang="en-US" sz="105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08374D14-DD3C-44D3-95B4-C80AE5428D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8048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66688" indent="-111125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pPr marL="227013" lvl="0" indent="-171450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444444"/>
                </a:solidFill>
                <a:ea typeface="Museo Sans For Dell" pitchFamily="2" charset="0"/>
              </a:rPr>
              <a:t>Outcomes</a:t>
            </a:r>
            <a:endParaRPr kumimoji="1" lang="en-US" sz="1050" dirty="0">
              <a:solidFill>
                <a:srgbClr val="444444"/>
              </a:solidFill>
              <a:ea typeface="Museo Sans For De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198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Human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998ED156-1AB5-4B96-BB64-69BB7DD751EA}"/>
              </a:ext>
            </a:extLst>
          </p:cNvPr>
          <p:cNvSpPr>
            <a:spLocks/>
          </p:cNvSpPr>
          <p:nvPr userDrawn="1"/>
        </p:nvSpPr>
        <p:spPr bwMode="auto">
          <a:xfrm>
            <a:off x="3175" y="0"/>
            <a:ext cx="5224380" cy="6858000"/>
          </a:xfrm>
          <a:custGeom>
            <a:avLst/>
            <a:gdLst>
              <a:gd name="T0" fmla="*/ 1111 w 1691"/>
              <a:gd name="T1" fmla="*/ 1108 h 2215"/>
              <a:gd name="T2" fmla="*/ 1108 w 1691"/>
              <a:gd name="T3" fmla="*/ 1108 h 2215"/>
              <a:gd name="T4" fmla="*/ 1108 w 1691"/>
              <a:gd name="T5" fmla="*/ 1102 h 2215"/>
              <a:gd name="T6" fmla="*/ 815 w 1691"/>
              <a:gd name="T7" fmla="*/ 569 h 2215"/>
              <a:gd name="T8" fmla="*/ 0 w 1691"/>
              <a:gd name="T9" fmla="*/ 0 h 2215"/>
              <a:gd name="T10" fmla="*/ 0 w 1691"/>
              <a:gd name="T11" fmla="*/ 1108 h 2215"/>
              <a:gd name="T12" fmla="*/ 0 w 1691"/>
              <a:gd name="T13" fmla="*/ 1213 h 2215"/>
              <a:gd name="T14" fmla="*/ 34 w 1691"/>
              <a:gd name="T15" fmla="*/ 1257 h 2215"/>
              <a:gd name="T16" fmla="*/ 522 w 1691"/>
              <a:gd name="T17" fmla="*/ 2215 h 2215"/>
              <a:gd name="T18" fmla="*/ 1108 w 1691"/>
              <a:gd name="T19" fmla="*/ 2215 h 2215"/>
              <a:gd name="T20" fmla="*/ 1691 w 1691"/>
              <a:gd name="T21" fmla="*/ 2215 h 2215"/>
              <a:gd name="T22" fmla="*/ 1111 w 1691"/>
              <a:gd name="T23" fmla="*/ 1108 h 2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91" h="2215">
                <a:moveTo>
                  <a:pt x="1111" y="1108"/>
                </a:moveTo>
                <a:cubicBezTo>
                  <a:pt x="1108" y="1108"/>
                  <a:pt x="1108" y="1108"/>
                  <a:pt x="1108" y="1108"/>
                </a:cubicBezTo>
                <a:cubicBezTo>
                  <a:pt x="1108" y="1102"/>
                  <a:pt x="1108" y="1102"/>
                  <a:pt x="1108" y="1102"/>
                </a:cubicBezTo>
                <a:cubicBezTo>
                  <a:pt x="965" y="833"/>
                  <a:pt x="857" y="635"/>
                  <a:pt x="815" y="569"/>
                </a:cubicBezTo>
                <a:cubicBezTo>
                  <a:pt x="624" y="269"/>
                  <a:pt x="397" y="50"/>
                  <a:pt x="0" y="0"/>
                </a:cubicBezTo>
                <a:cubicBezTo>
                  <a:pt x="0" y="1108"/>
                  <a:pt x="0" y="1108"/>
                  <a:pt x="0" y="1108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13" y="1224"/>
                  <a:pt x="24" y="1239"/>
                  <a:pt x="34" y="1257"/>
                </a:cubicBezTo>
                <a:cubicBezTo>
                  <a:pt x="42" y="1273"/>
                  <a:pt x="250" y="1684"/>
                  <a:pt x="522" y="2215"/>
                </a:cubicBezTo>
                <a:cubicBezTo>
                  <a:pt x="1108" y="2215"/>
                  <a:pt x="1108" y="2215"/>
                  <a:pt x="1108" y="2215"/>
                </a:cubicBezTo>
                <a:cubicBezTo>
                  <a:pt x="1691" y="2215"/>
                  <a:pt x="1691" y="2215"/>
                  <a:pt x="1691" y="2215"/>
                </a:cubicBezTo>
                <a:cubicBezTo>
                  <a:pt x="1483" y="1814"/>
                  <a:pt x="1274" y="1415"/>
                  <a:pt x="1111" y="110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D060813-35FD-49A2-8E36-AEA23C17F6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6DFEA91-6D5D-4821-BB70-31F926CD2D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4AEFB69-85BA-4D0C-BFA2-34ABA67799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2400" y="1295400"/>
            <a:ext cx="7543800" cy="4343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56" indent="0">
              <a:buNone/>
              <a:defRPr>
                <a:solidFill>
                  <a:schemeClr val="bg1"/>
                </a:solidFill>
              </a:defRPr>
            </a:lvl2pPr>
            <a:lvl3pPr marL="1219109" indent="0">
              <a:buNone/>
              <a:defRPr>
                <a:solidFill>
                  <a:schemeClr val="bg1"/>
                </a:solidFill>
              </a:defRPr>
            </a:lvl3pPr>
            <a:lvl4pPr marL="1828662" indent="0">
              <a:buNone/>
              <a:defRPr>
                <a:solidFill>
                  <a:schemeClr val="bg1"/>
                </a:solidFill>
              </a:defRPr>
            </a:lvl4pPr>
            <a:lvl5pPr marL="24382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[Middle Title Page]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F20018E5-3262-4051-AFC3-3172D793DBC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186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192" userDrawn="1">
          <p15:clr>
            <a:srgbClr val="FBAE40"/>
          </p15:clr>
        </p15:guide>
        <p15:guide id="3" pos="748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Smart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998ED156-1AB5-4B96-BB64-69BB7DD751EA}"/>
              </a:ext>
            </a:extLst>
          </p:cNvPr>
          <p:cNvSpPr>
            <a:spLocks/>
          </p:cNvSpPr>
          <p:nvPr userDrawn="1"/>
        </p:nvSpPr>
        <p:spPr bwMode="auto">
          <a:xfrm>
            <a:off x="3175" y="0"/>
            <a:ext cx="5224380" cy="6858000"/>
          </a:xfrm>
          <a:custGeom>
            <a:avLst/>
            <a:gdLst>
              <a:gd name="T0" fmla="*/ 1111 w 1691"/>
              <a:gd name="T1" fmla="*/ 1108 h 2215"/>
              <a:gd name="T2" fmla="*/ 1108 w 1691"/>
              <a:gd name="T3" fmla="*/ 1108 h 2215"/>
              <a:gd name="T4" fmla="*/ 1108 w 1691"/>
              <a:gd name="T5" fmla="*/ 1102 h 2215"/>
              <a:gd name="T6" fmla="*/ 815 w 1691"/>
              <a:gd name="T7" fmla="*/ 569 h 2215"/>
              <a:gd name="T8" fmla="*/ 0 w 1691"/>
              <a:gd name="T9" fmla="*/ 0 h 2215"/>
              <a:gd name="T10" fmla="*/ 0 w 1691"/>
              <a:gd name="T11" fmla="*/ 1108 h 2215"/>
              <a:gd name="T12" fmla="*/ 0 w 1691"/>
              <a:gd name="T13" fmla="*/ 1213 h 2215"/>
              <a:gd name="T14" fmla="*/ 34 w 1691"/>
              <a:gd name="T15" fmla="*/ 1257 h 2215"/>
              <a:gd name="T16" fmla="*/ 522 w 1691"/>
              <a:gd name="T17" fmla="*/ 2215 h 2215"/>
              <a:gd name="T18" fmla="*/ 1108 w 1691"/>
              <a:gd name="T19" fmla="*/ 2215 h 2215"/>
              <a:gd name="T20" fmla="*/ 1691 w 1691"/>
              <a:gd name="T21" fmla="*/ 2215 h 2215"/>
              <a:gd name="T22" fmla="*/ 1111 w 1691"/>
              <a:gd name="T23" fmla="*/ 1108 h 2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91" h="2215">
                <a:moveTo>
                  <a:pt x="1111" y="1108"/>
                </a:moveTo>
                <a:cubicBezTo>
                  <a:pt x="1108" y="1108"/>
                  <a:pt x="1108" y="1108"/>
                  <a:pt x="1108" y="1108"/>
                </a:cubicBezTo>
                <a:cubicBezTo>
                  <a:pt x="1108" y="1102"/>
                  <a:pt x="1108" y="1102"/>
                  <a:pt x="1108" y="1102"/>
                </a:cubicBezTo>
                <a:cubicBezTo>
                  <a:pt x="965" y="833"/>
                  <a:pt x="857" y="635"/>
                  <a:pt x="815" y="569"/>
                </a:cubicBezTo>
                <a:cubicBezTo>
                  <a:pt x="624" y="269"/>
                  <a:pt x="397" y="50"/>
                  <a:pt x="0" y="0"/>
                </a:cubicBezTo>
                <a:cubicBezTo>
                  <a:pt x="0" y="1108"/>
                  <a:pt x="0" y="1108"/>
                  <a:pt x="0" y="1108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13" y="1224"/>
                  <a:pt x="24" y="1239"/>
                  <a:pt x="34" y="1257"/>
                </a:cubicBezTo>
                <a:cubicBezTo>
                  <a:pt x="42" y="1273"/>
                  <a:pt x="250" y="1684"/>
                  <a:pt x="522" y="2215"/>
                </a:cubicBezTo>
                <a:cubicBezTo>
                  <a:pt x="1108" y="2215"/>
                  <a:pt x="1108" y="2215"/>
                  <a:pt x="1108" y="2215"/>
                </a:cubicBezTo>
                <a:cubicBezTo>
                  <a:pt x="1691" y="2215"/>
                  <a:pt x="1691" y="2215"/>
                  <a:pt x="1691" y="2215"/>
                </a:cubicBezTo>
                <a:cubicBezTo>
                  <a:pt x="1483" y="1814"/>
                  <a:pt x="1274" y="1415"/>
                  <a:pt x="1111" y="1108"/>
                </a:cubicBezTo>
                <a:close/>
              </a:path>
            </a:pathLst>
          </a:custGeom>
          <a:solidFill>
            <a:srgbClr val="0B153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B94F3CAE-F017-42CE-84B2-45CA729003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C88D7D23-6380-4790-9407-F2DB10096D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EED1E5A-B740-4A27-9D93-3496F12EAD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2400" y="1295400"/>
            <a:ext cx="7543800" cy="4343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56" indent="0">
              <a:buNone/>
              <a:defRPr>
                <a:solidFill>
                  <a:schemeClr val="bg1"/>
                </a:solidFill>
              </a:defRPr>
            </a:lvl2pPr>
            <a:lvl3pPr marL="1219109" indent="0">
              <a:buNone/>
              <a:defRPr>
                <a:solidFill>
                  <a:schemeClr val="bg1"/>
                </a:solidFill>
              </a:defRPr>
            </a:lvl3pPr>
            <a:lvl4pPr marL="1828662" indent="0">
              <a:buNone/>
              <a:defRPr>
                <a:solidFill>
                  <a:schemeClr val="bg1"/>
                </a:solidFill>
              </a:defRPr>
            </a:lvl4pPr>
            <a:lvl5pPr marL="24382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[Middle Title Page]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1DB5E23D-9A6F-46FB-82D8-1B163F8593F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25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192" userDrawn="1">
          <p15:clr>
            <a:srgbClr val="FBAE40"/>
          </p15:clr>
        </p15:guide>
        <p15:guide id="3" pos="748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Smart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998ED156-1AB5-4B96-BB64-69BB7DD751EA}"/>
              </a:ext>
            </a:extLst>
          </p:cNvPr>
          <p:cNvSpPr>
            <a:spLocks/>
          </p:cNvSpPr>
          <p:nvPr userDrawn="1"/>
        </p:nvSpPr>
        <p:spPr bwMode="auto">
          <a:xfrm>
            <a:off x="3175" y="0"/>
            <a:ext cx="5224380" cy="6858000"/>
          </a:xfrm>
          <a:custGeom>
            <a:avLst/>
            <a:gdLst>
              <a:gd name="T0" fmla="*/ 1111 w 1691"/>
              <a:gd name="T1" fmla="*/ 1108 h 2215"/>
              <a:gd name="T2" fmla="*/ 1108 w 1691"/>
              <a:gd name="T3" fmla="*/ 1108 h 2215"/>
              <a:gd name="T4" fmla="*/ 1108 w 1691"/>
              <a:gd name="T5" fmla="*/ 1102 h 2215"/>
              <a:gd name="T6" fmla="*/ 815 w 1691"/>
              <a:gd name="T7" fmla="*/ 569 h 2215"/>
              <a:gd name="T8" fmla="*/ 0 w 1691"/>
              <a:gd name="T9" fmla="*/ 0 h 2215"/>
              <a:gd name="T10" fmla="*/ 0 w 1691"/>
              <a:gd name="T11" fmla="*/ 1108 h 2215"/>
              <a:gd name="T12" fmla="*/ 0 w 1691"/>
              <a:gd name="T13" fmla="*/ 1213 h 2215"/>
              <a:gd name="T14" fmla="*/ 34 w 1691"/>
              <a:gd name="T15" fmla="*/ 1257 h 2215"/>
              <a:gd name="T16" fmla="*/ 522 w 1691"/>
              <a:gd name="T17" fmla="*/ 2215 h 2215"/>
              <a:gd name="T18" fmla="*/ 1108 w 1691"/>
              <a:gd name="T19" fmla="*/ 2215 h 2215"/>
              <a:gd name="T20" fmla="*/ 1691 w 1691"/>
              <a:gd name="T21" fmla="*/ 2215 h 2215"/>
              <a:gd name="T22" fmla="*/ 1111 w 1691"/>
              <a:gd name="T23" fmla="*/ 1108 h 2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91" h="2215">
                <a:moveTo>
                  <a:pt x="1111" y="1108"/>
                </a:moveTo>
                <a:cubicBezTo>
                  <a:pt x="1108" y="1108"/>
                  <a:pt x="1108" y="1108"/>
                  <a:pt x="1108" y="1108"/>
                </a:cubicBezTo>
                <a:cubicBezTo>
                  <a:pt x="1108" y="1102"/>
                  <a:pt x="1108" y="1102"/>
                  <a:pt x="1108" y="1102"/>
                </a:cubicBezTo>
                <a:cubicBezTo>
                  <a:pt x="965" y="833"/>
                  <a:pt x="857" y="635"/>
                  <a:pt x="815" y="569"/>
                </a:cubicBezTo>
                <a:cubicBezTo>
                  <a:pt x="624" y="269"/>
                  <a:pt x="397" y="50"/>
                  <a:pt x="0" y="0"/>
                </a:cubicBezTo>
                <a:cubicBezTo>
                  <a:pt x="0" y="1108"/>
                  <a:pt x="0" y="1108"/>
                  <a:pt x="0" y="1108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13" y="1224"/>
                  <a:pt x="24" y="1239"/>
                  <a:pt x="34" y="1257"/>
                </a:cubicBezTo>
                <a:cubicBezTo>
                  <a:pt x="42" y="1273"/>
                  <a:pt x="250" y="1684"/>
                  <a:pt x="522" y="2215"/>
                </a:cubicBezTo>
                <a:cubicBezTo>
                  <a:pt x="1108" y="2215"/>
                  <a:pt x="1108" y="2215"/>
                  <a:pt x="1108" y="2215"/>
                </a:cubicBezTo>
                <a:cubicBezTo>
                  <a:pt x="1691" y="2215"/>
                  <a:pt x="1691" y="2215"/>
                  <a:pt x="1691" y="2215"/>
                </a:cubicBezTo>
                <a:cubicBezTo>
                  <a:pt x="1483" y="1814"/>
                  <a:pt x="1274" y="1415"/>
                  <a:pt x="1111" y="1108"/>
                </a:cubicBezTo>
                <a:close/>
              </a:path>
            </a:pathLst>
          </a:custGeom>
          <a:solidFill>
            <a:srgbClr val="006E9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6CDF98F7-BF4B-495B-85C0-8FAC45DA4E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A8203C1-F66F-4CD4-A085-98D0ECF26A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2400" y="1295400"/>
            <a:ext cx="7543800" cy="4343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56" indent="0">
              <a:buNone/>
              <a:defRPr>
                <a:solidFill>
                  <a:schemeClr val="bg1"/>
                </a:solidFill>
              </a:defRPr>
            </a:lvl2pPr>
            <a:lvl3pPr marL="1219109" indent="0">
              <a:buNone/>
              <a:defRPr>
                <a:solidFill>
                  <a:schemeClr val="bg1"/>
                </a:solidFill>
              </a:defRPr>
            </a:lvl3pPr>
            <a:lvl4pPr marL="1828662" indent="0">
              <a:buNone/>
              <a:defRPr>
                <a:solidFill>
                  <a:schemeClr val="bg1"/>
                </a:solidFill>
              </a:defRPr>
            </a:lvl4pPr>
            <a:lvl5pPr marL="24382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[Middle Title Page]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714C0430-F884-4B31-924F-470F853576E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15998DD-6261-420B-99FD-4065E95FFB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44353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 userDrawn="1">
          <p15:clr>
            <a:srgbClr val="FBAE40"/>
          </p15:clr>
        </p15:guide>
        <p15:guide id="2" pos="748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Gray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998ED156-1AB5-4B96-BB64-69BB7DD751EA}"/>
              </a:ext>
            </a:extLst>
          </p:cNvPr>
          <p:cNvSpPr>
            <a:spLocks/>
          </p:cNvSpPr>
          <p:nvPr userDrawn="1"/>
        </p:nvSpPr>
        <p:spPr bwMode="auto">
          <a:xfrm>
            <a:off x="3175" y="0"/>
            <a:ext cx="5224380" cy="6858000"/>
          </a:xfrm>
          <a:custGeom>
            <a:avLst/>
            <a:gdLst>
              <a:gd name="T0" fmla="*/ 1111 w 1691"/>
              <a:gd name="T1" fmla="*/ 1108 h 2215"/>
              <a:gd name="T2" fmla="*/ 1108 w 1691"/>
              <a:gd name="T3" fmla="*/ 1108 h 2215"/>
              <a:gd name="T4" fmla="*/ 1108 w 1691"/>
              <a:gd name="T5" fmla="*/ 1102 h 2215"/>
              <a:gd name="T6" fmla="*/ 815 w 1691"/>
              <a:gd name="T7" fmla="*/ 569 h 2215"/>
              <a:gd name="T8" fmla="*/ 0 w 1691"/>
              <a:gd name="T9" fmla="*/ 0 h 2215"/>
              <a:gd name="T10" fmla="*/ 0 w 1691"/>
              <a:gd name="T11" fmla="*/ 1108 h 2215"/>
              <a:gd name="T12" fmla="*/ 0 w 1691"/>
              <a:gd name="T13" fmla="*/ 1213 h 2215"/>
              <a:gd name="T14" fmla="*/ 34 w 1691"/>
              <a:gd name="T15" fmla="*/ 1257 h 2215"/>
              <a:gd name="T16" fmla="*/ 522 w 1691"/>
              <a:gd name="T17" fmla="*/ 2215 h 2215"/>
              <a:gd name="T18" fmla="*/ 1108 w 1691"/>
              <a:gd name="T19" fmla="*/ 2215 h 2215"/>
              <a:gd name="T20" fmla="*/ 1691 w 1691"/>
              <a:gd name="T21" fmla="*/ 2215 h 2215"/>
              <a:gd name="T22" fmla="*/ 1111 w 1691"/>
              <a:gd name="T23" fmla="*/ 1108 h 2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91" h="2215">
                <a:moveTo>
                  <a:pt x="1111" y="1108"/>
                </a:moveTo>
                <a:cubicBezTo>
                  <a:pt x="1108" y="1108"/>
                  <a:pt x="1108" y="1108"/>
                  <a:pt x="1108" y="1108"/>
                </a:cubicBezTo>
                <a:cubicBezTo>
                  <a:pt x="1108" y="1102"/>
                  <a:pt x="1108" y="1102"/>
                  <a:pt x="1108" y="1102"/>
                </a:cubicBezTo>
                <a:cubicBezTo>
                  <a:pt x="965" y="833"/>
                  <a:pt x="857" y="635"/>
                  <a:pt x="815" y="569"/>
                </a:cubicBezTo>
                <a:cubicBezTo>
                  <a:pt x="624" y="269"/>
                  <a:pt x="397" y="50"/>
                  <a:pt x="0" y="0"/>
                </a:cubicBezTo>
                <a:cubicBezTo>
                  <a:pt x="0" y="1108"/>
                  <a:pt x="0" y="1108"/>
                  <a:pt x="0" y="1108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13" y="1224"/>
                  <a:pt x="24" y="1239"/>
                  <a:pt x="34" y="1257"/>
                </a:cubicBezTo>
                <a:cubicBezTo>
                  <a:pt x="42" y="1273"/>
                  <a:pt x="250" y="1684"/>
                  <a:pt x="522" y="2215"/>
                </a:cubicBezTo>
                <a:cubicBezTo>
                  <a:pt x="1108" y="2215"/>
                  <a:pt x="1108" y="2215"/>
                  <a:pt x="1108" y="2215"/>
                </a:cubicBezTo>
                <a:cubicBezTo>
                  <a:pt x="1691" y="2215"/>
                  <a:pt x="1691" y="2215"/>
                  <a:pt x="1691" y="2215"/>
                </a:cubicBezTo>
                <a:cubicBezTo>
                  <a:pt x="1483" y="1814"/>
                  <a:pt x="1274" y="1415"/>
                  <a:pt x="1111" y="1108"/>
                </a:cubicBezTo>
                <a:close/>
              </a:path>
            </a:pathLst>
          </a:custGeom>
          <a:solidFill>
            <a:srgbClr val="4949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06D9256-69F4-4846-8406-BC377285E3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38A7FD6-9D39-40A8-B4A5-64479B40DF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2400" y="1295400"/>
            <a:ext cx="7543800" cy="4343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56" indent="0">
              <a:buNone/>
              <a:defRPr>
                <a:solidFill>
                  <a:schemeClr val="bg1"/>
                </a:solidFill>
              </a:defRPr>
            </a:lvl2pPr>
            <a:lvl3pPr marL="1219109" indent="0">
              <a:buNone/>
              <a:defRPr>
                <a:solidFill>
                  <a:schemeClr val="bg1"/>
                </a:solidFill>
              </a:defRPr>
            </a:lvl3pPr>
            <a:lvl4pPr marL="1828662" indent="0">
              <a:buNone/>
              <a:defRPr>
                <a:solidFill>
                  <a:schemeClr val="bg1"/>
                </a:solidFill>
              </a:defRPr>
            </a:lvl4pPr>
            <a:lvl5pPr marL="24382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[Middle Title Page]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CEAA0B5C-CEEE-4E55-8CC5-8378DAEADFF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1D6D1061-9EA6-4D4B-85E3-6D2CB22979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06624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 - Drk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998ED156-1AB5-4B96-BB64-69BB7DD751EA}"/>
              </a:ext>
            </a:extLst>
          </p:cNvPr>
          <p:cNvSpPr>
            <a:spLocks/>
          </p:cNvSpPr>
          <p:nvPr userDrawn="1"/>
        </p:nvSpPr>
        <p:spPr bwMode="auto">
          <a:xfrm>
            <a:off x="3175" y="0"/>
            <a:ext cx="5224380" cy="6858000"/>
          </a:xfrm>
          <a:custGeom>
            <a:avLst/>
            <a:gdLst>
              <a:gd name="T0" fmla="*/ 1111 w 1691"/>
              <a:gd name="T1" fmla="*/ 1108 h 2215"/>
              <a:gd name="T2" fmla="*/ 1108 w 1691"/>
              <a:gd name="T3" fmla="*/ 1108 h 2215"/>
              <a:gd name="T4" fmla="*/ 1108 w 1691"/>
              <a:gd name="T5" fmla="*/ 1102 h 2215"/>
              <a:gd name="T6" fmla="*/ 815 w 1691"/>
              <a:gd name="T7" fmla="*/ 569 h 2215"/>
              <a:gd name="T8" fmla="*/ 0 w 1691"/>
              <a:gd name="T9" fmla="*/ 0 h 2215"/>
              <a:gd name="T10" fmla="*/ 0 w 1691"/>
              <a:gd name="T11" fmla="*/ 1108 h 2215"/>
              <a:gd name="T12" fmla="*/ 0 w 1691"/>
              <a:gd name="T13" fmla="*/ 1213 h 2215"/>
              <a:gd name="T14" fmla="*/ 34 w 1691"/>
              <a:gd name="T15" fmla="*/ 1257 h 2215"/>
              <a:gd name="T16" fmla="*/ 522 w 1691"/>
              <a:gd name="T17" fmla="*/ 2215 h 2215"/>
              <a:gd name="T18" fmla="*/ 1108 w 1691"/>
              <a:gd name="T19" fmla="*/ 2215 h 2215"/>
              <a:gd name="T20" fmla="*/ 1691 w 1691"/>
              <a:gd name="T21" fmla="*/ 2215 h 2215"/>
              <a:gd name="T22" fmla="*/ 1111 w 1691"/>
              <a:gd name="T23" fmla="*/ 1108 h 2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91" h="2215">
                <a:moveTo>
                  <a:pt x="1111" y="1108"/>
                </a:moveTo>
                <a:cubicBezTo>
                  <a:pt x="1108" y="1108"/>
                  <a:pt x="1108" y="1108"/>
                  <a:pt x="1108" y="1108"/>
                </a:cubicBezTo>
                <a:cubicBezTo>
                  <a:pt x="1108" y="1102"/>
                  <a:pt x="1108" y="1102"/>
                  <a:pt x="1108" y="1102"/>
                </a:cubicBezTo>
                <a:cubicBezTo>
                  <a:pt x="965" y="833"/>
                  <a:pt x="857" y="635"/>
                  <a:pt x="815" y="569"/>
                </a:cubicBezTo>
                <a:cubicBezTo>
                  <a:pt x="624" y="269"/>
                  <a:pt x="397" y="50"/>
                  <a:pt x="0" y="0"/>
                </a:cubicBezTo>
                <a:cubicBezTo>
                  <a:pt x="0" y="1108"/>
                  <a:pt x="0" y="1108"/>
                  <a:pt x="0" y="1108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13" y="1224"/>
                  <a:pt x="24" y="1239"/>
                  <a:pt x="34" y="1257"/>
                </a:cubicBezTo>
                <a:cubicBezTo>
                  <a:pt x="42" y="1273"/>
                  <a:pt x="250" y="1684"/>
                  <a:pt x="522" y="2215"/>
                </a:cubicBezTo>
                <a:cubicBezTo>
                  <a:pt x="1108" y="2215"/>
                  <a:pt x="1108" y="2215"/>
                  <a:pt x="1108" y="2215"/>
                </a:cubicBezTo>
                <a:cubicBezTo>
                  <a:pt x="1691" y="2215"/>
                  <a:pt x="1691" y="2215"/>
                  <a:pt x="1691" y="2215"/>
                </a:cubicBezTo>
                <a:cubicBezTo>
                  <a:pt x="1483" y="1814"/>
                  <a:pt x="1274" y="1415"/>
                  <a:pt x="1111" y="1108"/>
                </a:cubicBezTo>
                <a:close/>
              </a:path>
            </a:pathLst>
          </a:custGeom>
          <a:solidFill>
            <a:srgbClr val="2C2C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84F0463-89F9-4D4B-B255-1EFE739F2F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7299AA9-FFE3-4ECF-B834-64F0717EAF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2400" y="1295400"/>
            <a:ext cx="7543800" cy="4343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56" indent="0">
              <a:buNone/>
              <a:defRPr>
                <a:solidFill>
                  <a:schemeClr val="bg1"/>
                </a:solidFill>
              </a:defRPr>
            </a:lvl2pPr>
            <a:lvl3pPr marL="1219109" indent="0">
              <a:buNone/>
              <a:defRPr>
                <a:solidFill>
                  <a:schemeClr val="bg1"/>
                </a:solidFill>
              </a:defRPr>
            </a:lvl3pPr>
            <a:lvl4pPr marL="1828662" indent="0">
              <a:buNone/>
              <a:defRPr>
                <a:solidFill>
                  <a:schemeClr val="bg1"/>
                </a:solidFill>
              </a:defRPr>
            </a:lvl4pPr>
            <a:lvl5pPr marL="24382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[Middle Title Page]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E2D9BF53-29B6-4650-8772-EC4754B0B2E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DC464D6E-7468-4617-B3DD-E7BDF06968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11031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Delightful Yellow">
    <p:bg>
      <p:bgPr>
        <a:gradFill>
          <a:gsLst>
            <a:gs pos="0">
              <a:schemeClr val="accent3"/>
            </a:gs>
            <a:gs pos="100000">
              <a:schemeClr val="accent3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998ED156-1AB5-4B96-BB64-69BB7DD751EA}"/>
              </a:ext>
            </a:extLst>
          </p:cNvPr>
          <p:cNvSpPr>
            <a:spLocks/>
          </p:cNvSpPr>
          <p:nvPr userDrawn="1"/>
        </p:nvSpPr>
        <p:spPr bwMode="auto">
          <a:xfrm>
            <a:off x="3175" y="0"/>
            <a:ext cx="5224380" cy="6858000"/>
          </a:xfrm>
          <a:custGeom>
            <a:avLst/>
            <a:gdLst>
              <a:gd name="T0" fmla="*/ 1111 w 1691"/>
              <a:gd name="T1" fmla="*/ 1108 h 2215"/>
              <a:gd name="T2" fmla="*/ 1108 w 1691"/>
              <a:gd name="T3" fmla="*/ 1108 h 2215"/>
              <a:gd name="T4" fmla="*/ 1108 w 1691"/>
              <a:gd name="T5" fmla="*/ 1102 h 2215"/>
              <a:gd name="T6" fmla="*/ 815 w 1691"/>
              <a:gd name="T7" fmla="*/ 569 h 2215"/>
              <a:gd name="T8" fmla="*/ 0 w 1691"/>
              <a:gd name="T9" fmla="*/ 0 h 2215"/>
              <a:gd name="T10" fmla="*/ 0 w 1691"/>
              <a:gd name="T11" fmla="*/ 1108 h 2215"/>
              <a:gd name="T12" fmla="*/ 0 w 1691"/>
              <a:gd name="T13" fmla="*/ 1213 h 2215"/>
              <a:gd name="T14" fmla="*/ 34 w 1691"/>
              <a:gd name="T15" fmla="*/ 1257 h 2215"/>
              <a:gd name="T16" fmla="*/ 522 w 1691"/>
              <a:gd name="T17" fmla="*/ 2215 h 2215"/>
              <a:gd name="T18" fmla="*/ 1108 w 1691"/>
              <a:gd name="T19" fmla="*/ 2215 h 2215"/>
              <a:gd name="T20" fmla="*/ 1691 w 1691"/>
              <a:gd name="T21" fmla="*/ 2215 h 2215"/>
              <a:gd name="T22" fmla="*/ 1111 w 1691"/>
              <a:gd name="T23" fmla="*/ 1108 h 2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91" h="2215">
                <a:moveTo>
                  <a:pt x="1111" y="1108"/>
                </a:moveTo>
                <a:cubicBezTo>
                  <a:pt x="1108" y="1108"/>
                  <a:pt x="1108" y="1108"/>
                  <a:pt x="1108" y="1108"/>
                </a:cubicBezTo>
                <a:cubicBezTo>
                  <a:pt x="1108" y="1102"/>
                  <a:pt x="1108" y="1102"/>
                  <a:pt x="1108" y="1102"/>
                </a:cubicBezTo>
                <a:cubicBezTo>
                  <a:pt x="965" y="833"/>
                  <a:pt x="857" y="635"/>
                  <a:pt x="815" y="569"/>
                </a:cubicBezTo>
                <a:cubicBezTo>
                  <a:pt x="624" y="269"/>
                  <a:pt x="397" y="50"/>
                  <a:pt x="0" y="0"/>
                </a:cubicBezTo>
                <a:cubicBezTo>
                  <a:pt x="0" y="1108"/>
                  <a:pt x="0" y="1108"/>
                  <a:pt x="0" y="1108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13" y="1224"/>
                  <a:pt x="24" y="1239"/>
                  <a:pt x="34" y="1257"/>
                </a:cubicBezTo>
                <a:cubicBezTo>
                  <a:pt x="42" y="1273"/>
                  <a:pt x="250" y="1684"/>
                  <a:pt x="522" y="2215"/>
                </a:cubicBezTo>
                <a:cubicBezTo>
                  <a:pt x="1108" y="2215"/>
                  <a:pt x="1108" y="2215"/>
                  <a:pt x="1108" y="2215"/>
                </a:cubicBezTo>
                <a:cubicBezTo>
                  <a:pt x="1691" y="2215"/>
                  <a:pt x="1691" y="2215"/>
                  <a:pt x="1691" y="2215"/>
                </a:cubicBezTo>
                <a:cubicBezTo>
                  <a:pt x="1483" y="1814"/>
                  <a:pt x="1274" y="1415"/>
                  <a:pt x="1111" y="1108"/>
                </a:cubicBezTo>
                <a:close/>
              </a:path>
            </a:pathLst>
          </a:custGeom>
          <a:solidFill>
            <a:srgbClr val="C89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61A26B08-9158-4967-B8A3-A95F4ABF91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6444E9A-BCF2-4F85-8931-4AC8301996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2400" y="1295400"/>
            <a:ext cx="7543800" cy="4343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56" indent="0">
              <a:buNone/>
              <a:defRPr>
                <a:solidFill>
                  <a:schemeClr val="bg1"/>
                </a:solidFill>
              </a:defRPr>
            </a:lvl2pPr>
            <a:lvl3pPr marL="1219109" indent="0">
              <a:buNone/>
              <a:defRPr>
                <a:solidFill>
                  <a:schemeClr val="bg1"/>
                </a:solidFill>
              </a:defRPr>
            </a:lvl3pPr>
            <a:lvl4pPr marL="1828662" indent="0">
              <a:buNone/>
              <a:defRPr>
                <a:solidFill>
                  <a:schemeClr val="bg1"/>
                </a:solidFill>
              </a:defRPr>
            </a:lvl4pPr>
            <a:lvl5pPr marL="24382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[Middle Title Page]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F7185149-67AC-4278-9BF7-17496CDD86C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F8E05802-5710-4A68-83B2-38D56E4DAE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46902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FFFFF"/>
          </p15:clr>
        </p15:guide>
        <p15:guide id="2" pos="7488" userDrawn="1">
          <p15:clr>
            <a:srgbClr val="FFFFFF"/>
          </p15:clr>
        </p15:guide>
        <p15:guide id="3" pos="192" userDrawn="1">
          <p15:clr>
            <a:srgbClr val="FFFF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 (Human Blue NTT DA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21">
            <a:extLst>
              <a:ext uri="{FF2B5EF4-FFF2-40B4-BE49-F238E27FC236}">
                <a16:creationId xmlns:a16="http://schemas.microsoft.com/office/drawing/2014/main" id="{D613633F-7BD8-4411-96EE-EAB1597F46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20" y="3160"/>
            <a:ext cx="12183842" cy="4721240"/>
          </a:xfrm>
          <a:prstGeom prst="rect">
            <a:avLst/>
          </a:prstGeom>
        </p:spPr>
      </p:pic>
      <p:sp>
        <p:nvSpPr>
          <p:cNvPr id="17" name="正方形/長方形 16"/>
          <p:cNvSpPr/>
          <p:nvPr userDrawn="1"/>
        </p:nvSpPr>
        <p:spPr>
          <a:xfrm>
            <a:off x="0" y="4724400"/>
            <a:ext cx="12192119" cy="214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b="0" i="0" dirty="0">
              <a:latin typeface="HGPGothicE" charset="-128"/>
              <a:ea typeface="HGPGothicE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C56301A5-B670-D145-90FB-73C1609B8F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02144" y="254820"/>
            <a:ext cx="2635200" cy="90280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5FEE76F-2258-4144-9F94-AF2261817D3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575999" y="5839504"/>
            <a:ext cx="7092002" cy="1011600"/>
          </a:xfrm>
          <a:prstGeom prst="rect">
            <a:avLst/>
          </a:prstGeom>
          <a:effectLst/>
        </p:spPr>
        <p:txBody>
          <a:bodyPr rIns="274320" anchor="ctr">
            <a:normAutofit/>
          </a:bodyPr>
          <a:lstStyle>
            <a:lvl1pPr marL="0" marR="0" indent="0" algn="l" defTabSz="60955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400" b="0" i="0" baseline="0">
                <a:solidFill>
                  <a:srgbClr val="FFFFFF"/>
                </a:solidFill>
                <a:latin typeface="+mn-lt"/>
                <a:ea typeface="HGPGothicE" charset="-128"/>
                <a:cs typeface="HGPGothicE" charset="-128"/>
              </a:defRPr>
            </a:lvl1pPr>
            <a:lvl2pPr marL="609555" indent="0">
              <a:buNone/>
              <a:defRPr sz="140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defRPr>
            </a:lvl2pPr>
            <a:lvl3pPr marL="1219110" indent="0">
              <a:buNone/>
              <a:defRPr sz="140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defRPr>
            </a:lvl3pPr>
            <a:lvl4pPr marL="1828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0955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ja-JP" dirty="0"/>
              <a:t>&lt;MM/DD/YYYY&gt;</a:t>
            </a:r>
            <a:br>
              <a:rPr lang="en-US" altLang="ja-JP" dirty="0"/>
            </a:br>
            <a:r>
              <a:rPr lang="en-US" altLang="ja-JP" dirty="0"/>
              <a:t>&lt;NTT DATA Americas, Inc.&gt;</a:t>
            </a:r>
            <a:br>
              <a:rPr lang="en-US" altLang="ja-JP" dirty="0"/>
            </a:br>
            <a:r>
              <a:rPr lang="en-US" altLang="ja-JP" dirty="0"/>
              <a:t>&lt;XXXXXXXXXXXX&gt;</a:t>
            </a: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2E76A378-9C19-4F49-B868-7D70D581E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5999" y="4770296"/>
            <a:ext cx="7092002" cy="990000"/>
          </a:xfrm>
          <a:prstGeom prst="rect">
            <a:avLst/>
          </a:prstGeom>
          <a:effectLst/>
        </p:spPr>
        <p:txBody>
          <a:bodyPr rIns="274320" anchor="ctr">
            <a:normAutofit/>
          </a:bodyPr>
          <a:lstStyle>
            <a:lvl1pPr>
              <a:defRPr lang="en-US" altLang="ja-JP" sz="2000" spc="0" dirty="0" smtClean="0">
                <a:solidFill>
                  <a:srgbClr val="FFFFFF"/>
                </a:solidFill>
                <a:latin typeface="+mj-lt"/>
              </a:defRPr>
            </a:lvl1pPr>
          </a:lstStyle>
          <a:p>
            <a:pPr marL="0" lvl="0" indent="0" fontAlgn="ctr">
              <a:spcBef>
                <a:spcPts val="0"/>
              </a:spcBef>
              <a:buFont typeface="Arial" pitchFamily="34" charset="0"/>
              <a:buNone/>
            </a:pPr>
            <a:r>
              <a:rPr kumimoji="1" lang="en-US" altLang="ja-JP" dirty="0"/>
              <a:t>[Title]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2BA0EB-7D02-4113-A1C3-72AC880B02B2}"/>
              </a:ext>
            </a:extLst>
          </p:cNvPr>
          <p:cNvSpPr txBox="1"/>
          <p:nvPr userDrawn="1"/>
        </p:nvSpPr>
        <p:spPr>
          <a:xfrm>
            <a:off x="9067800" y="6544699"/>
            <a:ext cx="2819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2023 NTT DATA Americas, Inc. All rights reserved.</a:t>
            </a:r>
            <a:endParaRPr lang="en-US" dirty="0"/>
          </a:p>
        </p:txBody>
      </p:sp>
      <p:pic>
        <p:nvPicPr>
          <p:cNvPr id="9" name="図 17">
            <a:extLst>
              <a:ext uri="{FF2B5EF4-FFF2-40B4-BE49-F238E27FC236}">
                <a16:creationId xmlns:a16="http://schemas.microsoft.com/office/drawing/2014/main" id="{8E846098-E9B2-47B1-B500-9468728096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3555998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10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97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Dynamic Red">
    <p:bg>
      <p:bgPr>
        <a:gradFill>
          <a:gsLst>
            <a:gs pos="0">
              <a:schemeClr val="accent4"/>
            </a:gs>
            <a:gs pos="100000">
              <a:schemeClr val="accent4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998ED156-1AB5-4B96-BB64-69BB7DD751EA}"/>
              </a:ext>
            </a:extLst>
          </p:cNvPr>
          <p:cNvSpPr>
            <a:spLocks/>
          </p:cNvSpPr>
          <p:nvPr userDrawn="1"/>
        </p:nvSpPr>
        <p:spPr bwMode="auto">
          <a:xfrm>
            <a:off x="3175" y="0"/>
            <a:ext cx="5224380" cy="6858000"/>
          </a:xfrm>
          <a:custGeom>
            <a:avLst/>
            <a:gdLst>
              <a:gd name="T0" fmla="*/ 1111 w 1691"/>
              <a:gd name="T1" fmla="*/ 1108 h 2215"/>
              <a:gd name="T2" fmla="*/ 1108 w 1691"/>
              <a:gd name="T3" fmla="*/ 1108 h 2215"/>
              <a:gd name="T4" fmla="*/ 1108 w 1691"/>
              <a:gd name="T5" fmla="*/ 1102 h 2215"/>
              <a:gd name="T6" fmla="*/ 815 w 1691"/>
              <a:gd name="T7" fmla="*/ 569 h 2215"/>
              <a:gd name="T8" fmla="*/ 0 w 1691"/>
              <a:gd name="T9" fmla="*/ 0 h 2215"/>
              <a:gd name="T10" fmla="*/ 0 w 1691"/>
              <a:gd name="T11" fmla="*/ 1108 h 2215"/>
              <a:gd name="T12" fmla="*/ 0 w 1691"/>
              <a:gd name="T13" fmla="*/ 1213 h 2215"/>
              <a:gd name="T14" fmla="*/ 34 w 1691"/>
              <a:gd name="T15" fmla="*/ 1257 h 2215"/>
              <a:gd name="T16" fmla="*/ 522 w 1691"/>
              <a:gd name="T17" fmla="*/ 2215 h 2215"/>
              <a:gd name="T18" fmla="*/ 1108 w 1691"/>
              <a:gd name="T19" fmla="*/ 2215 h 2215"/>
              <a:gd name="T20" fmla="*/ 1691 w 1691"/>
              <a:gd name="T21" fmla="*/ 2215 h 2215"/>
              <a:gd name="T22" fmla="*/ 1111 w 1691"/>
              <a:gd name="T23" fmla="*/ 1108 h 2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91" h="2215">
                <a:moveTo>
                  <a:pt x="1111" y="1108"/>
                </a:moveTo>
                <a:cubicBezTo>
                  <a:pt x="1108" y="1108"/>
                  <a:pt x="1108" y="1108"/>
                  <a:pt x="1108" y="1108"/>
                </a:cubicBezTo>
                <a:cubicBezTo>
                  <a:pt x="1108" y="1102"/>
                  <a:pt x="1108" y="1102"/>
                  <a:pt x="1108" y="1102"/>
                </a:cubicBezTo>
                <a:cubicBezTo>
                  <a:pt x="965" y="833"/>
                  <a:pt x="857" y="635"/>
                  <a:pt x="815" y="569"/>
                </a:cubicBezTo>
                <a:cubicBezTo>
                  <a:pt x="624" y="269"/>
                  <a:pt x="397" y="50"/>
                  <a:pt x="0" y="0"/>
                </a:cubicBezTo>
                <a:cubicBezTo>
                  <a:pt x="0" y="1108"/>
                  <a:pt x="0" y="1108"/>
                  <a:pt x="0" y="1108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13" y="1224"/>
                  <a:pt x="24" y="1239"/>
                  <a:pt x="34" y="1257"/>
                </a:cubicBezTo>
                <a:cubicBezTo>
                  <a:pt x="42" y="1273"/>
                  <a:pt x="250" y="1684"/>
                  <a:pt x="522" y="2215"/>
                </a:cubicBezTo>
                <a:cubicBezTo>
                  <a:pt x="1108" y="2215"/>
                  <a:pt x="1108" y="2215"/>
                  <a:pt x="1108" y="2215"/>
                </a:cubicBezTo>
                <a:cubicBezTo>
                  <a:pt x="1691" y="2215"/>
                  <a:pt x="1691" y="2215"/>
                  <a:pt x="1691" y="2215"/>
                </a:cubicBezTo>
                <a:cubicBezTo>
                  <a:pt x="1483" y="1814"/>
                  <a:pt x="1274" y="1415"/>
                  <a:pt x="1111" y="1108"/>
                </a:cubicBezTo>
                <a:close/>
              </a:path>
            </a:pathLst>
          </a:custGeom>
          <a:solidFill>
            <a:srgbClr val="9E3A2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CC9EC8F5-2F55-4C9F-90DE-8D9761994D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EA2D50C-217A-4E68-9AFC-24E0273880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2400" y="1295400"/>
            <a:ext cx="7543800" cy="4343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56" indent="0">
              <a:buNone/>
              <a:defRPr>
                <a:solidFill>
                  <a:schemeClr val="bg1"/>
                </a:solidFill>
              </a:defRPr>
            </a:lvl2pPr>
            <a:lvl3pPr marL="1219109" indent="0">
              <a:buNone/>
              <a:defRPr>
                <a:solidFill>
                  <a:schemeClr val="bg1"/>
                </a:solidFill>
              </a:defRPr>
            </a:lvl3pPr>
            <a:lvl4pPr marL="1828662" indent="0">
              <a:buNone/>
              <a:defRPr>
                <a:solidFill>
                  <a:schemeClr val="bg1"/>
                </a:solidFill>
              </a:defRPr>
            </a:lvl4pPr>
            <a:lvl5pPr marL="24382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[Middle Title Page]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CF2D367C-3145-4484-8B03-3DD825210F7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586F2BBD-8D2D-490B-8A3E-C3DF3CBACE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17733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Green">
    <p:bg>
      <p:bgPr>
        <a:gradFill>
          <a:gsLst>
            <a:gs pos="0">
              <a:schemeClr val="accent5"/>
            </a:gs>
            <a:gs pos="100000">
              <a:schemeClr val="accent5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998ED156-1AB5-4B96-BB64-69BB7DD751EA}"/>
              </a:ext>
            </a:extLst>
          </p:cNvPr>
          <p:cNvSpPr>
            <a:spLocks/>
          </p:cNvSpPr>
          <p:nvPr userDrawn="1"/>
        </p:nvSpPr>
        <p:spPr bwMode="auto">
          <a:xfrm>
            <a:off x="3175" y="0"/>
            <a:ext cx="5224380" cy="6858000"/>
          </a:xfrm>
          <a:custGeom>
            <a:avLst/>
            <a:gdLst>
              <a:gd name="T0" fmla="*/ 1111 w 1691"/>
              <a:gd name="T1" fmla="*/ 1108 h 2215"/>
              <a:gd name="T2" fmla="*/ 1108 w 1691"/>
              <a:gd name="T3" fmla="*/ 1108 h 2215"/>
              <a:gd name="T4" fmla="*/ 1108 w 1691"/>
              <a:gd name="T5" fmla="*/ 1102 h 2215"/>
              <a:gd name="T6" fmla="*/ 815 w 1691"/>
              <a:gd name="T7" fmla="*/ 569 h 2215"/>
              <a:gd name="T8" fmla="*/ 0 w 1691"/>
              <a:gd name="T9" fmla="*/ 0 h 2215"/>
              <a:gd name="T10" fmla="*/ 0 w 1691"/>
              <a:gd name="T11" fmla="*/ 1108 h 2215"/>
              <a:gd name="T12" fmla="*/ 0 w 1691"/>
              <a:gd name="T13" fmla="*/ 1213 h 2215"/>
              <a:gd name="T14" fmla="*/ 34 w 1691"/>
              <a:gd name="T15" fmla="*/ 1257 h 2215"/>
              <a:gd name="T16" fmla="*/ 522 w 1691"/>
              <a:gd name="T17" fmla="*/ 2215 h 2215"/>
              <a:gd name="T18" fmla="*/ 1108 w 1691"/>
              <a:gd name="T19" fmla="*/ 2215 h 2215"/>
              <a:gd name="T20" fmla="*/ 1691 w 1691"/>
              <a:gd name="T21" fmla="*/ 2215 h 2215"/>
              <a:gd name="T22" fmla="*/ 1111 w 1691"/>
              <a:gd name="T23" fmla="*/ 1108 h 2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91" h="2215">
                <a:moveTo>
                  <a:pt x="1111" y="1108"/>
                </a:moveTo>
                <a:cubicBezTo>
                  <a:pt x="1108" y="1108"/>
                  <a:pt x="1108" y="1108"/>
                  <a:pt x="1108" y="1108"/>
                </a:cubicBezTo>
                <a:cubicBezTo>
                  <a:pt x="1108" y="1102"/>
                  <a:pt x="1108" y="1102"/>
                  <a:pt x="1108" y="1102"/>
                </a:cubicBezTo>
                <a:cubicBezTo>
                  <a:pt x="965" y="833"/>
                  <a:pt x="857" y="635"/>
                  <a:pt x="815" y="569"/>
                </a:cubicBezTo>
                <a:cubicBezTo>
                  <a:pt x="624" y="269"/>
                  <a:pt x="397" y="50"/>
                  <a:pt x="0" y="0"/>
                </a:cubicBezTo>
                <a:cubicBezTo>
                  <a:pt x="0" y="1108"/>
                  <a:pt x="0" y="1108"/>
                  <a:pt x="0" y="1108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13" y="1224"/>
                  <a:pt x="24" y="1239"/>
                  <a:pt x="34" y="1257"/>
                </a:cubicBezTo>
                <a:cubicBezTo>
                  <a:pt x="42" y="1273"/>
                  <a:pt x="250" y="1684"/>
                  <a:pt x="522" y="2215"/>
                </a:cubicBezTo>
                <a:cubicBezTo>
                  <a:pt x="1108" y="2215"/>
                  <a:pt x="1108" y="2215"/>
                  <a:pt x="1108" y="2215"/>
                </a:cubicBezTo>
                <a:cubicBezTo>
                  <a:pt x="1691" y="2215"/>
                  <a:pt x="1691" y="2215"/>
                  <a:pt x="1691" y="2215"/>
                </a:cubicBezTo>
                <a:cubicBezTo>
                  <a:pt x="1483" y="1814"/>
                  <a:pt x="1274" y="1415"/>
                  <a:pt x="1111" y="1108"/>
                </a:cubicBezTo>
                <a:close/>
              </a:path>
            </a:pathLst>
          </a:custGeom>
          <a:solidFill>
            <a:srgbClr val="6D96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1C4E59A7-29AB-413D-999E-CE16C2494A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B4DD840-BBD0-42CF-AA51-B2D658DB29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2400" y="1295400"/>
            <a:ext cx="7543800" cy="4343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56" indent="0">
              <a:buNone/>
              <a:defRPr>
                <a:solidFill>
                  <a:schemeClr val="bg1"/>
                </a:solidFill>
              </a:defRPr>
            </a:lvl2pPr>
            <a:lvl3pPr marL="1219109" indent="0">
              <a:buNone/>
              <a:defRPr>
                <a:solidFill>
                  <a:schemeClr val="bg1"/>
                </a:solidFill>
              </a:defRPr>
            </a:lvl3pPr>
            <a:lvl4pPr marL="1828662" indent="0">
              <a:buNone/>
              <a:defRPr>
                <a:solidFill>
                  <a:schemeClr val="bg1"/>
                </a:solidFill>
              </a:defRPr>
            </a:lvl4pPr>
            <a:lvl5pPr marL="24382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[Middle Title Page]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1F59812-0A57-4D06-8C90-0F39D7BFE4C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95D1EB72-428F-4777-913A-8768E6C56E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68241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Purple Tinted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998ED156-1AB5-4B96-BB64-69BB7DD751EA}"/>
              </a:ext>
            </a:extLst>
          </p:cNvPr>
          <p:cNvSpPr>
            <a:spLocks/>
          </p:cNvSpPr>
          <p:nvPr userDrawn="1"/>
        </p:nvSpPr>
        <p:spPr bwMode="auto">
          <a:xfrm>
            <a:off x="3175" y="0"/>
            <a:ext cx="5224380" cy="6858000"/>
          </a:xfrm>
          <a:custGeom>
            <a:avLst/>
            <a:gdLst>
              <a:gd name="T0" fmla="*/ 1111 w 1691"/>
              <a:gd name="T1" fmla="*/ 1108 h 2215"/>
              <a:gd name="T2" fmla="*/ 1108 w 1691"/>
              <a:gd name="T3" fmla="*/ 1108 h 2215"/>
              <a:gd name="T4" fmla="*/ 1108 w 1691"/>
              <a:gd name="T5" fmla="*/ 1102 h 2215"/>
              <a:gd name="T6" fmla="*/ 815 w 1691"/>
              <a:gd name="T7" fmla="*/ 569 h 2215"/>
              <a:gd name="T8" fmla="*/ 0 w 1691"/>
              <a:gd name="T9" fmla="*/ 0 h 2215"/>
              <a:gd name="T10" fmla="*/ 0 w 1691"/>
              <a:gd name="T11" fmla="*/ 1108 h 2215"/>
              <a:gd name="T12" fmla="*/ 0 w 1691"/>
              <a:gd name="T13" fmla="*/ 1213 h 2215"/>
              <a:gd name="T14" fmla="*/ 34 w 1691"/>
              <a:gd name="T15" fmla="*/ 1257 h 2215"/>
              <a:gd name="T16" fmla="*/ 522 w 1691"/>
              <a:gd name="T17" fmla="*/ 2215 h 2215"/>
              <a:gd name="T18" fmla="*/ 1108 w 1691"/>
              <a:gd name="T19" fmla="*/ 2215 h 2215"/>
              <a:gd name="T20" fmla="*/ 1691 w 1691"/>
              <a:gd name="T21" fmla="*/ 2215 h 2215"/>
              <a:gd name="T22" fmla="*/ 1111 w 1691"/>
              <a:gd name="T23" fmla="*/ 1108 h 2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91" h="2215">
                <a:moveTo>
                  <a:pt x="1111" y="1108"/>
                </a:moveTo>
                <a:cubicBezTo>
                  <a:pt x="1108" y="1108"/>
                  <a:pt x="1108" y="1108"/>
                  <a:pt x="1108" y="1108"/>
                </a:cubicBezTo>
                <a:cubicBezTo>
                  <a:pt x="1108" y="1102"/>
                  <a:pt x="1108" y="1102"/>
                  <a:pt x="1108" y="1102"/>
                </a:cubicBezTo>
                <a:cubicBezTo>
                  <a:pt x="965" y="833"/>
                  <a:pt x="857" y="635"/>
                  <a:pt x="815" y="569"/>
                </a:cubicBezTo>
                <a:cubicBezTo>
                  <a:pt x="624" y="269"/>
                  <a:pt x="397" y="50"/>
                  <a:pt x="0" y="0"/>
                </a:cubicBezTo>
                <a:cubicBezTo>
                  <a:pt x="0" y="1108"/>
                  <a:pt x="0" y="1108"/>
                  <a:pt x="0" y="1108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13" y="1224"/>
                  <a:pt x="24" y="1239"/>
                  <a:pt x="34" y="1257"/>
                </a:cubicBezTo>
                <a:cubicBezTo>
                  <a:pt x="42" y="1273"/>
                  <a:pt x="250" y="1684"/>
                  <a:pt x="522" y="2215"/>
                </a:cubicBezTo>
                <a:cubicBezTo>
                  <a:pt x="1108" y="2215"/>
                  <a:pt x="1108" y="2215"/>
                  <a:pt x="1108" y="2215"/>
                </a:cubicBezTo>
                <a:cubicBezTo>
                  <a:pt x="1691" y="2215"/>
                  <a:pt x="1691" y="2215"/>
                  <a:pt x="1691" y="2215"/>
                </a:cubicBezTo>
                <a:cubicBezTo>
                  <a:pt x="1483" y="1814"/>
                  <a:pt x="1274" y="1415"/>
                  <a:pt x="1111" y="1108"/>
                </a:cubicBezTo>
                <a:close/>
              </a:path>
            </a:pathLst>
          </a:custGeom>
          <a:solidFill>
            <a:srgbClr val="47193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07C339E-F549-4195-B2AF-6498D38ED5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B760E1B-4F8A-478E-807E-2E72332393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2400" y="1295400"/>
            <a:ext cx="7543800" cy="4343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56" indent="0">
              <a:buNone/>
              <a:defRPr>
                <a:solidFill>
                  <a:schemeClr val="bg1"/>
                </a:solidFill>
              </a:defRPr>
            </a:lvl2pPr>
            <a:lvl3pPr marL="1219109" indent="0">
              <a:buNone/>
              <a:defRPr>
                <a:solidFill>
                  <a:schemeClr val="bg1"/>
                </a:solidFill>
              </a:defRPr>
            </a:lvl3pPr>
            <a:lvl4pPr marL="1828662" indent="0">
              <a:buNone/>
              <a:defRPr>
                <a:solidFill>
                  <a:schemeClr val="bg1"/>
                </a:solidFill>
              </a:defRPr>
            </a:lvl4pPr>
            <a:lvl5pPr marL="24382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[Middle Title Page]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3EC6E173-FBBF-4238-8F99-F007BE92FB8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4CB3A1FD-6E15-4FCB-8185-36559E2833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16154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14" name="タイトル 1">
            <a:extLst>
              <a:ext uri="{FF2B5EF4-FFF2-40B4-BE49-F238E27FC236}">
                <a16:creationId xmlns:a16="http://schemas.microsoft.com/office/drawing/2014/main" id="{E209CA9E-EA71-4D07-95CE-EA78E13E3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11734800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[Agenda]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97DDC82-36D5-4738-989D-30338EA82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143000"/>
            <a:ext cx="8229600" cy="52578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93CD1FC-848D-4FBD-B222-AB1FF81F9C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046D4B9-1B5E-4C59-9152-A25FEA8BF9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F3D31B2B-5576-40AE-B059-57C11E6089D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6785C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778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4" userDrawn="1">
          <p15:clr>
            <a:srgbClr val="FBAE40"/>
          </p15:clr>
        </p15:guide>
        <p15:guide id="4" pos="7536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799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6E617D-734F-4979-AA28-151FD13FA1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8A4EEE-264C-42B7-9C67-2AF5171A4F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E1A09D-4386-4027-B225-F549DC0B4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66800"/>
            <a:ext cx="11734799" cy="50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1193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  <p15:guide id="2" pos="144" userDrawn="1">
          <p15:clr>
            <a:srgbClr val="FBAE40"/>
          </p15:clr>
        </p15:guide>
        <p15:guide id="3" pos="753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6" pos="3840" userDrawn="1">
          <p15:clr>
            <a:srgbClr val="FBAE40"/>
          </p15:clr>
        </p15:guide>
        <p15:guide id="7" orient="horz" pos="3840" userDrawn="1">
          <p15:clr>
            <a:srgbClr val="FBAE40"/>
          </p15:clr>
        </p15:guide>
        <p15:guide id="8" orient="horz" pos="2256" userDrawn="1">
          <p15:clr>
            <a:srgbClr val="FBAE40"/>
          </p15:clr>
        </p15:guide>
        <p15:guide id="9" orient="horz" pos="6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800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D32AD7-4EC4-4336-8E66-DAF3CD63E129}"/>
              </a:ext>
            </a:extLst>
          </p:cNvPr>
          <p:cNvCxnSpPr/>
          <p:nvPr userDrawn="1"/>
        </p:nvCxnSpPr>
        <p:spPr>
          <a:xfrm>
            <a:off x="6094413" y="1066800"/>
            <a:ext cx="0" cy="51054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3F0FF2-9D07-4173-8901-D515EA8C8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066800"/>
            <a:ext cx="5257959" cy="50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085B24-6983-47FE-AA4D-FD610A3D3BE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21427" y="1066800"/>
            <a:ext cx="5257959" cy="50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C65324-DF08-40A7-8C24-F703E437B0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E53064-8875-4497-9F5F-2E32679407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821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  <p15:guide id="2" pos="144" userDrawn="1">
          <p15:clr>
            <a:srgbClr val="FBAE40"/>
          </p15:clr>
        </p15:guide>
        <p15:guide id="3" pos="7536" userDrawn="1">
          <p15:clr>
            <a:srgbClr val="FBAE40"/>
          </p15:clr>
        </p15:guide>
        <p15:guide id="4" orient="horz" pos="67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2256" userDrawn="1">
          <p15:clr>
            <a:srgbClr val="FBAE40"/>
          </p15:clr>
        </p15:guide>
        <p15:guide id="7" pos="3840" userDrawn="1">
          <p15:clr>
            <a:srgbClr val="FBAE40"/>
          </p15:clr>
        </p15:guide>
        <p15:guide id="8" orient="horz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3D318D-5BC0-4FD7-84F6-570AAD7A014D}"/>
              </a:ext>
            </a:extLst>
          </p:cNvPr>
          <p:cNvCxnSpPr/>
          <p:nvPr userDrawn="1"/>
        </p:nvCxnSpPr>
        <p:spPr>
          <a:xfrm>
            <a:off x="4184986" y="1066800"/>
            <a:ext cx="0" cy="51054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893623-AAB5-4C02-BC15-F45AA3A235AA}"/>
              </a:ext>
            </a:extLst>
          </p:cNvPr>
          <p:cNvCxnSpPr/>
          <p:nvPr userDrawn="1"/>
        </p:nvCxnSpPr>
        <p:spPr>
          <a:xfrm>
            <a:off x="8007007" y="1066800"/>
            <a:ext cx="0" cy="51054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16C34B-1F98-482E-9707-9104D28E0B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8E32ED-97A5-4487-AA5E-D634C8C951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D42E8D99-ACDC-4B18-BB03-6B2FDEC2F1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800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B707C5-9432-42A5-AF05-9DC709A23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66800"/>
            <a:ext cx="3633553" cy="50292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458842B-A662-4100-A167-60B0C97821D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220" y="1066800"/>
            <a:ext cx="3633553" cy="50292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0AEB42-84B1-4A48-AC27-91C814F36F7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01242" y="1066800"/>
            <a:ext cx="3633553" cy="50292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3238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256" userDrawn="1">
          <p15:clr>
            <a:srgbClr val="FBAE40"/>
          </p15:clr>
        </p15:guide>
        <p15:guide id="3" orient="horz" pos="144" userDrawn="1">
          <p15:clr>
            <a:srgbClr val="FBAE40"/>
          </p15:clr>
        </p15:guide>
        <p15:guide id="4" orient="horz" pos="480" userDrawn="1">
          <p15:clr>
            <a:srgbClr val="FBAE40"/>
          </p15:clr>
        </p15:guide>
        <p15:guide id="5" orient="horz" pos="672" userDrawn="1">
          <p15:clr>
            <a:srgbClr val="FBAE40"/>
          </p15:clr>
        </p15:guide>
        <p15:guide id="6" pos="144" userDrawn="1">
          <p15:clr>
            <a:srgbClr val="FBAE40"/>
          </p15:clr>
        </p15:guide>
        <p15:guide id="7" pos="7536" userDrawn="1">
          <p15:clr>
            <a:srgbClr val="FBAE40"/>
          </p15:clr>
        </p15:guide>
        <p15:guide id="8" orient="horz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Horiz Column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1B004D-3DA5-4FB1-86C3-AEE8370F2FDB}"/>
              </a:ext>
            </a:extLst>
          </p:cNvPr>
          <p:cNvCxnSpPr>
            <a:cxnSpLocks/>
          </p:cNvCxnSpPr>
          <p:nvPr userDrawn="1"/>
        </p:nvCxnSpPr>
        <p:spPr>
          <a:xfrm>
            <a:off x="539768" y="2763043"/>
            <a:ext cx="11129710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C906EE-1306-469E-9B3A-03111095D817}"/>
              </a:ext>
            </a:extLst>
          </p:cNvPr>
          <p:cNvCxnSpPr>
            <a:cxnSpLocks/>
          </p:cNvCxnSpPr>
          <p:nvPr userDrawn="1"/>
        </p:nvCxnSpPr>
        <p:spPr>
          <a:xfrm>
            <a:off x="539768" y="4399756"/>
            <a:ext cx="11129710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B054C7E-EC6C-4C07-AE9B-BE8CF5827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026" y="1219200"/>
            <a:ext cx="11125200" cy="14509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E00503B-625A-40D6-A09F-268AABD4BA0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42026" y="2855913"/>
            <a:ext cx="11125200" cy="14509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2085E28-D41A-4AB4-A103-F6E2760E09C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42026" y="4492627"/>
            <a:ext cx="11125200" cy="14509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65562C-9532-42CA-8773-230E46F36A9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08A776-01DF-46FF-806F-860D46A355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AA8F8661-4F4A-4873-B6AD-B80E3F5C27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800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778880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256" userDrawn="1">
          <p15:clr>
            <a:srgbClr val="FBAE40"/>
          </p15:clr>
        </p15:guide>
        <p15:guide id="3" orient="horz" pos="480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672" userDrawn="1">
          <p15:clr>
            <a:srgbClr val="FBAE40"/>
          </p15:clr>
        </p15:guide>
        <p15:guide id="6" orient="horz" pos="3840" userDrawn="1">
          <p15:clr>
            <a:srgbClr val="FBAE40"/>
          </p15:clr>
        </p15:guide>
        <p15:guide id="7" pos="144" userDrawn="1">
          <p15:clr>
            <a:srgbClr val="FBAE40"/>
          </p15:clr>
        </p15:guide>
        <p15:guide id="8" pos="7536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Subtitle and Contents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3BFEB-E3E2-40B7-A253-8DF9A4ADA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1" y="822702"/>
            <a:ext cx="11734800" cy="381000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62BD97-CE5D-4353-8684-0E76CAC1F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447800"/>
            <a:ext cx="11734798" cy="464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DCE89E-B0BB-4DB0-B64E-C47E9E1129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66104-F1BE-4312-8D6F-A1C9DCFA9D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3372FC32-76FC-4A0B-BE6A-7BF0D18AE9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38125"/>
            <a:ext cx="11734800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400147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480" userDrawn="1">
          <p15:clr>
            <a:srgbClr val="FBAE40"/>
          </p15:clr>
        </p15:guide>
        <p15:guide id="3" pos="144" userDrawn="1">
          <p15:clr>
            <a:srgbClr val="FBAE40"/>
          </p15:clr>
        </p15:guide>
        <p15:guide id="4" pos="7536" userDrawn="1">
          <p15:clr>
            <a:srgbClr val="FBAE40"/>
          </p15:clr>
        </p15:guide>
        <p15:guide id="5" orient="horz" pos="912" userDrawn="1">
          <p15:clr>
            <a:srgbClr val="FBAE40"/>
          </p15:clr>
        </p15:guide>
        <p15:guide id="6" orient="horz" pos="2352" userDrawn="1">
          <p15:clr>
            <a:srgbClr val="FBAE40"/>
          </p15:clr>
        </p15:guide>
        <p15:guide id="7" orient="horz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Profile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33D873-0981-44B3-9F23-FE6A66F25CCB}"/>
              </a:ext>
            </a:extLst>
          </p:cNvPr>
          <p:cNvSpPr/>
          <p:nvPr userDrawn="1"/>
        </p:nvSpPr>
        <p:spPr bwMode="gray">
          <a:xfrm>
            <a:off x="4060824" y="1676400"/>
            <a:ext cx="4067176" cy="3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+mn-lt"/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F5A84BC-8CC7-416E-9A02-8994A246FE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676400"/>
            <a:ext cx="4060825" cy="3556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4F236D9-79B7-45F4-A450-3A5A22D976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8000" y="1676400"/>
            <a:ext cx="4060825" cy="3556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2C69F86-EB6F-4E6A-A481-EF2943D418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4265612" y="3114222"/>
            <a:ext cx="3657600" cy="7520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2265DCB-702C-4B39-866D-759DBA9B8E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white">
          <a:xfrm>
            <a:off x="4265612" y="3962400"/>
            <a:ext cx="3657600" cy="726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A12A54-C04E-4D3E-A356-18832C413EB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476D62-9095-4CC9-AAEC-54D9B8D8178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475224CC-0348-4098-8942-204F9E67E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800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2484116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480" userDrawn="1">
          <p15:clr>
            <a:srgbClr val="FBAE40"/>
          </p15:clr>
        </p15:guide>
        <p15:guide id="3" orient="horz" pos="144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orient="horz" pos="225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 - BH-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2832EA-CDD3-468B-986D-C2A74387A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DD751-D7CE-4A02-94D3-1F2D41366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E4D8CF-0D05-45F7-8EE6-FF44BB9F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371600"/>
            <a:ext cx="8229600" cy="44958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BA10AE1-3D57-4205-BB6A-E3BB463E3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11582400" cy="811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6FD1BB08-7F92-4AC5-95F5-578AB569465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6785C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679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192" userDrawn="1">
          <p15:clr>
            <a:srgbClr val="FBAE40"/>
          </p15:clr>
        </p15:guide>
        <p15:guide id="3" pos="748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Title and Contents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"/>
          <p:cNvSpPr/>
          <p:nvPr userDrawn="1"/>
        </p:nvSpPr>
        <p:spPr>
          <a:xfrm>
            <a:off x="0" y="70"/>
            <a:ext cx="12192000" cy="76193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4024" tIns="42012" rIns="84024" bIns="42012"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4FBAFDBD-4F80-4A0F-A248-507747BC99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0"/>
            <a:ext cx="11734800" cy="762000"/>
          </a:xfrm>
          <a:prstGeom prst="rect">
            <a:avLst/>
          </a:prstGeom>
        </p:spPr>
        <p:txBody>
          <a:bodyPr lIns="91440" tIns="0" bIns="0" anchor="ctr" anchorCtr="0">
            <a:normAutofit/>
          </a:bodyPr>
          <a:lstStyle>
            <a:lvl1pPr>
              <a:defRPr lang="en-US" altLang="ja-JP" spc="0" dirty="0" smtClean="0">
                <a:solidFill>
                  <a:schemeClr val="bg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2FC0774-65A7-4809-A081-4833B76F7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26" y="1066800"/>
            <a:ext cx="10972800" cy="5105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F47BE6-3BD8-4958-B41B-C016D80DD3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BD79A7-C516-4193-99B9-AD23DD1E4C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72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4" userDrawn="1">
          <p15:clr>
            <a:srgbClr val="FBAE40"/>
          </p15:clr>
        </p15:guide>
        <p15:guide id="4" pos="7536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Full Image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39AFFB-49B2-40F2-A0B2-F831AF01E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788E5C-D83B-4B39-B96E-D2F8F9AB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9E33CB52-140F-43B8-9740-0B9705DE1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800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848973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144" userDrawn="1">
          <p15:clr>
            <a:srgbClr val="FBAE40"/>
          </p15:clr>
        </p15:guide>
        <p15:guide id="3" pos="7536" userDrawn="1">
          <p15:clr>
            <a:srgbClr val="FBAE40"/>
          </p15:clr>
        </p15:guide>
        <p15:guide id="4" orient="horz" pos="67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Band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28220791-D495-4D87-90C8-E922F6083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03400"/>
            <a:ext cx="12192000" cy="3378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EA3AB6-365F-458D-8ADF-AF1ABAE3C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AD6A1-5123-4132-BA3B-7EAFBD4F1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28D4509B-79EF-4773-9AA3-D9B05AB2C0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800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755930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672" userDrawn="1">
          <p15:clr>
            <a:srgbClr val="FBAE40"/>
          </p15:clr>
        </p15:guide>
        <p15:guide id="3" pos="7536" userDrawn="1">
          <p15:clr>
            <a:srgbClr val="FBAE40"/>
          </p15:clr>
        </p15:guide>
        <p15:guide id="4" pos="144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5">
            <a:extLst>
              <a:ext uri="{FF2B5EF4-FFF2-40B4-BE49-F238E27FC236}">
                <a16:creationId xmlns:a16="http://schemas.microsoft.com/office/drawing/2014/main" id="{580AF351-5E3F-4D4F-B815-A3641CC4C1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E9DA52-4E40-491D-BA4C-899F8CADB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AB899D-0E58-43A5-A90C-0F2D79E5B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94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 (Unnam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39AFFB-49B2-40F2-A0B2-F831AF01E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788E5C-D83B-4B39-B96E-D2F8F9AB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9F260035-2659-46AC-BDD3-C534795A10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1148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7” x ‘ 4.5” @ 96dpi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D3F4D71-4452-43DF-A863-B46E2CA26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9600" y="182880"/>
            <a:ext cx="7467600" cy="55220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800" b="1" spc="0" dirty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0" lvl="0" indent="0">
              <a:tabLst/>
            </a:pPr>
            <a:r>
              <a:rPr lang="en-US" dirty="0"/>
              <a:t>Generic Description of Client (Title Case)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DDCF63A-AB83-4581-9239-762B7C6632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14800" y="4876800"/>
            <a:ext cx="8077200" cy="1060839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marL="168275" lvl="0" algn="l"/>
            <a:r>
              <a:rPr lang="en-US" sz="1800" dirty="0"/>
              <a:t>For the development of unnamed “Success Stories” only – call-out</a:t>
            </a:r>
          </a:p>
        </p:txBody>
      </p:sp>
      <p:graphicFrame>
        <p:nvGraphicFramePr>
          <p:cNvPr id="22" name="Body Copy">
            <a:extLst>
              <a:ext uri="{FF2B5EF4-FFF2-40B4-BE49-F238E27FC236}">
                <a16:creationId xmlns:a16="http://schemas.microsoft.com/office/drawing/2014/main" id="{06AB71E6-A597-4A81-9D63-F31B5812D12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12367419"/>
              </p:ext>
            </p:extLst>
          </p:nvPr>
        </p:nvGraphicFramePr>
        <p:xfrm>
          <a:off x="4419600" y="1135256"/>
          <a:ext cx="7467600" cy="416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780">
                  <a:extLst>
                    <a:ext uri="{9D8B030D-6E8A-4147-A177-3AD203B41FA5}">
                      <a16:colId xmlns:a16="http://schemas.microsoft.com/office/drawing/2014/main" val="946091691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1729550602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614543895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4208229438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081490778"/>
                    </a:ext>
                  </a:extLst>
                </a:gridCol>
              </a:tblGrid>
              <a:tr h="416716"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Business need</a:t>
                      </a:r>
                      <a:r>
                        <a:rPr kumimoji="1" lang="en-US" sz="18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Solution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Outcomes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790786"/>
                  </a:ext>
                </a:extLst>
              </a:tr>
            </a:tbl>
          </a:graphicData>
        </a:graphic>
      </p:graphicFrame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5450EF1C-CF5C-4C55-A2AB-FC976D5D9D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599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lang="en-GB" sz="1050" dirty="0"/>
              <a:t>Business need</a:t>
            </a:r>
          </a:p>
          <a:p>
            <a:endParaRPr lang="en-GB" sz="1050" dirty="0"/>
          </a:p>
          <a:p>
            <a:endParaRPr lang="en-GB" sz="1050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E8246CDC-54D7-4A62-95B8-CD49F15EB3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1825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kumimoji="1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  <a:t>Solution</a:t>
            </a:r>
            <a:endParaRPr lang="en-US" sz="105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36FC245-18E3-4DE2-BF50-6C05F1B744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8048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66688" indent="-111125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pPr marL="227013" lvl="0" indent="-171450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444444"/>
                </a:solidFill>
                <a:ea typeface="Museo Sans For Dell" pitchFamily="2" charset="0"/>
              </a:rPr>
              <a:t>Outcomes</a:t>
            </a:r>
            <a:endParaRPr kumimoji="1" lang="en-US" sz="1050" dirty="0">
              <a:solidFill>
                <a:srgbClr val="444444"/>
              </a:solidFill>
              <a:ea typeface="Museo Sans For De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29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44">
          <p15:clr>
            <a:srgbClr val="FBAE40"/>
          </p15:clr>
        </p15:guide>
        <p15:guide id="3" pos="7536">
          <p15:clr>
            <a:srgbClr val="FBAE40"/>
          </p15:clr>
        </p15:guide>
        <p15:guide id="4" orient="horz" pos="67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97DDC82-36D5-4738-989D-30338EA82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219200"/>
            <a:ext cx="8229600" cy="48006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7C4AA2A-197A-4B99-BAF5-0EE7A4E241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46147D7-EF7B-4676-8C20-6201FD4A1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D7CD6DF3-5D41-48DD-97D8-2C9CE57E15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11734800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[Agenda]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D599A0A-DB22-4898-8B14-89283687F7D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105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536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9FEE01-6D38-4AFF-8E39-8403A0C9E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66800"/>
            <a:ext cx="11734800" cy="50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6E617D-734F-4979-AA28-151FD13FA1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8A4EEE-264C-42B7-9C67-2AF5171A4F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7E522E55-9217-43B4-875B-8251839A3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799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1147481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672" userDrawn="1">
          <p15:clr>
            <a:srgbClr val="FBAE40"/>
          </p15:clr>
        </p15:guide>
        <p15:guide id="3" pos="144" userDrawn="1">
          <p15:clr>
            <a:srgbClr val="FBAE40"/>
          </p15:clr>
        </p15:guide>
        <p15:guide id="4" pos="7536" userDrawn="1">
          <p15:clr>
            <a:srgbClr val="FBAE40"/>
          </p15:clr>
        </p15:guide>
        <p15:guide id="5" orient="horz" pos="3840" userDrawn="1">
          <p15:clr>
            <a:srgbClr val="FBAE40"/>
          </p15:clr>
        </p15:guide>
        <p15:guide id="6" orient="horz" pos="2256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D32AD7-4EC4-4336-8E66-DAF3CD63E129}"/>
              </a:ext>
            </a:extLst>
          </p:cNvPr>
          <p:cNvCxnSpPr>
            <a:cxnSpLocks/>
          </p:cNvCxnSpPr>
          <p:nvPr userDrawn="1"/>
        </p:nvCxnSpPr>
        <p:spPr>
          <a:xfrm>
            <a:off x="6094413" y="1066800"/>
            <a:ext cx="0" cy="50292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3F0FF2-9D07-4173-8901-D515EA8C8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800"/>
            <a:ext cx="5257800" cy="50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085B24-6983-47FE-AA4D-FD610A3D3BE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21427" y="1066800"/>
            <a:ext cx="5257959" cy="50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C65324-DF08-40A7-8C24-F703E437B0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E53064-8875-4497-9F5F-2E32679407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A032B032-90AA-4040-AD1C-3FA348BCEC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799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447470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3840" userDrawn="1">
          <p15:clr>
            <a:srgbClr val="FBAE40"/>
          </p15:clr>
        </p15:guide>
        <p15:guide id="3" orient="horz" pos="672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4AC4E7-4E1D-4EEA-B383-BA8B1F15F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01" y="1066800"/>
            <a:ext cx="3335707" cy="50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3D318D-5BC0-4FD7-84F6-570AAD7A014D}"/>
              </a:ext>
            </a:extLst>
          </p:cNvPr>
          <p:cNvCxnSpPr>
            <a:cxnSpLocks/>
          </p:cNvCxnSpPr>
          <p:nvPr userDrawn="1"/>
        </p:nvCxnSpPr>
        <p:spPr>
          <a:xfrm>
            <a:off x="4188994" y="1066800"/>
            <a:ext cx="0" cy="50292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1A51A2-3FD3-42C5-B611-8E5D15E0DE6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26180" y="1066800"/>
            <a:ext cx="3335707" cy="50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D6F1D6C-ED5D-4681-A05D-6AAEF415C44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236259" y="1066800"/>
            <a:ext cx="3335707" cy="50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893623-AAB5-4C02-BC15-F45AA3A235AA}"/>
              </a:ext>
            </a:extLst>
          </p:cNvPr>
          <p:cNvCxnSpPr>
            <a:cxnSpLocks/>
          </p:cNvCxnSpPr>
          <p:nvPr userDrawn="1"/>
        </p:nvCxnSpPr>
        <p:spPr>
          <a:xfrm>
            <a:off x="7999073" y="1066800"/>
            <a:ext cx="0" cy="50292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8E32ED-97A5-4487-AA5E-D634C8C951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2FD3C53B-1507-4001-BD6F-458113592C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799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3100ABF8-C5D9-4DD8-9312-4D017DC7461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56248"/>
            <a:ext cx="2651760" cy="182880"/>
          </a:xfrm>
        </p:spPr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0591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3840" userDrawn="1">
          <p15:clr>
            <a:srgbClr val="FBAE40"/>
          </p15:clr>
        </p15:guide>
        <p15:guide id="3" pos="753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672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Horiz Column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1B004D-3DA5-4FB1-86C3-AEE8370F2FDB}"/>
              </a:ext>
            </a:extLst>
          </p:cNvPr>
          <p:cNvCxnSpPr>
            <a:cxnSpLocks/>
          </p:cNvCxnSpPr>
          <p:nvPr userDrawn="1"/>
        </p:nvCxnSpPr>
        <p:spPr>
          <a:xfrm>
            <a:off x="608013" y="2763044"/>
            <a:ext cx="10972800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C906EE-1306-469E-9B3A-03111095D817}"/>
              </a:ext>
            </a:extLst>
          </p:cNvPr>
          <p:cNvCxnSpPr>
            <a:cxnSpLocks/>
          </p:cNvCxnSpPr>
          <p:nvPr userDrawn="1"/>
        </p:nvCxnSpPr>
        <p:spPr>
          <a:xfrm>
            <a:off x="608013" y="4399758"/>
            <a:ext cx="10972800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B054C7E-EC6C-4C07-AE9B-BE8CF5827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1" y="1245391"/>
            <a:ext cx="10968194" cy="13985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E00503B-625A-40D6-A09F-268AABD4BA0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1" y="2882105"/>
            <a:ext cx="10968194" cy="13985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2085E28-D41A-4AB4-A103-F6E2760E09C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9601" y="4518818"/>
            <a:ext cx="10968194" cy="13985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08A776-01DF-46FF-806F-860D46A355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7D682DC5-837E-4949-9555-95723C04BF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799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39B29447-73B6-4921-92BC-A7AD57694C9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" y="6556248"/>
            <a:ext cx="2651760" cy="182880"/>
          </a:xfrm>
        </p:spPr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0139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256" userDrawn="1">
          <p15:clr>
            <a:srgbClr val="FBAE40"/>
          </p15:clr>
        </p15:guide>
        <p15:guide id="3" pos="753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3840" userDrawn="1">
          <p15:clr>
            <a:srgbClr val="FBAE40"/>
          </p15:clr>
        </p15:guide>
        <p15:guide id="6" orient="horz" pos="6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uman Agenda Slide - BH-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97DDC82-36D5-4738-989D-30338EA82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371600"/>
            <a:ext cx="8153400" cy="48006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2832EA-CDD3-468B-986D-C2A74387A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301752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DD751-D7CE-4A02-94D3-1F2D41366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084B5D6-E13F-49DD-9723-965CD0178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11582400" cy="811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C4CCBF6-B1C3-46CC-A9D2-020E4383864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55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192" userDrawn="1">
          <p15:clr>
            <a:srgbClr val="FBAE40"/>
          </p15:clr>
        </p15:guide>
        <p15:guide id="3" pos="7488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Subtitle and Contents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66104-F1BE-4312-8D6F-A1C9DCFA9D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7DA386F-50CD-4B13-B2A0-8479732513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1" y="822702"/>
            <a:ext cx="11734800" cy="381000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8A0D4E-5616-43AE-83AA-D6FE9FEE0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447800"/>
            <a:ext cx="11734798" cy="464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2C04161A-87F2-42B6-B11E-A54C8BEC6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800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F2FB94D-2322-481E-882F-9E003F316E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56248"/>
            <a:ext cx="2651760" cy="182880"/>
          </a:xfrm>
        </p:spPr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34760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352" userDrawn="1">
          <p15:clr>
            <a:srgbClr val="FBAE40"/>
          </p15:clr>
        </p15:guide>
        <p15:guide id="3" pos="144" userDrawn="1">
          <p15:clr>
            <a:srgbClr val="FBAE40"/>
          </p15:clr>
        </p15:guide>
        <p15:guide id="4" pos="7536" userDrawn="1">
          <p15:clr>
            <a:srgbClr val="FBAE40"/>
          </p15:clr>
        </p15:guide>
        <p15:guide id="5" orient="horz" pos="912" userDrawn="1">
          <p15:clr>
            <a:srgbClr val="FBAE40"/>
          </p15:clr>
        </p15:guide>
        <p15:guide id="6" orient="horz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Profile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33D873-0981-44B3-9F23-FE6A66F25CCB}"/>
              </a:ext>
            </a:extLst>
          </p:cNvPr>
          <p:cNvSpPr/>
          <p:nvPr userDrawn="1"/>
        </p:nvSpPr>
        <p:spPr bwMode="gray">
          <a:xfrm>
            <a:off x="4060824" y="1600200"/>
            <a:ext cx="4067176" cy="36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+mn-lt"/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F5A84BC-8CC7-416E-9A02-8994A246FE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600200"/>
            <a:ext cx="4060825" cy="36576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4F236D9-79B7-45F4-A450-3A5A22D976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8000" y="1600200"/>
            <a:ext cx="4060825" cy="36576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2C69F86-EB6F-4E6A-A481-EF2943D418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4265612" y="2961822"/>
            <a:ext cx="3657600" cy="7520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2265DCB-702C-4B39-866D-759DBA9B8E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white">
          <a:xfrm>
            <a:off x="4265612" y="3810000"/>
            <a:ext cx="3657600" cy="726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476D62-9095-4CC9-AAEC-54D9B8D8178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3E7915DD-ACFC-4B75-A110-DB1EE4F5F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799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20FFD18B-9EFE-4610-AA5C-DD14643DC77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" y="6556248"/>
            <a:ext cx="2651760" cy="182880"/>
          </a:xfrm>
        </p:spPr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10889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536" userDrawn="1">
          <p15:clr>
            <a:srgbClr val="FBAE40"/>
          </p15:clr>
        </p15:guide>
        <p15:guide id="3" pos="144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Title and Contents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"/>
          <p:cNvSpPr/>
          <p:nvPr userDrawn="1"/>
        </p:nvSpPr>
        <p:spPr>
          <a:xfrm>
            <a:off x="0" y="70"/>
            <a:ext cx="12192000" cy="7619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4024" tIns="42012" rIns="84024" bIns="42012"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4FBAFDBD-4F80-4A0F-A248-507747BC99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0"/>
            <a:ext cx="11734800" cy="761930"/>
          </a:xfrm>
          <a:prstGeom prst="rect">
            <a:avLst/>
          </a:prstGeom>
        </p:spPr>
        <p:txBody>
          <a:bodyPr lIns="91440" tIns="0" bIns="0" anchor="ctr" anchorCtr="0">
            <a:normAutofit/>
          </a:bodyPr>
          <a:lstStyle>
            <a:lvl1pPr>
              <a:defRPr lang="en-US" altLang="ja-JP" spc="0" dirty="0" smtClean="0">
                <a:solidFill>
                  <a:schemeClr val="bg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2FC0774-65A7-4809-A081-4833B76F7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66800"/>
            <a:ext cx="11734800" cy="50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BD79A7-C516-4193-99B9-AD23DD1E4C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6DF11852-6E6F-48BF-BB2E-477C95E490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" y="6556248"/>
            <a:ext cx="2651760" cy="182880"/>
          </a:xfrm>
        </p:spPr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74839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144" userDrawn="1">
          <p15:clr>
            <a:srgbClr val="FBAE40"/>
          </p15:clr>
        </p15:guide>
        <p15:guide id="3" pos="7536" userDrawn="1">
          <p15:clr>
            <a:srgbClr val="FBAE40"/>
          </p15:clr>
        </p15:guide>
        <p15:guide id="4" orient="horz" pos="2160" userDrawn="1">
          <p15:clr>
            <a:srgbClr val="FBAE40"/>
          </p15:clr>
        </p15:guide>
        <p15:guide id="5" orient="horz" pos="3840" userDrawn="1">
          <p15:clr>
            <a:srgbClr val="FBAE40"/>
          </p15:clr>
        </p15:guide>
        <p15:guide id="6" orient="horz" pos="672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Full Image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788E5C-D83B-4B39-B96E-D2F8F9AB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83CF5831-59EC-44EE-A1E5-B3DBF77C2A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799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BF3871B-06EE-45C2-A04E-D901977F3E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600" y="6556248"/>
            <a:ext cx="2651760" cy="182880"/>
          </a:xfrm>
        </p:spPr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05326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536" userDrawn="1">
          <p15:clr>
            <a:srgbClr val="FBAE40"/>
          </p15:clr>
        </p15:guide>
        <p15:guide id="3" pos="144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Band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28220791-D495-4D87-90C8-E922F6083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76400"/>
            <a:ext cx="12192000" cy="3505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AD6A1-5123-4132-BA3B-7EAFBD4F1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0CEB71F5-C176-4514-9552-CFE35A043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799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AB0B6E3D-4760-4292-8585-9979F23F786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600" y="6556248"/>
            <a:ext cx="2651760" cy="182880"/>
          </a:xfrm>
        </p:spPr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58954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536" userDrawn="1">
          <p15:clr>
            <a:srgbClr val="FBAE40"/>
          </p15:clr>
        </p15:guide>
        <p15:guide id="3" pos="144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5">
            <a:extLst>
              <a:ext uri="{FF2B5EF4-FFF2-40B4-BE49-F238E27FC236}">
                <a16:creationId xmlns:a16="http://schemas.microsoft.com/office/drawing/2014/main" id="{580AF351-5E3F-4D4F-B815-A3641CC4C1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AB899D-0E58-43A5-A90C-0F2D79E5B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DCCC6E5-1C14-41ED-916B-1315345D615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600" y="6556248"/>
            <a:ext cx="2651760" cy="182880"/>
          </a:xfrm>
        </p:spPr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375865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 (Unnam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788E5C-D83B-4B39-B96E-D2F8F9AB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A23DF285-CB2D-41B8-A2EB-1374B2F8DA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1148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7” x ‘ 4.5” @ 96dpi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BC770AF-24E2-4C08-A8B3-2ECE802A78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9600" y="182880"/>
            <a:ext cx="7467600" cy="55220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800" b="1" spc="0" dirty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0" lvl="0" indent="0">
              <a:tabLst/>
            </a:pPr>
            <a:r>
              <a:rPr lang="en-US" dirty="0"/>
              <a:t>Generic Description of Client (Title Case)</a:t>
            </a: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461C162D-4BEC-4DFB-B542-22F3AB60BE4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09600" y="6556248"/>
            <a:ext cx="2651760" cy="182880"/>
          </a:xfrm>
        </p:spPr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99FB7311-21F3-419F-AABC-73319B357C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14800" y="4876800"/>
            <a:ext cx="8077200" cy="1060839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marL="168275" lvl="0" algn="l"/>
            <a:r>
              <a:rPr lang="en-US" sz="1800" dirty="0"/>
              <a:t>For the development of unnamed “Success Stories” only – call-out</a:t>
            </a:r>
          </a:p>
        </p:txBody>
      </p:sp>
      <p:graphicFrame>
        <p:nvGraphicFramePr>
          <p:cNvPr id="17" name="Body Copy">
            <a:extLst>
              <a:ext uri="{FF2B5EF4-FFF2-40B4-BE49-F238E27FC236}">
                <a16:creationId xmlns:a16="http://schemas.microsoft.com/office/drawing/2014/main" id="{2D682708-AB30-4B0B-9237-501E6921A5F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12367419"/>
              </p:ext>
            </p:extLst>
          </p:nvPr>
        </p:nvGraphicFramePr>
        <p:xfrm>
          <a:off x="4419600" y="1135256"/>
          <a:ext cx="7467600" cy="416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780">
                  <a:extLst>
                    <a:ext uri="{9D8B030D-6E8A-4147-A177-3AD203B41FA5}">
                      <a16:colId xmlns:a16="http://schemas.microsoft.com/office/drawing/2014/main" val="946091691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1729550602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614543895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4208229438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081490778"/>
                    </a:ext>
                  </a:extLst>
                </a:gridCol>
              </a:tblGrid>
              <a:tr h="416716"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Business need</a:t>
                      </a:r>
                      <a:r>
                        <a:rPr kumimoji="1" lang="en-US" sz="18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Solution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Outcomes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790786"/>
                  </a:ext>
                </a:extLst>
              </a:tr>
            </a:tbl>
          </a:graphicData>
        </a:graphic>
      </p:graphicFrame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602FBC-E158-4D5B-88DB-8C051B1E2A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599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lang="en-GB" sz="1050" dirty="0"/>
              <a:t>Business need</a:t>
            </a:r>
          </a:p>
          <a:p>
            <a:endParaRPr lang="en-GB" sz="1050" dirty="0"/>
          </a:p>
          <a:p>
            <a:endParaRPr lang="en-GB" sz="1050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A8F07899-8703-4888-9E14-862DE6DB0A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1825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kumimoji="1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  <a:t>Solution</a:t>
            </a:r>
            <a:endParaRPr lang="en-US" sz="1050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E3AB0DA-E02A-491A-8F83-DD2B7B947D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8048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66688" indent="-111125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pPr marL="227013" lvl="0" indent="-171450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444444"/>
                </a:solidFill>
                <a:ea typeface="Museo Sans For Dell" pitchFamily="2" charset="0"/>
              </a:rPr>
              <a:t>Outcomes</a:t>
            </a:r>
            <a:endParaRPr kumimoji="1" lang="en-US" sz="1050" dirty="0">
              <a:solidFill>
                <a:srgbClr val="444444"/>
              </a:solidFill>
              <a:ea typeface="Museo Sans For De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128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36">
          <p15:clr>
            <a:srgbClr val="FBAE40"/>
          </p15:clr>
        </p15:guide>
        <p15:guide id="3" pos="14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 - BH-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0A88977-4CEB-4716-9A5A-FA33DE0D7E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C0B9ED4-C41F-4A39-B108-DE8981337F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F0017BF-7274-41B3-ADA4-0885D90BE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371600"/>
            <a:ext cx="8229600" cy="44958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5A69391-8B52-46DF-8A2E-FB5640E6B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11582400" cy="811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6A6098F-0F3F-49BE-B96C-4D2CBF53599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5644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 - BH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9FEE01-6D38-4AFF-8E39-8403A0C9E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47800"/>
            <a:ext cx="11582400" cy="495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BA91AD-94D7-45DB-9DC0-AA0B54CD69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75DB9-62CF-4691-983F-E0B1CA6CEB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1769206-D62B-46A2-9CF9-169444FAE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90656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92" userDrawn="1">
          <p15:clr>
            <a:srgbClr val="FBAE40"/>
          </p15:clr>
        </p15:guide>
        <p15:guide id="4" pos="7488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- BH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D32AD7-4EC4-4336-8E66-DAF3CD63E129}"/>
              </a:ext>
            </a:extLst>
          </p:cNvPr>
          <p:cNvCxnSpPr>
            <a:cxnSpLocks/>
          </p:cNvCxnSpPr>
          <p:nvPr userDrawn="1"/>
        </p:nvCxnSpPr>
        <p:spPr>
          <a:xfrm>
            <a:off x="6094413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3F0FF2-9D07-4173-8901-D515EA8C8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447800"/>
            <a:ext cx="5257959" cy="495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085B24-6983-47FE-AA4D-FD610A3D3BE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21427" y="1447800"/>
            <a:ext cx="5257959" cy="495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2E773D54-ACFE-447C-A964-DD2B32034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325DB94-C9F2-4373-A916-98ABE75495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F0084916-3B0A-4573-AB63-6302DE95D3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56417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92" userDrawn="1">
          <p15:clr>
            <a:srgbClr val="FBAE40"/>
          </p15:clr>
        </p15:guide>
        <p15:guide id="4" pos="748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9FEE01-6D38-4AFF-8E39-8403A0C9E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47800"/>
            <a:ext cx="11582400" cy="477012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BA91AD-94D7-45DB-9DC0-AA0B54CD69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75DB9-62CF-4691-983F-E0B1CA6CEB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2FECC32-09FA-4F0A-99B9-53FF86115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271418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92" userDrawn="1">
          <p15:clr>
            <a:srgbClr val="FBAE40"/>
          </p15:clr>
        </p15:guide>
        <p15:guide id="4" pos="7488" userDrawn="1">
          <p15:clr>
            <a:srgbClr val="FBAE40"/>
          </p15:clr>
        </p15:guide>
        <p15:guide id="5" orient="horz" pos="288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- BH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4AC4E7-4E1D-4EEA-B383-BA8B1F15F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00" y="1447800"/>
            <a:ext cx="3383280" cy="495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1A51A2-3FD3-42C5-B611-8E5D15E0DE6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26180" y="1447800"/>
            <a:ext cx="3383280" cy="495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D6F1D6C-ED5D-4681-A05D-6AAEF415C44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236258" y="1447800"/>
            <a:ext cx="3383280" cy="495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3D318D-5BC0-4FD7-84F6-570AAD7A014D}"/>
              </a:ext>
            </a:extLst>
          </p:cNvPr>
          <p:cNvCxnSpPr>
            <a:cxnSpLocks/>
          </p:cNvCxnSpPr>
          <p:nvPr userDrawn="1"/>
        </p:nvCxnSpPr>
        <p:spPr>
          <a:xfrm>
            <a:off x="4212780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893623-AAB5-4C02-BC15-F45AA3A235AA}"/>
              </a:ext>
            </a:extLst>
          </p:cNvPr>
          <p:cNvCxnSpPr>
            <a:cxnSpLocks/>
          </p:cNvCxnSpPr>
          <p:nvPr userDrawn="1"/>
        </p:nvCxnSpPr>
        <p:spPr>
          <a:xfrm>
            <a:off x="8022860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DC4A5581-5F27-4C51-8D67-5269D3597E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DA5B610D-7953-49C5-B17B-9B268258D0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D74DEA1B-FFB0-425F-9584-7C98762FD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2474646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192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orient="horz" pos="912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Horiz Column - BH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1B004D-3DA5-4FB1-86C3-AEE8370F2FDB}"/>
              </a:ext>
            </a:extLst>
          </p:cNvPr>
          <p:cNvCxnSpPr>
            <a:cxnSpLocks/>
          </p:cNvCxnSpPr>
          <p:nvPr userDrawn="1"/>
        </p:nvCxnSpPr>
        <p:spPr>
          <a:xfrm>
            <a:off x="307901" y="3104356"/>
            <a:ext cx="11274499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0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C906EE-1306-469E-9B3A-03111095D817}"/>
              </a:ext>
            </a:extLst>
          </p:cNvPr>
          <p:cNvCxnSpPr>
            <a:cxnSpLocks/>
          </p:cNvCxnSpPr>
          <p:nvPr userDrawn="1"/>
        </p:nvCxnSpPr>
        <p:spPr>
          <a:xfrm>
            <a:off x="307901" y="4741070"/>
            <a:ext cx="11274499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0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B054C7E-EC6C-4C07-AE9B-BE8CF5827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97025"/>
            <a:ext cx="10972800" cy="1377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E00503B-625A-40D6-A09F-268AABD4BA0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618" y="3233739"/>
            <a:ext cx="10972800" cy="1377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2085E28-D41A-4AB4-A103-F6E2760E09C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9600" y="4870452"/>
            <a:ext cx="10972800" cy="1377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57C47067-172C-4B2B-934B-9F4E83AB27F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F3BB3D96-357A-49AB-AF36-94FACE9CAEC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36A2F2C-D703-4F4C-B762-BCC8B4F987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297149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912" userDrawn="1">
          <p15:clr>
            <a:srgbClr val="FBAE40"/>
          </p15:clr>
        </p15:guide>
        <p15:guide id="3" pos="192" userDrawn="1">
          <p15:clr>
            <a:srgbClr val="FBAE40"/>
          </p15:clr>
        </p15:guide>
        <p15:guide id="4" pos="7488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Subtitle and Contents - BH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227E07E9-A071-4B70-8BBF-CB562A093B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5988067-D387-49C0-9EEE-1519048B20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B85C206-5DB6-4C7E-B571-867C3A7086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1347732"/>
            <a:ext cx="11582400" cy="404868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657B89C-F555-4A85-A5C9-19946ECF1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11582400" cy="4572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F1AAFE85-2C1B-4E97-BD20-130EC2839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831340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152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Profile - BH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33D873-0981-44B3-9F23-FE6A66F25CCB}"/>
              </a:ext>
            </a:extLst>
          </p:cNvPr>
          <p:cNvSpPr/>
          <p:nvPr userDrawn="1"/>
        </p:nvSpPr>
        <p:spPr bwMode="gray">
          <a:xfrm>
            <a:off x="4060824" y="1981200"/>
            <a:ext cx="4067176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+mn-lt"/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F5A84BC-8CC7-416E-9A02-8994A246FE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1200"/>
            <a:ext cx="4060825" cy="3429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4F236D9-79B7-45F4-A450-3A5A22D976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8000" y="1981200"/>
            <a:ext cx="4060825" cy="3429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2C69F86-EB6F-4E6A-A481-EF2943D418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4265612" y="3419022"/>
            <a:ext cx="3657600" cy="7520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2265DCB-702C-4B39-866D-759DBA9B8E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white">
          <a:xfrm>
            <a:off x="4265612" y="4267200"/>
            <a:ext cx="3657600" cy="726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255919DD-7F52-4699-90F4-E8F1F819DF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AB3E19EF-A707-42A6-8F08-CC3179A26E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262C186A-F574-4AB9-A192-7EE0182AE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868472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Full Image - BH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57200"/>
            <a:ext cx="121920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E6FDDF12-D290-45AB-B04B-CABB7DB7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6811EAF-B125-496F-B641-7B754A8F8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93C81DB7-DE80-4648-A5E9-8CF00E2282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426857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Band - BH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28220791-D495-4D87-90C8-E922F6083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28800"/>
            <a:ext cx="12192000" cy="345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E3D3D84-42A8-4560-B3F5-4524AF82E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5445DE3-5C4D-446A-8EC1-DFE1DF106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98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192" userDrawn="1">
          <p15:clr>
            <a:srgbClr val="FBAE40"/>
          </p15:clr>
        </p15:guide>
        <p15:guide id="3" pos="7488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 (Unnam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186DC4C8-0ED3-42DC-AA83-0638B2E5B0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57200"/>
            <a:ext cx="41148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7” x ‘ 4.5” @ 96dpi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E6FDDF12-D290-45AB-B04B-CABB7DB7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6811EAF-B125-496F-B641-7B754A8F8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1146DAC-6107-4D6C-869F-9907A877F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9600" y="640080"/>
            <a:ext cx="7467600" cy="55220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800" b="1" dirty="0"/>
            </a:lvl1pPr>
          </a:lstStyle>
          <a:p>
            <a:pPr marL="0" lvl="0" indent="0"/>
            <a:r>
              <a:rPr lang="en-US" dirty="0"/>
              <a:t>Generic Description of Client (Title Case)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90872CEE-5AEA-4B8D-B8CD-AC665AE033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14800" y="4876800"/>
            <a:ext cx="8077200" cy="1060839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marL="168275" lvl="0" algn="l"/>
            <a:r>
              <a:rPr lang="en-US" sz="1800" dirty="0"/>
              <a:t>For the development of unnamed “Success Stories” only – call-out</a:t>
            </a:r>
          </a:p>
        </p:txBody>
      </p:sp>
      <p:graphicFrame>
        <p:nvGraphicFramePr>
          <p:cNvPr id="18" name="Body Copy">
            <a:extLst>
              <a:ext uri="{FF2B5EF4-FFF2-40B4-BE49-F238E27FC236}">
                <a16:creationId xmlns:a16="http://schemas.microsoft.com/office/drawing/2014/main" id="{44FE84F2-7EE2-448D-BC79-FA3A2381878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12367419"/>
              </p:ext>
            </p:extLst>
          </p:nvPr>
        </p:nvGraphicFramePr>
        <p:xfrm>
          <a:off x="4419600" y="1135256"/>
          <a:ext cx="7467600" cy="416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780">
                  <a:extLst>
                    <a:ext uri="{9D8B030D-6E8A-4147-A177-3AD203B41FA5}">
                      <a16:colId xmlns:a16="http://schemas.microsoft.com/office/drawing/2014/main" val="946091691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1729550602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614543895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4208229438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081490778"/>
                    </a:ext>
                  </a:extLst>
                </a:gridCol>
              </a:tblGrid>
              <a:tr h="416716"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Business need</a:t>
                      </a:r>
                      <a:r>
                        <a:rPr kumimoji="1" lang="en-US" sz="18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Solution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Outcomes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790786"/>
                  </a:ext>
                </a:extLst>
              </a:tr>
            </a:tbl>
          </a:graphicData>
        </a:graphic>
      </p:graphicFrame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778CC5A5-B7B8-4D64-9088-F6AEF20346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599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lang="en-GB" sz="1050" dirty="0"/>
              <a:t>Business need</a:t>
            </a:r>
          </a:p>
          <a:p>
            <a:endParaRPr lang="en-GB" sz="1050" dirty="0"/>
          </a:p>
          <a:p>
            <a:endParaRPr lang="en-GB" sz="1050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9CCCD139-89FA-4404-8F71-5D3B481162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1825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kumimoji="1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  <a:t>Solution</a:t>
            </a:r>
            <a:endParaRPr lang="en-US" sz="1050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234CED02-4F95-4840-ABB0-7A9C10DC77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8048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66688" indent="-111125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pPr marL="227013" lvl="0" indent="-171450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444444"/>
                </a:solidFill>
                <a:ea typeface="Museo Sans For Dell" pitchFamily="2" charset="0"/>
              </a:rPr>
              <a:t>Outcomes</a:t>
            </a:r>
            <a:endParaRPr kumimoji="1" lang="en-US" sz="1050" dirty="0">
              <a:solidFill>
                <a:srgbClr val="444444"/>
              </a:solidFill>
              <a:ea typeface="Museo Sans For De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93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- Whit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33CCCD6-2B32-724F-8E6B-82620F2B10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26850" y="2714625"/>
            <a:ext cx="4125600" cy="1413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B9257D-02E0-47E5-8066-3653BB63A0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72400" y="6556248"/>
            <a:ext cx="4114800" cy="123111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428847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- Human Blue 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pic>
        <p:nvPicPr>
          <p:cNvPr id="5" name="図 12">
            <a:extLst>
              <a:ext uri="{FF2B5EF4-FFF2-40B4-BE49-F238E27FC236}">
                <a16:creationId xmlns:a16="http://schemas.microsoft.com/office/drawing/2014/main" id="{97CA28FC-98C8-42DD-9BDF-1E0E15F661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32500" y="2720338"/>
            <a:ext cx="4127000" cy="1417323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AFFD2E5-33AC-4F4C-BEC4-3B2D01B687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72400" y="6556248"/>
            <a:ext cx="4114800" cy="123111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412134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- Black 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pic>
        <p:nvPicPr>
          <p:cNvPr id="5" name="図 12">
            <a:extLst>
              <a:ext uri="{FF2B5EF4-FFF2-40B4-BE49-F238E27FC236}">
                <a16:creationId xmlns:a16="http://schemas.microsoft.com/office/drawing/2014/main" id="{97CA28FC-98C8-42DD-9BDF-1E0E15F661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32500" y="2720338"/>
            <a:ext cx="4127000" cy="1417323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AFFD2E5-33AC-4F4C-BEC4-3B2D01B687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72400" y="6556248"/>
            <a:ext cx="4114800" cy="123111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2223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D32AD7-4EC4-4336-8E66-DAF3CD63E129}"/>
              </a:ext>
            </a:extLst>
          </p:cNvPr>
          <p:cNvCxnSpPr>
            <a:cxnSpLocks/>
          </p:cNvCxnSpPr>
          <p:nvPr userDrawn="1"/>
        </p:nvCxnSpPr>
        <p:spPr>
          <a:xfrm>
            <a:off x="6094413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3F0FF2-9D07-4173-8901-D515EA8C8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47800"/>
            <a:ext cx="5410200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085B24-6983-47FE-AA4D-FD610A3D3BE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21426" y="1447800"/>
            <a:ext cx="5413362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5135ECDE-9650-420F-B887-80D8299F5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399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28CFF88-D122-4C72-90AF-98AEC7B19C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4634491-90BC-4AE1-BB5A-332230E4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28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92" userDrawn="1">
          <p15:clr>
            <a:srgbClr val="FBAE40"/>
          </p15:clr>
        </p15:guide>
        <p15:guide id="4" pos="7488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Backgroun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2"/>
          <p:cNvSpPr>
            <a:spLocks noGrp="1"/>
          </p:cNvSpPr>
          <p:nvPr>
            <p:ph idx="1" hasCustomPrompt="1"/>
          </p:nvPr>
        </p:nvSpPr>
        <p:spPr>
          <a:xfrm>
            <a:off x="1524000" y="673768"/>
            <a:ext cx="9144000" cy="5498432"/>
          </a:xfrm>
          <a:prstGeom prst="rect">
            <a:avLst/>
          </a:prstGeom>
          <a:ln w="38100">
            <a:solidFill>
              <a:schemeClr val="bg1"/>
            </a:solidFill>
            <a:prstDash val="sysDot"/>
          </a:ln>
        </p:spPr>
        <p:txBody>
          <a:bodyPr lIns="90000" anchor="ctr" anchorCtr="1"/>
          <a:lstStyle>
            <a:lvl1pPr marL="0" marR="0" indent="0" algn="l" defTabSz="53455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="0" i="0" spc="88" baseline="0">
                <a:solidFill>
                  <a:schemeClr val="bg1"/>
                </a:solidFill>
                <a:latin typeface="+mn-lt"/>
                <a:ea typeface="HGPGothicE" charset="-128"/>
                <a:cs typeface="HGPGothicE" charset="-128"/>
              </a:defRPr>
            </a:lvl1pPr>
            <a:lvl2pPr marL="534552" indent="0" fontAlgn="ctr">
              <a:spcBef>
                <a:spcPts val="0"/>
              </a:spcBef>
              <a:buFontTx/>
              <a:buNone/>
              <a:defRPr sz="1754" b="0" i="0" spc="88">
                <a:solidFill>
                  <a:schemeClr val="tx1"/>
                </a:solidFill>
                <a:latin typeface="HGPGothicE" charset="-128"/>
                <a:ea typeface="HGPGothicE" charset="-128"/>
                <a:cs typeface="HGPGothicE" charset="-128"/>
              </a:defRPr>
            </a:lvl2pPr>
            <a:lvl3pPr marL="1069105" indent="0" fontAlgn="ctr">
              <a:spcBef>
                <a:spcPts val="0"/>
              </a:spcBef>
              <a:buFontTx/>
              <a:buNone/>
              <a:defRPr sz="1754" b="0" i="0" spc="88">
                <a:solidFill>
                  <a:schemeClr val="tx1"/>
                </a:solidFill>
                <a:latin typeface="HGPGothicE" charset="-128"/>
                <a:ea typeface="HGPGothicE" charset="-128"/>
                <a:cs typeface="HGPGothicE" charset="-128"/>
              </a:defRPr>
            </a:lvl3pPr>
            <a:lvl4pPr marL="1603659" indent="0">
              <a:buFontTx/>
              <a:buNone/>
              <a:defRPr>
                <a:solidFill>
                  <a:schemeClr val="tx2"/>
                </a:solidFill>
              </a:defRPr>
            </a:lvl4pPr>
            <a:lvl5pPr marL="2138212" indent="0"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algn="ctr"/>
            <a:r>
              <a:rPr lang="ja-JP" altLang="en-US" sz="2000" spc="200" dirty="0">
                <a:solidFill>
                  <a:srgbClr val="FFFFFF"/>
                </a:solidFill>
                <a:latin typeface="Arial" panose="020B0604020202020204" pitchFamily="34" charset="0"/>
                <a:ea typeface="HGPGothicE" charset="-128"/>
                <a:cs typeface="Arial" panose="020B0604020202020204" pitchFamily="34" charset="0"/>
              </a:rPr>
              <a:t>［</a:t>
            </a:r>
            <a:r>
              <a:rPr lang="en-US" altLang="ja-JP" sz="2000" spc="200" dirty="0">
                <a:solidFill>
                  <a:srgbClr val="FFFFFF"/>
                </a:solidFill>
                <a:latin typeface="Arial" panose="020B0604020202020204" pitchFamily="34" charset="0"/>
                <a:ea typeface="HGPGothicE" charset="-128"/>
                <a:cs typeface="Arial" panose="020B0604020202020204" pitchFamily="34" charset="0"/>
              </a:rPr>
              <a:t>Photo/Movie</a:t>
            </a:r>
            <a:r>
              <a:rPr lang="ja-JP" altLang="en-US" sz="2000" spc="200" dirty="0">
                <a:solidFill>
                  <a:srgbClr val="FFFFFF"/>
                </a:solidFill>
                <a:latin typeface="Arial" panose="020B0604020202020204" pitchFamily="34" charset="0"/>
                <a:ea typeface="HGPGothicE" charset="-128"/>
                <a:cs typeface="Arial" panose="020B0604020202020204" pitchFamily="34" charset="0"/>
              </a:rPr>
              <a:t>］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1EDD12F-E7E9-46F4-A0A2-8EA6B7B479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3781934-54E2-4A85-90B7-6C4D9224A1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3315B48-646C-4569-A5B1-3E1F043F25F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28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92" userDrawn="1">
          <p15:clr>
            <a:srgbClr val="FBAE40"/>
          </p15:clr>
        </p15:guide>
        <p15:guide id="4" pos="7488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E70DC4F-2996-4CBA-9314-DA8DDC6172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/>
            </a:lvl1pPr>
          </a:lstStyle>
          <a:p>
            <a:r>
              <a:rPr lang="en-US" dirty="0"/>
              <a:t>Select Image </a:t>
            </a:r>
            <a:br>
              <a:rPr lang="en-US" dirty="0"/>
            </a:br>
            <a:r>
              <a:rPr lang="en-US" dirty="0"/>
              <a:t>(1280x720px @ 96dpi)</a:t>
            </a:r>
          </a:p>
        </p:txBody>
      </p:sp>
    </p:spTree>
    <p:extLst>
      <p:ext uri="{BB962C8B-B14F-4D97-AF65-F5344CB8AC3E}">
        <p14:creationId xmlns:p14="http://schemas.microsoft.com/office/powerpoint/2010/main" val="16103722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 - BH-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2832EA-CDD3-468B-986D-C2A74387A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DD751-D7CE-4A02-94D3-1F2D41366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E4D8CF-0D05-45F7-8EE6-FF44BB9F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371600"/>
            <a:ext cx="8229600" cy="44958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BA10AE1-3D57-4205-BB6A-E3BB463E3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11582400" cy="811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6FD1BB08-7F92-4AC5-95F5-578AB569465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6785C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19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92">
          <p15:clr>
            <a:srgbClr val="FBAE40"/>
          </p15:clr>
        </p15:guide>
        <p15:guide id="3" pos="7488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uman Agenda Slide - BH-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97DDC82-36D5-4738-989D-30338EA82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371600"/>
            <a:ext cx="8153400" cy="48006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2832EA-CDD3-468B-986D-C2A74387A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301752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DD751-D7CE-4A02-94D3-1F2D41366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084B5D6-E13F-49DD-9723-965CD0178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11582400" cy="811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C4CCBF6-B1C3-46CC-A9D2-020E4383864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79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92">
          <p15:clr>
            <a:srgbClr val="FBAE40"/>
          </p15:clr>
        </p15:guide>
        <p15:guide id="3" pos="7488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9FEE01-6D38-4AFF-8E39-8403A0C9E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47800"/>
            <a:ext cx="11582400" cy="477012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BA91AD-94D7-45DB-9DC0-AA0B54CD69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75DB9-62CF-4691-983F-E0B1CA6CEB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2FECC32-09FA-4F0A-99B9-53FF86115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919742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>
          <p15:clr>
            <a:srgbClr val="FBAE40"/>
          </p15:clr>
        </p15:guide>
        <p15:guide id="3" pos="192">
          <p15:clr>
            <a:srgbClr val="FBAE40"/>
          </p15:clr>
        </p15:guide>
        <p15:guide id="4" pos="7488">
          <p15:clr>
            <a:srgbClr val="FBAE40"/>
          </p15:clr>
        </p15:guide>
        <p15:guide id="5" orient="horz" pos="28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D32AD7-4EC4-4336-8E66-DAF3CD63E129}"/>
              </a:ext>
            </a:extLst>
          </p:cNvPr>
          <p:cNvCxnSpPr>
            <a:cxnSpLocks/>
          </p:cNvCxnSpPr>
          <p:nvPr userDrawn="1"/>
        </p:nvCxnSpPr>
        <p:spPr>
          <a:xfrm>
            <a:off x="6094413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3F0FF2-9D07-4173-8901-D515EA8C8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47800"/>
            <a:ext cx="5410200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085B24-6983-47FE-AA4D-FD610A3D3BE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21426" y="1447800"/>
            <a:ext cx="5413362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5135ECDE-9650-420F-B887-80D8299F5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399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28CFF88-D122-4C72-90AF-98AEC7B19C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4634491-90BC-4AE1-BB5A-332230E4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68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>
          <p15:clr>
            <a:srgbClr val="FBAE40"/>
          </p15:clr>
        </p15:guide>
        <p15:guide id="3" pos="192">
          <p15:clr>
            <a:srgbClr val="FBAE40"/>
          </p15:clr>
        </p15:guide>
        <p15:guide id="4" pos="748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4AC4E7-4E1D-4EEA-B383-BA8B1F15F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3D318D-5BC0-4FD7-84F6-570AAD7A014D}"/>
              </a:ext>
            </a:extLst>
          </p:cNvPr>
          <p:cNvCxnSpPr>
            <a:cxnSpLocks/>
          </p:cNvCxnSpPr>
          <p:nvPr userDrawn="1"/>
        </p:nvCxnSpPr>
        <p:spPr>
          <a:xfrm>
            <a:off x="4184986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893623-AAB5-4C02-BC15-F45AA3A235AA}"/>
              </a:ext>
            </a:extLst>
          </p:cNvPr>
          <p:cNvCxnSpPr>
            <a:cxnSpLocks/>
          </p:cNvCxnSpPr>
          <p:nvPr userDrawn="1"/>
        </p:nvCxnSpPr>
        <p:spPr>
          <a:xfrm>
            <a:off x="8007007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767CBE20-A9B1-4A35-83D8-A73BEBC38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393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53B5A437-9046-4D9A-B9A8-6545E19F54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B101C1CC-2FB9-44F0-AA12-C9ED765644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D0EF105-BA09-4670-B8E9-4C9C082BED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9220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C807397-FCCB-47FB-AD0D-F4EF80200F3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01242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46081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Horiz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1B004D-3DA5-4FB1-86C3-AEE8370F2FDB}"/>
              </a:ext>
            </a:extLst>
          </p:cNvPr>
          <p:cNvCxnSpPr>
            <a:cxnSpLocks/>
          </p:cNvCxnSpPr>
          <p:nvPr userDrawn="1"/>
        </p:nvCxnSpPr>
        <p:spPr>
          <a:xfrm>
            <a:off x="446181" y="2955131"/>
            <a:ext cx="11282172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C906EE-1306-469E-9B3A-03111095D817}"/>
              </a:ext>
            </a:extLst>
          </p:cNvPr>
          <p:cNvCxnSpPr>
            <a:cxnSpLocks/>
          </p:cNvCxnSpPr>
          <p:nvPr userDrawn="1"/>
        </p:nvCxnSpPr>
        <p:spPr>
          <a:xfrm>
            <a:off x="446181" y="4591845"/>
            <a:ext cx="11282172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B054C7E-EC6C-4C07-AE9B-BE8CF5827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marL="225425" indent="-2254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E00503B-625A-40D6-A09F-268AABD4BA0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9743" y="3084514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2085E28-D41A-4AB4-A103-F6E2760E09C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7200" y="4721227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DD620418-EEB2-4760-B008-A8F072EDD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9B2C728-A5A1-4484-A619-4E9E480843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B014FE1-F0E6-4EE1-923A-906D66CBAB5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62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  <p15:guide id="4" orient="horz" pos="912">
          <p15:clr>
            <a:srgbClr val="FBAE40"/>
          </p15:clr>
        </p15:guide>
        <p15:guide id="5" orient="horz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Subtitle and Contents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3BFEB-E3E2-40B7-A253-8DF9A4ADA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1347732"/>
            <a:ext cx="11582400" cy="404868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62BD97-CE5D-4353-8684-0E76CAC1F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11582400" cy="4572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6293CAC-E1C7-430F-9B47-1D1372474C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DBFC91C-8CCE-4BFA-A2DB-040D53241C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2BDF944-3173-46A4-AE85-8B2DF233C2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25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Profile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33D873-0981-44B3-9F23-FE6A66F25CCB}"/>
              </a:ext>
            </a:extLst>
          </p:cNvPr>
          <p:cNvSpPr/>
          <p:nvPr userDrawn="1"/>
        </p:nvSpPr>
        <p:spPr bwMode="gray">
          <a:xfrm>
            <a:off x="4060824" y="1981200"/>
            <a:ext cx="4067176" cy="3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+mn-lt"/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F5A84BC-8CC7-416E-9A02-8994A246FE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1200"/>
            <a:ext cx="4060825" cy="3556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4F236D9-79B7-45F4-A450-3A5A22D976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8000" y="1981200"/>
            <a:ext cx="4060825" cy="3556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2C69F86-EB6F-4E6A-A481-EF2943D418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4265612" y="3419022"/>
            <a:ext cx="3657600" cy="7520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2265DCB-702C-4B39-866D-759DBA9B8E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white">
          <a:xfrm>
            <a:off x="4265612" y="4267200"/>
            <a:ext cx="3657600" cy="726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229CF78-FD03-4D68-8B06-A070ACC25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F3E5A779-8138-44AD-8594-A3305B7734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C64B3573-DB9B-417D-84AB-8F4B046431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85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4AC4E7-4E1D-4EEA-B383-BA8B1F15F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3D318D-5BC0-4FD7-84F6-570AAD7A014D}"/>
              </a:ext>
            </a:extLst>
          </p:cNvPr>
          <p:cNvCxnSpPr>
            <a:cxnSpLocks/>
          </p:cNvCxnSpPr>
          <p:nvPr userDrawn="1"/>
        </p:nvCxnSpPr>
        <p:spPr>
          <a:xfrm>
            <a:off x="4184986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893623-AAB5-4C02-BC15-F45AA3A235AA}"/>
              </a:ext>
            </a:extLst>
          </p:cNvPr>
          <p:cNvCxnSpPr>
            <a:cxnSpLocks/>
          </p:cNvCxnSpPr>
          <p:nvPr userDrawn="1"/>
        </p:nvCxnSpPr>
        <p:spPr>
          <a:xfrm>
            <a:off x="8007007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767CBE20-A9B1-4A35-83D8-A73BEBC38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393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53B5A437-9046-4D9A-B9A8-6545E19F54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B101C1CC-2FB9-44F0-AA12-C9ED765644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D0EF105-BA09-4670-B8E9-4C9C082BED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9220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C807397-FCCB-47FB-AD0D-F4EF80200F3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01242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827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Full Image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57200"/>
            <a:ext cx="121920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EF93357-ACE0-401E-B673-E62DD3B4B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422B1381-D1EC-4B1F-A760-D0DE414C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87C637C-368D-4D98-8DB5-ECF98C4A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92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Band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28220791-D495-4D87-90C8-E922F6083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52600"/>
            <a:ext cx="12192000" cy="3378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82ECDED-16BD-46CC-9E54-CE94F6377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5BC33B8-03C1-47C6-B7A6-54A66971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3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 (Unnam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57200"/>
            <a:ext cx="41148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7” x ‘ 4.5” @ 96dpi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422B1381-D1EC-4B1F-A760-D0DE414C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87C637C-368D-4D98-8DB5-ECF98C4A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9BE3FE6-9FC6-4E4C-81A7-708EDE576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9600" y="549046"/>
            <a:ext cx="6414655" cy="55220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defRPr lang="en-US" sz="1800" b="1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Generic Description of Client, Business Impact and Solution (Title Case)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10DB331-BCC2-4933-82DD-8532EA7B4D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14800" y="4876800"/>
            <a:ext cx="8077200" cy="1060839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marL="168275" lvl="0" algn="l"/>
            <a:r>
              <a:rPr lang="en-US" sz="1800"/>
              <a:t>For the development of unnamed “Success Stories” only – call-out</a:t>
            </a:r>
          </a:p>
        </p:txBody>
      </p:sp>
      <p:graphicFrame>
        <p:nvGraphicFramePr>
          <p:cNvPr id="22" name="Body Copy">
            <a:extLst>
              <a:ext uri="{FF2B5EF4-FFF2-40B4-BE49-F238E27FC236}">
                <a16:creationId xmlns:a16="http://schemas.microsoft.com/office/drawing/2014/main" id="{A6CCE194-E3D7-42A6-A0C2-919E02329EE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82425233"/>
              </p:ext>
            </p:extLst>
          </p:nvPr>
        </p:nvGraphicFramePr>
        <p:xfrm>
          <a:off x="4419600" y="1135256"/>
          <a:ext cx="7467600" cy="416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780">
                  <a:extLst>
                    <a:ext uri="{9D8B030D-6E8A-4147-A177-3AD203B41FA5}">
                      <a16:colId xmlns:a16="http://schemas.microsoft.com/office/drawing/2014/main" val="946091691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1729550602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614543895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4208229438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081490778"/>
                    </a:ext>
                  </a:extLst>
                </a:gridCol>
              </a:tblGrid>
              <a:tr h="416716">
                <a:tc>
                  <a:txBody>
                    <a:bodyPr/>
                    <a:lstStyle/>
                    <a:p>
                      <a:r>
                        <a:rPr kumimoji="1" lang="en-US" sz="16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Business need</a:t>
                      </a:r>
                      <a:r>
                        <a:rPr kumimoji="1" lang="en-US" sz="18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Solution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Outcomes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790786"/>
                  </a:ext>
                </a:extLst>
              </a:tr>
            </a:tbl>
          </a:graphicData>
        </a:graphic>
      </p:graphicFrame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8F8537E-F964-4D4E-85EA-838DFDD765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599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lang="en-GB" sz="1050"/>
              <a:t>Business need</a:t>
            </a:r>
          </a:p>
          <a:p>
            <a:endParaRPr lang="en-GB" sz="1050"/>
          </a:p>
          <a:p>
            <a:endParaRPr lang="en-GB" sz="105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4E5F558-C254-4ED5-AFA1-A94DD29FC6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1825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kumimoji="1" lang="en-US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  <a:t>Solution</a:t>
            </a:r>
            <a:endParaRPr lang="en-US" sz="105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08374D14-DD3C-44D3-95B4-C80AE5428D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8048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66688" indent="-111125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pPr marL="227013" lvl="0" indent="-171450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444444"/>
                </a:solidFill>
                <a:ea typeface="Museo Sans For Dell" pitchFamily="2" charset="0"/>
              </a:rPr>
              <a:t>Outcomes</a:t>
            </a:r>
            <a:endParaRPr kumimoji="1" lang="en-US" sz="1050">
              <a:solidFill>
                <a:srgbClr val="444444"/>
              </a:solidFill>
              <a:ea typeface="Museo Sans For De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567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2568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 - BH-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2832EA-CDD3-468B-986D-C2A74387A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DD751-D7CE-4A02-94D3-1F2D41366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E4D8CF-0D05-45F7-8EE6-FF44BB9F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371600"/>
            <a:ext cx="8229600" cy="44958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BA10AE1-3D57-4205-BB6A-E3BB463E3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11582400" cy="811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6FD1BB08-7F92-4AC5-95F5-578AB569465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6785C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80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92">
          <p15:clr>
            <a:srgbClr val="FBAE40"/>
          </p15:clr>
        </p15:guide>
        <p15:guide id="3" pos="748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uman Agenda Slide - BH-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97DDC82-36D5-4738-989D-30338EA82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371600"/>
            <a:ext cx="8153400" cy="48006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2832EA-CDD3-468B-986D-C2A74387A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301752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DD751-D7CE-4A02-94D3-1F2D41366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084B5D6-E13F-49DD-9723-965CD0178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11582400" cy="811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C4CCBF6-B1C3-46CC-A9D2-020E4383864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33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92">
          <p15:clr>
            <a:srgbClr val="FBAE40"/>
          </p15:clr>
        </p15:guide>
        <p15:guide id="3" pos="7488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9FEE01-6D38-4AFF-8E39-8403A0C9E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47800"/>
            <a:ext cx="11582400" cy="477012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BA91AD-94D7-45DB-9DC0-AA0B54CD69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75DB9-62CF-4691-983F-E0B1CA6CEB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2FECC32-09FA-4F0A-99B9-53FF86115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2972725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>
          <p15:clr>
            <a:srgbClr val="FBAE40"/>
          </p15:clr>
        </p15:guide>
        <p15:guide id="3" pos="192">
          <p15:clr>
            <a:srgbClr val="FBAE40"/>
          </p15:clr>
        </p15:guide>
        <p15:guide id="4" pos="7488">
          <p15:clr>
            <a:srgbClr val="FBAE40"/>
          </p15:clr>
        </p15:guide>
        <p15:guide id="5" orient="horz" pos="288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D32AD7-4EC4-4336-8E66-DAF3CD63E129}"/>
              </a:ext>
            </a:extLst>
          </p:cNvPr>
          <p:cNvCxnSpPr>
            <a:cxnSpLocks/>
          </p:cNvCxnSpPr>
          <p:nvPr userDrawn="1"/>
        </p:nvCxnSpPr>
        <p:spPr>
          <a:xfrm>
            <a:off x="6094413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3F0FF2-9D07-4173-8901-D515EA8C8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47800"/>
            <a:ext cx="5410200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085B24-6983-47FE-AA4D-FD610A3D3BE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21426" y="1447800"/>
            <a:ext cx="5413362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5135ECDE-9650-420F-B887-80D8299F5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399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28CFF88-D122-4C72-90AF-98AEC7B19C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4634491-90BC-4AE1-BB5A-332230E4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9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>
          <p15:clr>
            <a:srgbClr val="FBAE40"/>
          </p15:clr>
        </p15:guide>
        <p15:guide id="3" pos="192">
          <p15:clr>
            <a:srgbClr val="FBAE40"/>
          </p15:clr>
        </p15:guide>
        <p15:guide id="4" pos="7488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4AC4E7-4E1D-4EEA-B383-BA8B1F15F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3D318D-5BC0-4FD7-84F6-570AAD7A014D}"/>
              </a:ext>
            </a:extLst>
          </p:cNvPr>
          <p:cNvCxnSpPr>
            <a:cxnSpLocks/>
          </p:cNvCxnSpPr>
          <p:nvPr userDrawn="1"/>
        </p:nvCxnSpPr>
        <p:spPr>
          <a:xfrm>
            <a:off x="4184986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893623-AAB5-4C02-BC15-F45AA3A235AA}"/>
              </a:ext>
            </a:extLst>
          </p:cNvPr>
          <p:cNvCxnSpPr>
            <a:cxnSpLocks/>
          </p:cNvCxnSpPr>
          <p:nvPr userDrawn="1"/>
        </p:nvCxnSpPr>
        <p:spPr>
          <a:xfrm>
            <a:off x="8007007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767CBE20-A9B1-4A35-83D8-A73BEBC38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393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53B5A437-9046-4D9A-B9A8-6545E19F54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B101C1CC-2FB9-44F0-AA12-C9ED765644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D0EF105-BA09-4670-B8E9-4C9C082BED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9220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C807397-FCCB-47FB-AD0D-F4EF80200F3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01242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772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Horiz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1B004D-3DA5-4FB1-86C3-AEE8370F2FDB}"/>
              </a:ext>
            </a:extLst>
          </p:cNvPr>
          <p:cNvCxnSpPr>
            <a:cxnSpLocks/>
          </p:cNvCxnSpPr>
          <p:nvPr userDrawn="1"/>
        </p:nvCxnSpPr>
        <p:spPr>
          <a:xfrm>
            <a:off x="446181" y="2955131"/>
            <a:ext cx="11282172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C906EE-1306-469E-9B3A-03111095D817}"/>
              </a:ext>
            </a:extLst>
          </p:cNvPr>
          <p:cNvCxnSpPr>
            <a:cxnSpLocks/>
          </p:cNvCxnSpPr>
          <p:nvPr userDrawn="1"/>
        </p:nvCxnSpPr>
        <p:spPr>
          <a:xfrm>
            <a:off x="446181" y="4591845"/>
            <a:ext cx="11282172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B054C7E-EC6C-4C07-AE9B-BE8CF5827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marL="225425" indent="-2254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E00503B-625A-40D6-A09F-268AABD4BA0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9743" y="3084514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2085E28-D41A-4AB4-A103-F6E2760E09C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7200" y="4721227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DD620418-EEB2-4760-B008-A8F072EDD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9B2C728-A5A1-4484-A619-4E9E480843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B014FE1-F0E6-4EE1-923A-906D66CBAB5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7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  <p15:guide id="4" orient="horz" pos="912">
          <p15:clr>
            <a:srgbClr val="FBAE40"/>
          </p15:clr>
        </p15:guide>
        <p15:guide id="5" orient="horz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Horiz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1B004D-3DA5-4FB1-86C3-AEE8370F2FDB}"/>
              </a:ext>
            </a:extLst>
          </p:cNvPr>
          <p:cNvCxnSpPr>
            <a:cxnSpLocks/>
          </p:cNvCxnSpPr>
          <p:nvPr userDrawn="1"/>
        </p:nvCxnSpPr>
        <p:spPr>
          <a:xfrm>
            <a:off x="446181" y="2955131"/>
            <a:ext cx="11282172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C906EE-1306-469E-9B3A-03111095D817}"/>
              </a:ext>
            </a:extLst>
          </p:cNvPr>
          <p:cNvCxnSpPr>
            <a:cxnSpLocks/>
          </p:cNvCxnSpPr>
          <p:nvPr userDrawn="1"/>
        </p:nvCxnSpPr>
        <p:spPr>
          <a:xfrm>
            <a:off x="446181" y="4591845"/>
            <a:ext cx="11282172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B054C7E-EC6C-4C07-AE9B-BE8CF5827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marL="225425" indent="-2254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E00503B-625A-40D6-A09F-268AABD4BA0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9743" y="3084514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2085E28-D41A-4AB4-A103-F6E2760E09C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7200" y="4721227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DD620418-EEB2-4760-B008-A8F072EDD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9B2C728-A5A1-4484-A619-4E9E480843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B014FE1-F0E6-4EE1-923A-906D66CBAB5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87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  <p15:guide id="4" orient="horz" pos="912" userDrawn="1">
          <p15:clr>
            <a:srgbClr val="FBAE40"/>
          </p15:clr>
        </p15:guide>
        <p15:guide id="5" orient="horz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Subtitle and Contents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3BFEB-E3E2-40B7-A253-8DF9A4ADA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1347732"/>
            <a:ext cx="11582400" cy="404868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62BD97-CE5D-4353-8684-0E76CAC1F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11582400" cy="4572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6293CAC-E1C7-430F-9B47-1D1372474C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DBFC91C-8CCE-4BFA-A2DB-040D53241C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2BDF944-3173-46A4-AE85-8B2DF233C2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29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Profile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33D873-0981-44B3-9F23-FE6A66F25CCB}"/>
              </a:ext>
            </a:extLst>
          </p:cNvPr>
          <p:cNvSpPr/>
          <p:nvPr userDrawn="1"/>
        </p:nvSpPr>
        <p:spPr bwMode="gray">
          <a:xfrm>
            <a:off x="4060824" y="1981200"/>
            <a:ext cx="4067176" cy="3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+mn-lt"/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F5A84BC-8CC7-416E-9A02-8994A246FE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1200"/>
            <a:ext cx="4060825" cy="3556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4F236D9-79B7-45F4-A450-3A5A22D976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8000" y="1981200"/>
            <a:ext cx="4060825" cy="3556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2C69F86-EB6F-4E6A-A481-EF2943D418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4265612" y="3419022"/>
            <a:ext cx="3657600" cy="7520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2265DCB-702C-4B39-866D-759DBA9B8E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white">
          <a:xfrm>
            <a:off x="4265612" y="4267200"/>
            <a:ext cx="3657600" cy="726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229CF78-FD03-4D68-8B06-A070ACC25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F3E5A779-8138-44AD-8594-A3305B7734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C64B3573-DB9B-417D-84AB-8F4B046431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6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Full Image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57200"/>
            <a:ext cx="121920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EF93357-ACE0-401E-B673-E62DD3B4B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422B1381-D1EC-4B1F-A760-D0DE414C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87C637C-368D-4D98-8DB5-ECF98C4A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93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Band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28220791-D495-4D87-90C8-E922F6083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52600"/>
            <a:ext cx="12192000" cy="3378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82ECDED-16BD-46CC-9E54-CE94F6377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5BC33B8-03C1-47C6-B7A6-54A66971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79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 (Unnam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57200"/>
            <a:ext cx="41148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7” x ‘ 4.5” @ 96dpi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422B1381-D1EC-4B1F-A760-D0DE414C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87C637C-368D-4D98-8DB5-ECF98C4A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graphicFrame>
        <p:nvGraphicFramePr>
          <p:cNvPr id="8" name="Body Copy">
            <a:extLst>
              <a:ext uri="{FF2B5EF4-FFF2-40B4-BE49-F238E27FC236}">
                <a16:creationId xmlns:a16="http://schemas.microsoft.com/office/drawing/2014/main" id="{97B60F81-633F-4646-AA98-205101671A2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86447254"/>
              </p:ext>
            </p:extLst>
          </p:nvPr>
        </p:nvGraphicFramePr>
        <p:xfrm>
          <a:off x="4419600" y="1855716"/>
          <a:ext cx="7467600" cy="416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780">
                  <a:extLst>
                    <a:ext uri="{9D8B030D-6E8A-4147-A177-3AD203B41FA5}">
                      <a16:colId xmlns:a16="http://schemas.microsoft.com/office/drawing/2014/main" val="946091691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1729550602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614543895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4208229438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081490778"/>
                    </a:ext>
                  </a:extLst>
                </a:gridCol>
              </a:tblGrid>
              <a:tr h="416716">
                <a:tc>
                  <a:txBody>
                    <a:bodyPr/>
                    <a:lstStyle/>
                    <a:p>
                      <a:r>
                        <a:rPr kumimoji="1" lang="en-US" sz="18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Business need</a:t>
                      </a:r>
                      <a:r>
                        <a:rPr kumimoji="1" lang="en-US" sz="20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2000" b="0" kern="12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8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Solution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2000" b="0" kern="12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8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Outcomes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790786"/>
                  </a:ext>
                </a:extLst>
              </a:tr>
            </a:tbl>
          </a:graphicData>
        </a:graphic>
      </p:graphicFrame>
      <p:sp>
        <p:nvSpPr>
          <p:cNvPr id="9" name="Title 3">
            <a:extLst>
              <a:ext uri="{FF2B5EF4-FFF2-40B4-BE49-F238E27FC236}">
                <a16:creationId xmlns:a16="http://schemas.microsoft.com/office/drawing/2014/main" id="{4403474F-4C11-4C2F-9EC3-2AA63BBDF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9600" y="640080"/>
            <a:ext cx="7467600" cy="55220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defRPr lang="en-US" b="1" dirty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Generic Description of Client (Title Case)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E2D38-5330-481A-8A2D-27515EAB60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9600" y="1295400"/>
            <a:ext cx="7467600" cy="4572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609556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1219109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 marL="1828662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4pPr>
            <a:lvl5pPr marL="2438216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Subhead (Sentence case, no punctuation)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834197-400F-446C-8C06-80562BDF7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599" y="2341245"/>
            <a:ext cx="2359152" cy="3886200"/>
          </a:xfrm>
          <a:prstGeom prst="rect">
            <a:avLst/>
          </a:prstGeom>
        </p:spPr>
        <p:txBody>
          <a:bodyPr lIns="0"/>
          <a:lstStyle>
            <a:lvl1pPr marL="0" indent="0" fontAlgn="base">
              <a:spcBef>
                <a:spcPct val="0"/>
              </a:spcBef>
              <a:spcAft>
                <a:spcPct val="0"/>
              </a:spcAft>
              <a:buNone/>
              <a:defRPr sz="1050"/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lang="en-GB" sz="1050"/>
              <a:t>Example: The client needed to boost operational efficiency, flexibility and agility so it could continuously respond to customer demand.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09CAB2B-0D59-4F3A-8262-32034F757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1825" y="2341245"/>
            <a:ext cx="2359152" cy="3886200"/>
          </a:xfrm>
          <a:prstGeom prst="rect">
            <a:avLst/>
          </a:prstGeom>
        </p:spPr>
        <p:txBody>
          <a:bodyPr lIns="0"/>
          <a:lstStyle>
            <a:lvl1pPr marL="0" indent="0" fontAlgn="base">
              <a:spcBef>
                <a:spcPct val="0"/>
              </a:spcBef>
              <a:spcAft>
                <a:spcPct val="0"/>
              </a:spcAft>
              <a:buNone/>
              <a:defRPr kumimoji="1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kumimoji="1" lang="en-GB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  <a:t>The client partners with </a:t>
            </a:r>
            <a:br>
              <a:rPr kumimoji="1" lang="en-GB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</a:br>
            <a:r>
              <a:rPr kumimoji="1" lang="en-GB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  <a:t>NTT DATA to manage IT infrastructure services — covering data </a:t>
            </a:r>
            <a:r>
              <a:rPr kumimoji="1" lang="en-US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  <a:t>center</a:t>
            </a:r>
            <a:r>
              <a:rPr kumimoji="1" lang="en-GB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  <a:t> and help desk operations, security, servers, networking and messaging — so staff can focus on the core business.</a:t>
            </a:r>
            <a:endParaRPr lang="en-US" sz="105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4C75FEB-4BF0-4940-9459-71F22DCD8A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8048" y="2341245"/>
            <a:ext cx="2359152" cy="3886200"/>
          </a:xfrm>
          <a:prstGeom prst="rect">
            <a:avLst/>
          </a:prstGeom>
        </p:spPr>
        <p:txBody>
          <a:bodyPr lIns="0"/>
          <a:lstStyle>
            <a:lvl1pPr marL="227013" indent="-171450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pPr marL="227013" lvl="0" indent="-171450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444444"/>
                </a:solidFill>
                <a:ea typeface="Museo Sans For Dell" pitchFamily="2" charset="0"/>
              </a:rPr>
              <a:t>Bullets</a:t>
            </a:r>
            <a:endParaRPr kumimoji="1" lang="en-US" sz="1050">
              <a:solidFill>
                <a:srgbClr val="444444"/>
              </a:solidFill>
              <a:ea typeface="Museo Sans For Dell" pitchFamily="2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10DB331-BCC2-4933-82DD-8532EA7B4D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19600" y="4876800"/>
            <a:ext cx="7467600" cy="1060839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-- Remove Before Presenting -- For the Development of “Success Stories” Only (unnamed or anonymous case studies)</a:t>
            </a:r>
          </a:p>
        </p:txBody>
      </p:sp>
    </p:spTree>
    <p:extLst>
      <p:ext uri="{BB962C8B-B14F-4D97-AF65-F5344CB8AC3E}">
        <p14:creationId xmlns:p14="http://schemas.microsoft.com/office/powerpoint/2010/main" val="3533529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 - BH-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2832EA-CDD3-468B-986D-C2A74387A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DD751-D7CE-4A02-94D3-1F2D41366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E4D8CF-0D05-45F7-8EE6-FF44BB9F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371600"/>
            <a:ext cx="8229600" cy="44958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BA10AE1-3D57-4205-BB6A-E3BB463E3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11582400" cy="811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6FD1BB08-7F92-4AC5-95F5-578AB569465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6785C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25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92">
          <p15:clr>
            <a:srgbClr val="FBAE40"/>
          </p15:clr>
        </p15:guide>
        <p15:guide id="3" pos="7488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uman Agenda Slide - BH-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97DDC82-36D5-4738-989D-30338EA82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371600"/>
            <a:ext cx="8153400" cy="48006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2832EA-CDD3-468B-986D-C2A74387A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301752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DD751-D7CE-4A02-94D3-1F2D41366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084B5D6-E13F-49DD-9723-965CD0178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11582400" cy="811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C4CCBF6-B1C3-46CC-A9D2-020E4383864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0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92">
          <p15:clr>
            <a:srgbClr val="FBAE40"/>
          </p15:clr>
        </p15:guide>
        <p15:guide id="3" pos="7488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9FEE01-6D38-4AFF-8E39-8403A0C9E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47800"/>
            <a:ext cx="11582400" cy="477012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BA91AD-94D7-45DB-9DC0-AA0B54CD69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75DB9-62CF-4691-983F-E0B1CA6CEB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2FECC32-09FA-4F0A-99B9-53FF86115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845070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>
          <p15:clr>
            <a:srgbClr val="FBAE40"/>
          </p15:clr>
        </p15:guide>
        <p15:guide id="3" pos="192">
          <p15:clr>
            <a:srgbClr val="FBAE40"/>
          </p15:clr>
        </p15:guide>
        <p15:guide id="4" pos="7488">
          <p15:clr>
            <a:srgbClr val="FBAE40"/>
          </p15:clr>
        </p15:guide>
        <p15:guide id="5" orient="horz" pos="288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D32AD7-4EC4-4336-8E66-DAF3CD63E129}"/>
              </a:ext>
            </a:extLst>
          </p:cNvPr>
          <p:cNvCxnSpPr>
            <a:cxnSpLocks/>
          </p:cNvCxnSpPr>
          <p:nvPr userDrawn="1"/>
        </p:nvCxnSpPr>
        <p:spPr>
          <a:xfrm>
            <a:off x="6094413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3F0FF2-9D07-4173-8901-D515EA8C8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47800"/>
            <a:ext cx="5410200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085B24-6983-47FE-AA4D-FD610A3D3BE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21426" y="1447800"/>
            <a:ext cx="5413362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5135ECDE-9650-420F-B887-80D8299F5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399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28CFF88-D122-4C72-90AF-98AEC7B19C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4634491-90BC-4AE1-BB5A-332230E4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25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>
          <p15:clr>
            <a:srgbClr val="FBAE40"/>
          </p15:clr>
        </p15:guide>
        <p15:guide id="3" pos="192">
          <p15:clr>
            <a:srgbClr val="FBAE40"/>
          </p15:clr>
        </p15:guide>
        <p15:guide id="4" pos="7488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4AC4E7-4E1D-4EEA-B383-BA8B1F15F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3D318D-5BC0-4FD7-84F6-570AAD7A014D}"/>
              </a:ext>
            </a:extLst>
          </p:cNvPr>
          <p:cNvCxnSpPr>
            <a:cxnSpLocks/>
          </p:cNvCxnSpPr>
          <p:nvPr userDrawn="1"/>
        </p:nvCxnSpPr>
        <p:spPr>
          <a:xfrm>
            <a:off x="4184986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893623-AAB5-4C02-BC15-F45AA3A235AA}"/>
              </a:ext>
            </a:extLst>
          </p:cNvPr>
          <p:cNvCxnSpPr>
            <a:cxnSpLocks/>
          </p:cNvCxnSpPr>
          <p:nvPr userDrawn="1"/>
        </p:nvCxnSpPr>
        <p:spPr>
          <a:xfrm>
            <a:off x="8007007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767CBE20-A9B1-4A35-83D8-A73BEBC38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393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53B5A437-9046-4D9A-B9A8-6545E19F54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B101C1CC-2FB9-44F0-AA12-C9ED765644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D0EF105-BA09-4670-B8E9-4C9C082BED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9220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C807397-FCCB-47FB-AD0D-F4EF80200F3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01242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41596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Subtitle and Contents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3BFEB-E3E2-40B7-A253-8DF9A4ADA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1347732"/>
            <a:ext cx="11582400" cy="404868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62BD97-CE5D-4353-8684-0E76CAC1F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11582400" cy="4572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6293CAC-E1C7-430F-9B47-1D1372474C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DBFC91C-8CCE-4BFA-A2DB-040D53241C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2022 NTT DATA Americas, Inc. All rights reserved.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2BDF944-3173-46A4-AE85-8B2DF233C2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82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Horiz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1B004D-3DA5-4FB1-86C3-AEE8370F2FDB}"/>
              </a:ext>
            </a:extLst>
          </p:cNvPr>
          <p:cNvCxnSpPr>
            <a:cxnSpLocks/>
          </p:cNvCxnSpPr>
          <p:nvPr userDrawn="1"/>
        </p:nvCxnSpPr>
        <p:spPr>
          <a:xfrm>
            <a:off x="446181" y="2955131"/>
            <a:ext cx="11282172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C906EE-1306-469E-9B3A-03111095D817}"/>
              </a:ext>
            </a:extLst>
          </p:cNvPr>
          <p:cNvCxnSpPr>
            <a:cxnSpLocks/>
          </p:cNvCxnSpPr>
          <p:nvPr userDrawn="1"/>
        </p:nvCxnSpPr>
        <p:spPr>
          <a:xfrm>
            <a:off x="446181" y="4591845"/>
            <a:ext cx="11282172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B054C7E-EC6C-4C07-AE9B-BE8CF5827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marL="225425" indent="-2254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E00503B-625A-40D6-A09F-268AABD4BA0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9743" y="3084514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2085E28-D41A-4AB4-A103-F6E2760E09C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7200" y="4721227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DD620418-EEB2-4760-B008-A8F072EDD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9B2C728-A5A1-4484-A619-4E9E480843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B014FE1-F0E6-4EE1-923A-906D66CBAB5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66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  <p15:guide id="4" orient="horz" pos="912">
          <p15:clr>
            <a:srgbClr val="FBAE40"/>
          </p15:clr>
        </p15:guide>
        <p15:guide id="5" orient="horz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Subtitle and Contents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3BFEB-E3E2-40B7-A253-8DF9A4ADA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1347732"/>
            <a:ext cx="11582400" cy="404868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62BD97-CE5D-4353-8684-0E76CAC1F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11582400" cy="4572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6293CAC-E1C7-430F-9B47-1D1372474C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DBFC91C-8CCE-4BFA-A2DB-040D53241C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2BDF944-3173-46A4-AE85-8B2DF233C2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56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Profile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33D873-0981-44B3-9F23-FE6A66F25CCB}"/>
              </a:ext>
            </a:extLst>
          </p:cNvPr>
          <p:cNvSpPr/>
          <p:nvPr userDrawn="1"/>
        </p:nvSpPr>
        <p:spPr bwMode="gray">
          <a:xfrm>
            <a:off x="4060824" y="1981200"/>
            <a:ext cx="4067176" cy="3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+mn-lt"/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F5A84BC-8CC7-416E-9A02-8994A246FE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1200"/>
            <a:ext cx="4060825" cy="3556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4F236D9-79B7-45F4-A450-3A5A22D976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8000" y="1981200"/>
            <a:ext cx="4060825" cy="3556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2C69F86-EB6F-4E6A-A481-EF2943D418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4265612" y="3419022"/>
            <a:ext cx="3657600" cy="7520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2265DCB-702C-4B39-866D-759DBA9B8E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white">
          <a:xfrm>
            <a:off x="4265612" y="4267200"/>
            <a:ext cx="3657600" cy="726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229CF78-FD03-4D68-8B06-A070ACC25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F3E5A779-8138-44AD-8594-A3305B7734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C64B3573-DB9B-417D-84AB-8F4B046431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57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Full Image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57200"/>
            <a:ext cx="121920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EF93357-ACE0-401E-B673-E62DD3B4B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422B1381-D1EC-4B1F-A760-D0DE414C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87C637C-368D-4D98-8DB5-ECF98C4A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08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Band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28220791-D495-4D87-90C8-E922F6083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52600"/>
            <a:ext cx="12192000" cy="3378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82ECDED-16BD-46CC-9E54-CE94F6377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5BC33B8-03C1-47C6-B7A6-54A66971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97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 (Unnam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57200"/>
            <a:ext cx="41148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7” x ‘ 4.5” @ 96dpi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422B1381-D1EC-4B1F-A760-D0DE414C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87C637C-368D-4D98-8DB5-ECF98C4A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9BE3FE6-9FC6-4E4C-81A7-708EDE576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9600" y="549046"/>
            <a:ext cx="6414655" cy="55220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defRPr lang="en-US" sz="1800" b="1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Generic Description of Client, Business Impact and Solution (Title Case)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10DB331-BCC2-4933-82DD-8532EA7B4D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14800" y="4876800"/>
            <a:ext cx="8077200" cy="1060839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marL="168275" lvl="0" algn="l"/>
            <a:r>
              <a:rPr lang="en-US" sz="1800"/>
              <a:t>For the development of unnamed “Success Stories” only – call-out</a:t>
            </a:r>
          </a:p>
        </p:txBody>
      </p:sp>
      <p:graphicFrame>
        <p:nvGraphicFramePr>
          <p:cNvPr id="22" name="Body Copy">
            <a:extLst>
              <a:ext uri="{FF2B5EF4-FFF2-40B4-BE49-F238E27FC236}">
                <a16:creationId xmlns:a16="http://schemas.microsoft.com/office/drawing/2014/main" id="{A6CCE194-E3D7-42A6-A0C2-919E02329EE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82425233"/>
              </p:ext>
            </p:extLst>
          </p:nvPr>
        </p:nvGraphicFramePr>
        <p:xfrm>
          <a:off x="4419600" y="1135256"/>
          <a:ext cx="7467600" cy="416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780">
                  <a:extLst>
                    <a:ext uri="{9D8B030D-6E8A-4147-A177-3AD203B41FA5}">
                      <a16:colId xmlns:a16="http://schemas.microsoft.com/office/drawing/2014/main" val="946091691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1729550602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614543895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4208229438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081490778"/>
                    </a:ext>
                  </a:extLst>
                </a:gridCol>
              </a:tblGrid>
              <a:tr h="416716">
                <a:tc>
                  <a:txBody>
                    <a:bodyPr/>
                    <a:lstStyle/>
                    <a:p>
                      <a:r>
                        <a:rPr kumimoji="1" lang="en-US" sz="16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Business need</a:t>
                      </a:r>
                      <a:r>
                        <a:rPr kumimoji="1" lang="en-US" sz="18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Solution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Outcomes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790786"/>
                  </a:ext>
                </a:extLst>
              </a:tr>
            </a:tbl>
          </a:graphicData>
        </a:graphic>
      </p:graphicFrame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8F8537E-F964-4D4E-85EA-838DFDD765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599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lang="en-GB" sz="1050"/>
              <a:t>Business need</a:t>
            </a:r>
          </a:p>
          <a:p>
            <a:endParaRPr lang="en-GB" sz="1050"/>
          </a:p>
          <a:p>
            <a:endParaRPr lang="en-GB" sz="105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4E5F558-C254-4ED5-AFA1-A94DD29FC6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1825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kumimoji="1" lang="en-US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  <a:t>Solution</a:t>
            </a:r>
            <a:endParaRPr lang="en-US" sz="105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08374D14-DD3C-44D3-95B4-C80AE5428D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8048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66688" indent="-111125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pPr marL="227013" lvl="0" indent="-171450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444444"/>
                </a:solidFill>
                <a:ea typeface="Museo Sans For Dell" pitchFamily="2" charset="0"/>
              </a:rPr>
              <a:t>Outcomes</a:t>
            </a:r>
            <a:endParaRPr kumimoji="1" lang="en-US" sz="1050">
              <a:solidFill>
                <a:srgbClr val="444444"/>
              </a:solidFill>
              <a:ea typeface="Museo Sans For De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48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- Human Blue 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pic>
        <p:nvPicPr>
          <p:cNvPr id="5" name="図 12">
            <a:extLst>
              <a:ext uri="{FF2B5EF4-FFF2-40B4-BE49-F238E27FC236}">
                <a16:creationId xmlns:a16="http://schemas.microsoft.com/office/drawing/2014/main" id="{97CA28FC-98C8-42DD-9BDF-1E0E15F661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32500" y="2720338"/>
            <a:ext cx="4127000" cy="1417323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AFFD2E5-33AC-4F4C-BEC4-3B2D01B687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72400" y="6556248"/>
            <a:ext cx="4114800" cy="123111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8878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 (White NTT DA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3161A1-D9B6-FA18-DFA5-49A11A5BB7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26608"/>
          </a:xfrm>
          <a:prstGeom prst="rect">
            <a:avLst/>
          </a:prstGeom>
        </p:spPr>
      </p:pic>
      <p:sp>
        <p:nvSpPr>
          <p:cNvPr id="14" name="正方形/長方形 13"/>
          <p:cNvSpPr/>
          <p:nvPr userDrawn="1"/>
        </p:nvSpPr>
        <p:spPr>
          <a:xfrm>
            <a:off x="0" y="4724400"/>
            <a:ext cx="12192119" cy="214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b="0" i="0">
              <a:latin typeface="HGPGothicE" charset="-128"/>
              <a:ea typeface="HGPGothicE" charset="-128"/>
            </a:endParaRPr>
          </a:p>
        </p:txBody>
      </p:sp>
      <p:sp>
        <p:nvSpPr>
          <p:cNvPr id="27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3575999" y="5839504"/>
            <a:ext cx="7092002" cy="1011600"/>
          </a:xfrm>
          <a:prstGeom prst="rect">
            <a:avLst/>
          </a:prstGeom>
          <a:effectLst/>
        </p:spPr>
        <p:txBody>
          <a:bodyPr rIns="274320" anchor="ctr">
            <a:normAutofit/>
          </a:bodyPr>
          <a:lstStyle>
            <a:lvl1pPr marL="0" marR="0" indent="0" algn="l" defTabSz="60955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400" b="0" i="0" baseline="0">
                <a:solidFill>
                  <a:srgbClr val="FFFFFF"/>
                </a:solidFill>
                <a:latin typeface="+mn-lt"/>
                <a:ea typeface="HGPGothicE" charset="-128"/>
                <a:cs typeface="HGPGothicE" charset="-128"/>
              </a:defRPr>
            </a:lvl1pPr>
            <a:lvl2pPr marL="609555" indent="0">
              <a:buNone/>
              <a:defRPr sz="140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defRPr>
            </a:lvl2pPr>
            <a:lvl3pPr marL="1219110" indent="0">
              <a:buNone/>
              <a:defRPr sz="140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defRPr>
            </a:lvl3pPr>
            <a:lvl4pPr marL="1828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0955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ja-JP"/>
              <a:t>&lt;MM/DD/YYYY&gt;</a:t>
            </a:r>
            <a:br>
              <a:rPr lang="en-US" altLang="ja-JP"/>
            </a:br>
            <a:r>
              <a:rPr lang="en-US" altLang="ja-JP"/>
              <a:t>&lt;NTT DATA, Inc.&gt;</a:t>
            </a:r>
            <a:br>
              <a:rPr lang="en-US" altLang="ja-JP"/>
            </a:br>
            <a:r>
              <a:rPr lang="en-US" altLang="ja-JP"/>
              <a:t>&lt;XXXXXXXXXXXX&gt;</a:t>
            </a:r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3575999" y="4770296"/>
            <a:ext cx="7092002" cy="990000"/>
          </a:xfrm>
          <a:prstGeom prst="rect">
            <a:avLst/>
          </a:prstGeom>
          <a:effectLst/>
        </p:spPr>
        <p:txBody>
          <a:bodyPr rIns="274320" anchor="ctr">
            <a:normAutofit/>
          </a:bodyPr>
          <a:lstStyle>
            <a:lvl1pPr>
              <a:defRPr lang="en-US" altLang="ja-JP" sz="2000" spc="0" dirty="0" smtClean="0">
                <a:solidFill>
                  <a:srgbClr val="FFFFFF"/>
                </a:solidFill>
                <a:latin typeface="+mj-lt"/>
              </a:defRPr>
            </a:lvl1pPr>
          </a:lstStyle>
          <a:p>
            <a:pPr marL="0" lvl="0" indent="0" fontAlgn="ctr">
              <a:spcBef>
                <a:spcPts val="0"/>
              </a:spcBef>
              <a:buFont typeface="Arial" pitchFamily="34" charset="0"/>
              <a:buNone/>
            </a:pPr>
            <a:r>
              <a:rPr kumimoji="1" lang="en-US" altLang="ja-JP"/>
              <a:t>[Title]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F996963-4A1F-8846-B376-4BC33022D1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6503" y="253134"/>
            <a:ext cx="2635200" cy="902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3C8BAF-CD2F-48D5-AFFF-51A20BD31040}"/>
              </a:ext>
            </a:extLst>
          </p:cNvPr>
          <p:cNvSpPr txBox="1"/>
          <p:nvPr userDrawn="1"/>
        </p:nvSpPr>
        <p:spPr>
          <a:xfrm>
            <a:off x="9067800" y="6544699"/>
            <a:ext cx="2819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sz="8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2023 NTT DATA Americas, Inc. All rights reserved.</a:t>
            </a:r>
            <a:endParaRPr lang="en-US"/>
          </a:p>
        </p:txBody>
      </p:sp>
      <p:pic>
        <p:nvPicPr>
          <p:cNvPr id="9" name="図 17">
            <a:extLst>
              <a:ext uri="{FF2B5EF4-FFF2-40B4-BE49-F238E27FC236}">
                <a16:creationId xmlns:a16="http://schemas.microsoft.com/office/drawing/2014/main" id="{F726A3C3-B8A5-43F5-948F-FCDA2DECB2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200"/>
            <a:ext cx="3555998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23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976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 (Human Blue NTT DA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21">
            <a:extLst>
              <a:ext uri="{FF2B5EF4-FFF2-40B4-BE49-F238E27FC236}">
                <a16:creationId xmlns:a16="http://schemas.microsoft.com/office/drawing/2014/main" id="{D613633F-7BD8-4411-96EE-EAB1597F46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20" y="3160"/>
            <a:ext cx="12183842" cy="4721240"/>
          </a:xfrm>
          <a:prstGeom prst="rect">
            <a:avLst/>
          </a:prstGeom>
        </p:spPr>
      </p:pic>
      <p:sp>
        <p:nvSpPr>
          <p:cNvPr id="17" name="正方形/長方形 16"/>
          <p:cNvSpPr/>
          <p:nvPr userDrawn="1"/>
        </p:nvSpPr>
        <p:spPr>
          <a:xfrm>
            <a:off x="0" y="4724400"/>
            <a:ext cx="12192119" cy="214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b="0" i="0">
              <a:latin typeface="HGPGothicE" charset="-128"/>
              <a:ea typeface="HGPGothicE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C56301A5-B670-D145-90FB-73C1609B8F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2144" y="254820"/>
            <a:ext cx="2635200" cy="90280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5FEE76F-2258-4144-9F94-AF2261817D3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575999" y="5839504"/>
            <a:ext cx="7092002" cy="1011600"/>
          </a:xfrm>
          <a:prstGeom prst="rect">
            <a:avLst/>
          </a:prstGeom>
          <a:effectLst/>
        </p:spPr>
        <p:txBody>
          <a:bodyPr rIns="274320" anchor="ctr">
            <a:normAutofit/>
          </a:bodyPr>
          <a:lstStyle>
            <a:lvl1pPr marL="0" marR="0" indent="0" algn="l" defTabSz="60955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400" b="0" i="0" baseline="0">
                <a:solidFill>
                  <a:srgbClr val="FFFFFF"/>
                </a:solidFill>
                <a:latin typeface="+mn-lt"/>
                <a:ea typeface="HGPGothicE" charset="-128"/>
                <a:cs typeface="HGPGothicE" charset="-128"/>
              </a:defRPr>
            </a:lvl1pPr>
            <a:lvl2pPr marL="609555" indent="0">
              <a:buNone/>
              <a:defRPr sz="140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defRPr>
            </a:lvl2pPr>
            <a:lvl3pPr marL="1219110" indent="0">
              <a:buNone/>
              <a:defRPr sz="140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defRPr>
            </a:lvl3pPr>
            <a:lvl4pPr marL="1828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0955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ja-JP"/>
              <a:t>&lt;MM/DD/YYYY&gt;</a:t>
            </a:r>
            <a:br>
              <a:rPr lang="en-US" altLang="ja-JP"/>
            </a:br>
            <a:r>
              <a:rPr lang="en-US" altLang="ja-JP"/>
              <a:t>&lt;NTT DATA, Inc.&gt;</a:t>
            </a:r>
            <a:br>
              <a:rPr lang="en-US" altLang="ja-JP"/>
            </a:br>
            <a:r>
              <a:rPr lang="en-US" altLang="ja-JP"/>
              <a:t>&lt;XXXXXXXXXXXX&gt;</a:t>
            </a: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2E76A378-9C19-4F49-B868-7D70D581E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5999" y="4770296"/>
            <a:ext cx="7092002" cy="990000"/>
          </a:xfrm>
          <a:prstGeom prst="rect">
            <a:avLst/>
          </a:prstGeom>
          <a:effectLst/>
        </p:spPr>
        <p:txBody>
          <a:bodyPr rIns="274320" anchor="ctr">
            <a:normAutofit/>
          </a:bodyPr>
          <a:lstStyle>
            <a:lvl1pPr>
              <a:defRPr lang="en-US" altLang="ja-JP" sz="2000" spc="0" dirty="0" smtClean="0">
                <a:solidFill>
                  <a:srgbClr val="FFFFFF"/>
                </a:solidFill>
                <a:latin typeface="+mj-lt"/>
              </a:defRPr>
            </a:lvl1pPr>
          </a:lstStyle>
          <a:p>
            <a:pPr marL="0" lvl="0" indent="0" fontAlgn="ctr">
              <a:spcBef>
                <a:spcPts val="0"/>
              </a:spcBef>
              <a:buFont typeface="Arial" pitchFamily="34" charset="0"/>
              <a:buNone/>
            </a:pPr>
            <a:r>
              <a:rPr kumimoji="1" lang="en-US" altLang="ja-JP"/>
              <a:t>[Title]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2BA0EB-7D02-4113-A1C3-72AC880B02B2}"/>
              </a:ext>
            </a:extLst>
          </p:cNvPr>
          <p:cNvSpPr txBox="1"/>
          <p:nvPr userDrawn="1"/>
        </p:nvSpPr>
        <p:spPr>
          <a:xfrm>
            <a:off x="9067800" y="6544699"/>
            <a:ext cx="2819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sz="8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2022 NTT DATA Americas, Inc. All rights reserved.</a:t>
            </a:r>
            <a:endParaRPr lang="en-US"/>
          </a:p>
        </p:txBody>
      </p:sp>
      <p:pic>
        <p:nvPicPr>
          <p:cNvPr id="9" name="図 17">
            <a:extLst>
              <a:ext uri="{FF2B5EF4-FFF2-40B4-BE49-F238E27FC236}">
                <a16:creationId xmlns:a16="http://schemas.microsoft.com/office/drawing/2014/main" id="{8E846098-E9B2-47B1-B500-9468728096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200"/>
            <a:ext cx="3555998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45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97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6400800"/>
            <a:ext cx="12192000" cy="4581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 dirty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81651"/>
            <a:ext cx="709083" cy="1276350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1B08FBC-0754-4A22-9FF6-E1EB2B13A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6248"/>
            <a:ext cx="2587752" cy="182880"/>
          </a:xfrm>
          <a:prstGeom prst="rect">
            <a:avLst/>
          </a:prstGeom>
        </p:spPr>
        <p:txBody>
          <a:bodyPr wrap="none"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5F5690AF-F9D3-41D0-AF84-4591497DC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D743AACC-E6A3-4545-99FC-8515D810C3F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8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1" r:id="rId2"/>
  </p:sldLayoutIdLst>
  <p:hf hdr="0" dt="0"/>
  <p:txStyles>
    <p:titleStyle>
      <a:lvl1pPr algn="l" defTabSz="609555" rtl="0" eaLnBrk="1" fontAlgn="base" hangingPunct="1">
        <a:spcBef>
          <a:spcPct val="0"/>
        </a:spcBef>
        <a:spcAft>
          <a:spcPct val="0"/>
        </a:spcAft>
        <a:defRPr kumimoji="1" sz="2400" b="0" i="0" kern="1200" spc="200" baseline="0">
          <a:solidFill>
            <a:srgbClr val="404040"/>
          </a:solidFill>
          <a:latin typeface="HGPGothicE" charset="-128"/>
          <a:ea typeface="HGPGothicE" charset="-128"/>
          <a:cs typeface="HGPGothicE" charset="-128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DEE24DF-B91C-4576-BFF5-B02A5E213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accent2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065F47C-01F7-42CF-BA47-6ACD89130B1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152956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1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hf hdr="0" dt="0"/>
  <p:txStyles>
    <p:titleStyle>
      <a:lvl1pPr marL="225425" indent="115888" algn="l" defTabSz="609555" rtl="0" eaLnBrk="1" fontAlgn="base" hangingPunct="1">
        <a:spcBef>
          <a:spcPct val="0"/>
        </a:spcBef>
        <a:spcAft>
          <a:spcPct val="0"/>
        </a:spcAft>
        <a:tabLst/>
        <a:defRPr kumimoji="1" lang="en-US" sz="2400" b="0" i="0" kern="1200" spc="0" baseline="0" smtClean="0">
          <a:solidFill>
            <a:schemeClr val="tx1"/>
          </a:solidFill>
          <a:latin typeface="+mj-ea"/>
          <a:ea typeface="+mj-ea"/>
          <a:cs typeface="Arial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032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pos="7488">
          <p15:clr>
            <a:srgbClr val="F26B43"/>
          </p15:clr>
        </p15:guide>
        <p15:guide id="5" pos="192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DEE24DF-B91C-4576-BFF5-B02A5E213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accent2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065F47C-01F7-42CF-BA47-6ACD89130B1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152956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4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</p:sldLayoutIdLst>
  <p:hf hdr="0" dt="0"/>
  <p:txStyles>
    <p:titleStyle>
      <a:lvl1pPr marL="225425" indent="115888" algn="l" defTabSz="609555" rtl="0" eaLnBrk="1" fontAlgn="base" hangingPunct="1">
        <a:spcBef>
          <a:spcPct val="0"/>
        </a:spcBef>
        <a:spcAft>
          <a:spcPct val="0"/>
        </a:spcAft>
        <a:tabLst/>
        <a:defRPr kumimoji="1" lang="en-US" sz="2400" b="0" i="0" kern="1200" spc="0" baseline="0" smtClean="0">
          <a:solidFill>
            <a:schemeClr val="tx1"/>
          </a:solidFill>
          <a:latin typeface="+mj-ea"/>
          <a:ea typeface="+mj-ea"/>
          <a:cs typeface="Arial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032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pos="7488">
          <p15:clr>
            <a:srgbClr val="F26B43"/>
          </p15:clr>
        </p15:guide>
        <p15:guide id="5" pos="192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6400800"/>
            <a:ext cx="12192000" cy="4581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581651"/>
            <a:ext cx="709083" cy="1276350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1B08FBC-0754-4A22-9FF6-E1EB2B13A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6248"/>
            <a:ext cx="2587752" cy="182880"/>
          </a:xfrm>
          <a:prstGeom prst="rect">
            <a:avLst/>
          </a:prstGeom>
        </p:spPr>
        <p:txBody>
          <a:bodyPr wrap="none"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5F5690AF-F9D3-41D0-AF84-4591497DC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D743AACC-E6A3-4545-99FC-8515D810C3F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2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</p:sldLayoutIdLst>
  <p:hf hdr="0" dt="0"/>
  <p:txStyles>
    <p:titleStyle>
      <a:lvl1pPr algn="l" defTabSz="609555" rtl="0" eaLnBrk="1" fontAlgn="base" hangingPunct="1">
        <a:spcBef>
          <a:spcPct val="0"/>
        </a:spcBef>
        <a:spcAft>
          <a:spcPct val="0"/>
        </a:spcAft>
        <a:defRPr kumimoji="1" sz="2400" b="0" i="0" kern="1200" spc="200" baseline="0">
          <a:solidFill>
            <a:srgbClr val="404040"/>
          </a:solidFill>
          <a:latin typeface="HGPGothicE" charset="-128"/>
          <a:ea typeface="HGPGothicE" charset="-128"/>
          <a:cs typeface="HGPGothicE" charset="-128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 dirty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DEE24DF-B91C-4576-BFF5-B02A5E213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accent2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065F47C-01F7-42CF-BA47-6ACD89130B1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152956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84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74" r:id="rId11"/>
  </p:sldLayoutIdLst>
  <p:hf hdr="0" dt="0"/>
  <p:txStyles>
    <p:titleStyle>
      <a:lvl1pPr marL="225425" indent="115888" algn="l" defTabSz="609555" rtl="0" eaLnBrk="1" fontAlgn="base" hangingPunct="1">
        <a:spcBef>
          <a:spcPct val="0"/>
        </a:spcBef>
        <a:spcAft>
          <a:spcPct val="0"/>
        </a:spcAft>
        <a:tabLst/>
        <a:defRPr kumimoji="1" lang="en-US" sz="2400" b="0" i="0" kern="1200" spc="0" baseline="0" smtClean="0">
          <a:solidFill>
            <a:schemeClr val="tx1"/>
          </a:solidFill>
          <a:latin typeface="+mj-ea"/>
          <a:ea typeface="+mj-ea"/>
          <a:cs typeface="Arial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032" userDrawn="1">
          <p15:clr>
            <a:srgbClr val="F26B43"/>
          </p15:clr>
        </p15:guide>
        <p15:guide id="3" orient="horz" pos="288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pos="19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6400800"/>
            <a:ext cx="12192000" cy="4581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 dirty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486400"/>
            <a:ext cx="762000" cy="1371601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1B08FBC-0754-4A22-9FF6-E1EB2B13A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5F5690AF-F9D3-41D0-AF84-4591497DC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18DC6EA-A69D-4D67-A8FB-5DEACE8BC13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06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</p:sldLayoutIdLst>
  <p:hf hdr="0" dt="0"/>
  <p:txStyles>
    <p:titleStyle>
      <a:lvl1pPr algn="l" defTabSz="609555" rtl="0" eaLnBrk="1" fontAlgn="base" hangingPunct="1">
        <a:spcBef>
          <a:spcPct val="0"/>
        </a:spcBef>
        <a:spcAft>
          <a:spcPct val="0"/>
        </a:spcAft>
        <a:defRPr kumimoji="1" sz="2400" b="0" i="0" kern="1200" spc="200" baseline="0">
          <a:solidFill>
            <a:srgbClr val="404040"/>
          </a:solidFill>
          <a:latin typeface="HGPGothicE" charset="-128"/>
          <a:ea typeface="HGPGothicE" charset="-128"/>
          <a:cs typeface="HGPGothicE" charset="-128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6400800"/>
            <a:ext cx="12192000" cy="4581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 dirty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400"/>
            <a:ext cx="762000" cy="1371601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1B08FBC-0754-4A22-9FF6-E1EB2B13A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5F5690AF-F9D3-41D0-AF84-4591497DC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670C703-6CA0-47CC-9863-75BA63A4336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58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76" r:id="rId12"/>
  </p:sldLayoutIdLst>
  <p:hf hdr="0" dt="0"/>
  <p:txStyles>
    <p:titleStyle>
      <a:lvl1pPr algn="l" defTabSz="609555" rtl="0" eaLnBrk="1" fontAlgn="base" hangingPunct="1">
        <a:spcBef>
          <a:spcPct val="0"/>
        </a:spcBef>
        <a:spcAft>
          <a:spcPct val="0"/>
        </a:spcAft>
        <a:defRPr kumimoji="1" sz="2400" b="0" i="0" kern="1200" spc="200" baseline="0">
          <a:solidFill>
            <a:srgbClr val="404040"/>
          </a:solidFill>
          <a:latin typeface="HGPGothicE" charset="-128"/>
          <a:ea typeface="HGPGothicE" charset="-128"/>
          <a:cs typeface="HGPGothicE" charset="-128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6400800"/>
            <a:ext cx="12192000" cy="4581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 dirty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402"/>
            <a:ext cx="761999" cy="1371599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1B08FBC-0754-4A22-9FF6-E1EB2B13A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5F5690AF-F9D3-41D0-AF84-4591497DC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1747B91-575E-43FE-838A-7834E85DAF5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84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875" r:id="rId12"/>
  </p:sldLayoutIdLst>
  <p:hf hdr="0" dt="0"/>
  <p:txStyles>
    <p:titleStyle>
      <a:lvl1pPr algn="l" defTabSz="609555" rtl="0" eaLnBrk="1" fontAlgn="base" hangingPunct="1">
        <a:spcBef>
          <a:spcPct val="0"/>
        </a:spcBef>
        <a:spcAft>
          <a:spcPct val="0"/>
        </a:spcAft>
        <a:defRPr kumimoji="1" sz="2400" b="0" i="0" kern="1200" spc="200" baseline="0">
          <a:solidFill>
            <a:srgbClr val="404040"/>
          </a:solidFill>
          <a:latin typeface="HGPGothicE" charset="-128"/>
          <a:ea typeface="HGPGothicE" charset="-128"/>
          <a:cs typeface="HGPGothicE" charset="-128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 dirty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0E8E794-BE56-4FEE-B70C-A1443CE9B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37A2302-E131-483F-9D96-B80667361E8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152956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21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877" r:id="rId10"/>
  </p:sldLayoutIdLst>
  <p:hf hdr="0" dt="0"/>
  <p:txStyles>
    <p:titleStyle>
      <a:lvl1pPr marL="225425" indent="115888" algn="l" defTabSz="609555" rtl="0" eaLnBrk="1" fontAlgn="base" hangingPunct="1">
        <a:spcBef>
          <a:spcPct val="0"/>
        </a:spcBef>
        <a:spcAft>
          <a:spcPct val="0"/>
        </a:spcAft>
        <a:tabLst/>
        <a:defRPr kumimoji="1" lang="en-US" sz="2400" b="0" i="0" kern="1200" spc="0" baseline="0" smtClean="0">
          <a:solidFill>
            <a:schemeClr val="tx1"/>
          </a:solidFill>
          <a:latin typeface="+mj-ea"/>
          <a:ea typeface="+mj-ea"/>
          <a:cs typeface="Arial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32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41D58A3C-E02C-4C9E-81B4-EF78C42B93DA}"/>
              </a:ext>
            </a:extLst>
          </p:cNvPr>
          <p:cNvSpPr/>
          <p:nvPr userDrawn="1"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 dirty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2F0E52C-F694-4FD9-8441-2BDF61A42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D2FB1D3-F8C4-4CE8-9D91-71CE28020DC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152956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05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72" r:id="rId3"/>
  </p:sldLayoutIdLst>
  <p:hf hdr="0" dt="0"/>
  <p:txStyles>
    <p:titleStyle>
      <a:lvl1pPr marL="225425" indent="115888" algn="l" defTabSz="609555" rtl="0" eaLnBrk="1" fontAlgn="base" hangingPunct="1">
        <a:spcBef>
          <a:spcPct val="0"/>
        </a:spcBef>
        <a:spcAft>
          <a:spcPct val="0"/>
        </a:spcAft>
        <a:tabLst/>
        <a:defRPr kumimoji="1" lang="en-US" sz="2400" b="0" i="0" kern="1200" spc="0" baseline="0" smtClean="0">
          <a:solidFill>
            <a:schemeClr val="tx1"/>
          </a:solidFill>
          <a:latin typeface="+mj-ea"/>
          <a:ea typeface="+mj-ea"/>
          <a:cs typeface="Arial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A0AD46F-27B4-4E2A-9436-A8D40D192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accent2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9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3" r:id="rId2"/>
  </p:sldLayoutIdLst>
  <p:hf hdr="0" dt="0"/>
  <p:txStyles>
    <p:titleStyle>
      <a:lvl1pPr marL="225425" indent="115888" algn="l" defTabSz="609555" rtl="0" eaLnBrk="1" fontAlgn="base" hangingPunct="1">
        <a:spcBef>
          <a:spcPct val="0"/>
        </a:spcBef>
        <a:spcAft>
          <a:spcPct val="0"/>
        </a:spcAft>
        <a:tabLst/>
        <a:defRPr kumimoji="1" lang="en-US" sz="2400" b="0" i="0" kern="1200" spc="0" baseline="0" smtClean="0">
          <a:solidFill>
            <a:schemeClr val="tx1"/>
          </a:solidFill>
          <a:latin typeface="+mj-ea"/>
          <a:ea typeface="+mj-ea"/>
          <a:cs typeface="Arial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DEE24DF-B91C-4576-BFF5-B02A5E213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accent2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065F47C-01F7-42CF-BA47-6ACD89130B1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152956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6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</p:sldLayoutIdLst>
  <p:hf hdr="0" dt="0"/>
  <p:txStyles>
    <p:titleStyle>
      <a:lvl1pPr marL="225425" indent="115888" algn="l" defTabSz="609555" rtl="0" eaLnBrk="1" fontAlgn="base" hangingPunct="1">
        <a:spcBef>
          <a:spcPct val="0"/>
        </a:spcBef>
        <a:spcAft>
          <a:spcPct val="0"/>
        </a:spcAft>
        <a:tabLst/>
        <a:defRPr kumimoji="1" lang="en-US" sz="2400" b="0" i="0" kern="1200" spc="0" baseline="0" smtClean="0">
          <a:solidFill>
            <a:schemeClr val="tx1"/>
          </a:solidFill>
          <a:latin typeface="+mj-ea"/>
          <a:ea typeface="+mj-ea"/>
          <a:cs typeface="Arial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032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pos="7488">
          <p15:clr>
            <a:srgbClr val="F26B43"/>
          </p15:clr>
        </p15:guide>
        <p15:guide id="5" pos="1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3.xml"/><Relationship Id="rId5" Type="http://schemas.openxmlformats.org/officeDocument/2006/relationships/chart" Target="../charts/chart1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1069F-F5EF-4F32-8CCA-32D75704ACDB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r>
              <a:rPr lang="en-US" dirty="0"/>
              <a:t>April 2023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183B81-F330-4450-B0B7-CCBC75E4E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1" dirty="0"/>
              <a:t>Roadmap to Windows 11</a:t>
            </a:r>
            <a:br>
              <a:rPr lang="en-IN" dirty="0"/>
            </a:br>
            <a:r>
              <a:rPr lang="en-IN" dirty="0"/>
              <a:t>Digital Workplace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110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74ACB013-ACFC-2A3D-CA79-76736DED7D13}"/>
              </a:ext>
            </a:extLst>
          </p:cNvPr>
          <p:cNvSpPr/>
          <p:nvPr/>
        </p:nvSpPr>
        <p:spPr>
          <a:xfrm>
            <a:off x="0" y="1156196"/>
            <a:ext cx="12192000" cy="4729519"/>
          </a:xfrm>
          <a:custGeom>
            <a:avLst/>
            <a:gdLst/>
            <a:ahLst/>
            <a:cxnLst/>
            <a:rect l="l" t="t" r="r" b="b"/>
            <a:pathLst>
              <a:path w="8001000" h="9144000">
                <a:moveTo>
                  <a:pt x="0" y="9144000"/>
                </a:moveTo>
                <a:lnTo>
                  <a:pt x="8001000" y="9144000"/>
                </a:lnTo>
                <a:lnTo>
                  <a:pt x="8001000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sz="135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6F4573-7770-FFA7-7464-E6DD4585F09F}"/>
              </a:ext>
            </a:extLst>
          </p:cNvPr>
          <p:cNvSpPr/>
          <p:nvPr/>
        </p:nvSpPr>
        <p:spPr>
          <a:xfrm>
            <a:off x="4253177" y="1156196"/>
            <a:ext cx="3712924" cy="47295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3E40FF-AD31-C44C-4792-1ABD129E2908}"/>
              </a:ext>
            </a:extLst>
          </p:cNvPr>
          <p:cNvSpPr/>
          <p:nvPr/>
        </p:nvSpPr>
        <p:spPr>
          <a:xfrm>
            <a:off x="8270901" y="1174240"/>
            <a:ext cx="3921098" cy="471147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940EF5-1F5B-AAA3-5504-E3A9D4E2804F}"/>
              </a:ext>
            </a:extLst>
          </p:cNvPr>
          <p:cNvSpPr/>
          <p:nvPr/>
        </p:nvSpPr>
        <p:spPr>
          <a:xfrm>
            <a:off x="0" y="1156197"/>
            <a:ext cx="3921098" cy="472951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9FFA1-668F-45F1-A607-583FE315A0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A2340-BE12-4138-BE15-7C339B03EB4B}" type="slidenum">
              <a:rPr kumimoji="1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4B45AA-B5B1-6E8F-349A-E78D80A7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Flexibility is The New Normal</a:t>
            </a:r>
            <a:endParaRPr lang="en-CA" dirty="0"/>
          </a:p>
        </p:txBody>
      </p:sp>
      <p:grpSp>
        <p:nvGrpSpPr>
          <p:cNvPr id="6" name="Group 5" descr="Circular image of a woman using a laptop.&#10;90% of enterprises anticipate higher cloud usage than before Covid-19&#10;">
            <a:extLst>
              <a:ext uri="{FF2B5EF4-FFF2-40B4-BE49-F238E27FC236}">
                <a16:creationId xmlns:a16="http://schemas.microsoft.com/office/drawing/2014/main" id="{51EABF18-C5F7-BD81-FCD1-D155B58D7E47}"/>
              </a:ext>
            </a:extLst>
          </p:cNvPr>
          <p:cNvGrpSpPr/>
          <p:nvPr/>
        </p:nvGrpSpPr>
        <p:grpSpPr>
          <a:xfrm>
            <a:off x="1019801" y="1398993"/>
            <a:ext cx="2822162" cy="3929858"/>
            <a:chOff x="1019801" y="1863991"/>
            <a:chExt cx="2822162" cy="3929858"/>
          </a:xfrm>
        </p:grpSpPr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64D58572-8259-858A-DB59-21C042230A30}"/>
                </a:ext>
              </a:extLst>
            </p:cNvPr>
            <p:cNvSpPr txBox="1">
              <a:spLocks/>
            </p:cNvSpPr>
            <p:nvPr/>
          </p:nvSpPr>
          <p:spPr>
            <a:xfrm>
              <a:off x="1019801" y="4858208"/>
              <a:ext cx="2822162" cy="93564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800" kern="1200" spc="0" baseline="0">
                  <a:solidFill>
                    <a:schemeClr val="tx1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4572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7225" marR="0" indent="-20002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42963" marR="0" indent="-1809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3938" marR="0" indent="-1682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67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Segoe UI" panose="020B0502040204020203" pitchFamily="34" charset="0"/>
                </a:rPr>
                <a:t>73%</a:t>
              </a:r>
            </a:p>
            <a:p>
              <a:pPr marL="0" marR="0" lvl="0" indent="0" algn="ctr" defTabSz="914367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Segoe UI" panose="020B0502040204020203" pitchFamily="34" charset="0"/>
                </a:rPr>
                <a:t>of workers say they want 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83B254"/>
                  </a:solidFill>
                  <a:effectLst/>
                  <a:uLnTx/>
                  <a:uFillTx/>
                  <a:latin typeface="Arial"/>
                  <a:ea typeface="+mn-ea"/>
                  <a:cs typeface="Segoe UI" panose="020B0502040204020203" pitchFamily="34" charset="0"/>
                </a:rPr>
                <a:t>flexible remote 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Segoe UI" panose="020B0502040204020203" pitchFamily="34" charset="0"/>
                </a:rPr>
                <a:t>work options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3B0B906-A066-491A-29BE-F260E033C9ED}"/>
                </a:ext>
              </a:extLst>
            </p:cNvPr>
            <p:cNvGrpSpPr/>
            <p:nvPr/>
          </p:nvGrpSpPr>
          <p:grpSpPr>
            <a:xfrm>
              <a:off x="1244702" y="1863991"/>
              <a:ext cx="2372360" cy="2372360"/>
              <a:chOff x="1244702" y="1955431"/>
              <a:chExt cx="2372360" cy="237236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82A874D-413E-A384-C905-8E0410244E46}"/>
                  </a:ext>
                </a:extLst>
              </p:cNvPr>
              <p:cNvSpPr/>
              <p:nvPr/>
            </p:nvSpPr>
            <p:spPr bwMode="auto">
              <a:xfrm>
                <a:off x="1244702" y="1955431"/>
                <a:ext cx="2372360" cy="237236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Segoe UI" pitchFamily="34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F3A9DBB-7605-8903-AB6C-08EA5BFEE4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7349" r="17349"/>
              <a:stretch/>
            </p:blipFill>
            <p:spPr>
              <a:xfrm>
                <a:off x="1345643" y="2058658"/>
                <a:ext cx="2168522" cy="2166676"/>
              </a:xfrm>
              <a:prstGeom prst="ellipse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9050">
                <a:noFill/>
                <a:headEnd type="none" w="med" len="med"/>
                <a:tailEnd type="none" w="med" len="med"/>
              </a:ln>
              <a:effectLst>
                <a:outerShdw blurRad="228600" dist="50800" dir="2700000" sx="97000" sy="97000" algn="ctr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grpSp>
        <p:nvGrpSpPr>
          <p:cNvPr id="11" name="Group 10" descr="Circular image of a woman working in an office cubicle.&#10;77% of surveyed companies feel it’s important for employees to have the latest, most up-to-date version of endpoints.&#10;">
            <a:extLst>
              <a:ext uri="{FF2B5EF4-FFF2-40B4-BE49-F238E27FC236}">
                <a16:creationId xmlns:a16="http://schemas.microsoft.com/office/drawing/2014/main" id="{55FA3775-69FA-8E76-78CB-5E7A5B207356}"/>
              </a:ext>
            </a:extLst>
          </p:cNvPr>
          <p:cNvGrpSpPr/>
          <p:nvPr/>
        </p:nvGrpSpPr>
        <p:grpSpPr>
          <a:xfrm>
            <a:off x="4635500" y="1398993"/>
            <a:ext cx="2921000" cy="3926600"/>
            <a:chOff x="4635500" y="1863991"/>
            <a:chExt cx="2921000" cy="3926600"/>
          </a:xfrm>
        </p:grpSpPr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666A2788-0142-5F38-6F0C-B87322DB3158}"/>
                </a:ext>
              </a:extLst>
            </p:cNvPr>
            <p:cNvSpPr txBox="1">
              <a:spLocks/>
            </p:cNvSpPr>
            <p:nvPr/>
          </p:nvSpPr>
          <p:spPr>
            <a:xfrm>
              <a:off x="4635500" y="4854950"/>
              <a:ext cx="2921000" cy="93564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800" kern="1200" spc="0" baseline="0">
                  <a:solidFill>
                    <a:schemeClr val="tx1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4572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7225" marR="0" indent="-20002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42963" marR="0" indent="-1809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3938" marR="0" indent="-1682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67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Segoe UI" panose="020B0502040204020203" pitchFamily="34" charset="0"/>
                </a:rPr>
                <a:t>67%</a:t>
              </a:r>
            </a:p>
            <a:p>
              <a:pPr marL="0" marR="0" lvl="0" indent="0" algn="ctr" defTabSz="914367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Segoe UI" panose="020B0502040204020203" pitchFamily="34" charset="0"/>
                </a:rPr>
                <a:t>of employees want more 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6785C1"/>
                  </a:solidFill>
                  <a:effectLst/>
                  <a:uLnTx/>
                  <a:uFillTx/>
                  <a:latin typeface="Arial"/>
                  <a:ea typeface="+mn-ea"/>
                  <a:cs typeface="Segoe UI" panose="020B0502040204020203" pitchFamily="34" charset="0"/>
                </a:rPr>
                <a:t>in-person collaboration</a:t>
              </a:r>
            </a:p>
          </p:txBody>
        </p:sp>
        <p:grpSp>
          <p:nvGrpSpPr>
            <p:cNvPr id="13" name="Group 12" descr="person using a large touchscreen">
              <a:extLst>
                <a:ext uri="{FF2B5EF4-FFF2-40B4-BE49-F238E27FC236}">
                  <a16:creationId xmlns:a16="http://schemas.microsoft.com/office/drawing/2014/main" id="{3B7BF088-B6B7-1474-BAB5-49746B5983C6}"/>
                </a:ext>
              </a:extLst>
            </p:cNvPr>
            <p:cNvGrpSpPr/>
            <p:nvPr/>
          </p:nvGrpSpPr>
          <p:grpSpPr>
            <a:xfrm>
              <a:off x="4909820" y="1863991"/>
              <a:ext cx="2372360" cy="2372360"/>
              <a:chOff x="4923841" y="1955431"/>
              <a:chExt cx="2372360" cy="237236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414AAD4-33EB-3DE7-D680-F8BA0AB1DB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 bwMode="auto">
              <a:xfrm>
                <a:off x="4923841" y="1955431"/>
                <a:ext cx="2372360" cy="237236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Segoe UI" pitchFamily="34" charset="0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8427BE2-DF50-6CFE-7E73-FBD93E7FA6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3228" t="20389" r="25703" b="18687"/>
              <a:stretch/>
            </p:blipFill>
            <p:spPr>
              <a:xfrm>
                <a:off x="5039102" y="2058658"/>
                <a:ext cx="2168522" cy="2166676"/>
              </a:xfrm>
              <a:prstGeom prst="ellipse">
                <a:avLst/>
              </a:prstGeom>
              <a:solidFill>
                <a:schemeClr val="bg2">
                  <a:alpha val="94000"/>
                </a:schemeClr>
              </a:solidFill>
              <a:ln w="19050">
                <a:noFill/>
                <a:headEnd type="none" w="med" len="med"/>
                <a:tailEnd type="none" w="med" len="med"/>
              </a:ln>
              <a:effectLst>
                <a:outerShdw blurRad="228600" dist="50800" dir="2700000" sx="97000" sy="97000" algn="ctr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grpSp>
        <p:nvGrpSpPr>
          <p:cNvPr id="16" name="Group 15" descr="80% of surveyed companies are investing in emerging technologies.&#10;">
            <a:extLst>
              <a:ext uri="{FF2B5EF4-FFF2-40B4-BE49-F238E27FC236}">
                <a16:creationId xmlns:a16="http://schemas.microsoft.com/office/drawing/2014/main" id="{DB3BFE50-046D-2A87-1EB8-1EAC215862FB}"/>
              </a:ext>
            </a:extLst>
          </p:cNvPr>
          <p:cNvGrpSpPr/>
          <p:nvPr/>
        </p:nvGrpSpPr>
        <p:grpSpPr>
          <a:xfrm>
            <a:off x="8270902" y="1398993"/>
            <a:ext cx="3036517" cy="3926600"/>
            <a:chOff x="8270902" y="1863991"/>
            <a:chExt cx="3036517" cy="39266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473943B-6F5A-71D0-5B62-CB988E954A70}"/>
                </a:ext>
              </a:extLst>
            </p:cNvPr>
            <p:cNvGrpSpPr/>
            <p:nvPr/>
          </p:nvGrpSpPr>
          <p:grpSpPr>
            <a:xfrm>
              <a:off x="8602980" y="1863991"/>
              <a:ext cx="2372360" cy="2372360"/>
              <a:chOff x="8602980" y="1955431"/>
              <a:chExt cx="2372360" cy="237236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44BA49-F4DC-A509-ACB1-0A65A1E575FB}"/>
                  </a:ext>
                </a:extLst>
              </p:cNvPr>
              <p:cNvSpPr/>
              <p:nvPr/>
            </p:nvSpPr>
            <p:spPr bwMode="auto">
              <a:xfrm>
                <a:off x="8602980" y="1955431"/>
                <a:ext cx="2372360" cy="237236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Segoe UI" pitchFamily="34" charset="0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7937AD6-FC8D-3152-CFA6-621AE24B70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9822" t="31983" r="24797"/>
              <a:stretch/>
            </p:blipFill>
            <p:spPr>
              <a:xfrm>
                <a:off x="8707434" y="2058658"/>
                <a:ext cx="2168846" cy="2166675"/>
              </a:xfrm>
              <a:prstGeom prst="ellipse">
                <a:avLst/>
              </a:prstGeom>
              <a:solidFill>
                <a:schemeClr val="bg2">
                  <a:alpha val="94000"/>
                </a:schemeClr>
              </a:solidFill>
              <a:ln w="19050">
                <a:noFill/>
                <a:headEnd type="none" w="med" len="med"/>
                <a:tailEnd type="none" w="med" len="med"/>
              </a:ln>
              <a:effectLst>
                <a:outerShdw blurRad="228600" dist="50800" dir="2700000" sx="97000" sy="97000" algn="ct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95C4D7AF-917C-1C6E-0A78-46A8FF32CBEA}"/>
                </a:ext>
              </a:extLst>
            </p:cNvPr>
            <p:cNvSpPr txBox="1">
              <a:spLocks/>
            </p:cNvSpPr>
            <p:nvPr/>
          </p:nvSpPr>
          <p:spPr>
            <a:xfrm>
              <a:off x="8270902" y="4854950"/>
              <a:ext cx="3036517" cy="93564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marR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2800" kern="1200" spc="0" baseline="0">
                  <a:solidFill>
                    <a:schemeClr val="tx1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228600" marR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20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marR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16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marR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marR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67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Segoe UI" panose="020B0502040204020203" pitchFamily="34" charset="0"/>
                </a:rPr>
                <a:t>80%</a:t>
              </a:r>
            </a:p>
            <a:p>
              <a:pPr marL="0" marR="0" lvl="0" indent="0" algn="ctr" defTabSz="914367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Segoe UI" panose="020B0502040204020203" pitchFamily="34" charset="0"/>
                </a:rPr>
                <a:t>of managers expect more 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C2CEE6"/>
                  </a:solidFill>
                  <a:effectLst/>
                  <a:uLnTx/>
                  <a:uFillTx/>
                  <a:latin typeface="Arial"/>
                  <a:ea typeface="+mn-ea"/>
                  <a:cs typeface="Segoe UI" panose="020B0502040204020203" pitchFamily="34" charset="0"/>
                </a:rPr>
                <a:t>flexible work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Segoe UI" panose="020B0502040204020203" pitchFamily="34" charset="0"/>
                </a:rPr>
                <a:t> from home policies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8777636-0CD3-4020-2C7F-16D422B3BC63}"/>
              </a:ext>
            </a:extLst>
          </p:cNvPr>
          <p:cNvSpPr txBox="1"/>
          <p:nvPr/>
        </p:nvSpPr>
        <p:spPr>
          <a:xfrm>
            <a:off x="8383712" y="5885714"/>
            <a:ext cx="36986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Sources: </a:t>
            </a:r>
          </a:p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“The Work Trend Index” survey was conducted by an independent research firm, Edelman Data x Intelligence, 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among 31,092 full-time employed or self-employed workers across 31 markets between January 12, 2021 to January 25, 2021.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047D03AF-81C9-64B2-C560-802C61A2D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244702" y="1398993"/>
            <a:ext cx="2372360" cy="2372360"/>
          </a:xfrm>
          <a:prstGeom prst="arc">
            <a:avLst>
              <a:gd name="adj1" fmla="val 16343259"/>
              <a:gd name="adj2" fmla="val 10346094"/>
            </a:avLst>
          </a:prstGeom>
          <a:noFill/>
          <a:ln w="95250" cap="rnd">
            <a:solidFill>
              <a:schemeClr val="accent5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Segoe UI" pitchFamily="34" charset="0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E73073BF-37A3-B749-3519-7A9DC73BA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909820" y="1398993"/>
            <a:ext cx="2372360" cy="2372360"/>
          </a:xfrm>
          <a:prstGeom prst="arc">
            <a:avLst>
              <a:gd name="adj1" fmla="val 16363396"/>
              <a:gd name="adj2" fmla="val 9223838"/>
            </a:avLst>
          </a:prstGeom>
          <a:noFill/>
          <a:ln w="95250" cap="rnd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Segoe UI" pitchFamily="34" charset="0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AC515C1A-F55C-E46A-BC6F-0370D3AA0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602980" y="1398993"/>
            <a:ext cx="2372360" cy="2372360"/>
          </a:xfrm>
          <a:prstGeom prst="arc">
            <a:avLst>
              <a:gd name="adj1" fmla="val 16370674"/>
              <a:gd name="adj2" fmla="val 11778183"/>
            </a:avLst>
          </a:prstGeom>
          <a:noFill/>
          <a:ln w="95250" cap="rnd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Segoe UI" pitchFamily="34" charset="0"/>
            </a:endParaRPr>
          </a:p>
        </p:txBody>
      </p: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5BC724AC-B072-AF18-9704-1A2037BA5B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27040" cy="212436"/>
          </a:xfrm>
        </p:spPr>
        <p:txBody>
          <a:bodyPr/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31965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>
            <a:extLst>
              <a:ext uri="{FF2B5EF4-FFF2-40B4-BE49-F238E27FC236}">
                <a16:creationId xmlns:a16="http://schemas.microsoft.com/office/drawing/2014/main" id="{5DA529DA-3B18-14E0-9ABE-0B55EAC2B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4"/>
          <a:stretch/>
        </p:blipFill>
        <p:spPr>
          <a:xfrm>
            <a:off x="225012" y="1066833"/>
            <a:ext cx="11741976" cy="548941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10C12E-2E44-4E50-2025-C35532DFE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27040" cy="212436"/>
          </a:xfrm>
        </p:spPr>
        <p:txBody>
          <a:bodyPr/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t>© 2023 NTT DATA Americas,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2C7D7-14D4-C7A1-B290-7447EF8E1D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A2340-BE12-4138-BE15-7C339B03EB4B}" type="slidenum">
              <a:rPr kumimoji="1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sz="800" b="0" i="0" u="none" strike="noStrike" kern="1200" cap="none" spc="0" normalizeH="0" baseline="0" noProof="0">
              <a:ln>
                <a:noFill/>
              </a:ln>
              <a:solidFill>
                <a:srgbClr val="6785C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B5DA85-DB8C-55ED-3B5C-2020DBA04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Options for Maximum Flexibility for Hybrid Workforce</a:t>
            </a:r>
            <a:endParaRPr lang="en-IN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70389A-6E53-17A2-2D3B-BCB86E6AD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83356" y="2035774"/>
            <a:ext cx="10058400" cy="3429000"/>
          </a:xfrm>
          <a:prstGeom prst="roundRect">
            <a:avLst>
              <a:gd name="adj" fmla="val 5741"/>
            </a:avLst>
          </a:prstGeom>
          <a:solidFill>
            <a:schemeClr val="bg1">
              <a:alpha val="90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err="1">
              <a:solidFill>
                <a:srgbClr val="FFFFFF"/>
              </a:soli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5" name="Picture 64" descr="Windows 11 logo">
            <a:extLst>
              <a:ext uri="{FF2B5EF4-FFF2-40B4-BE49-F238E27FC236}">
                <a16:creationId xmlns:a16="http://schemas.microsoft.com/office/drawing/2014/main" id="{B525E474-0657-281F-912A-6626A2928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32332" r="13270" b="32332"/>
          <a:stretch/>
        </p:blipFill>
        <p:spPr>
          <a:xfrm>
            <a:off x="4330546" y="2374567"/>
            <a:ext cx="2964020" cy="57617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4BC45F4-F7D1-3386-8B66-B96EFE14B275}"/>
              </a:ext>
            </a:extLst>
          </p:cNvPr>
          <p:cNvSpPr txBox="1"/>
          <p:nvPr/>
        </p:nvSpPr>
        <p:spPr>
          <a:xfrm>
            <a:off x="1453432" y="4439597"/>
            <a:ext cx="1606326" cy="545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1471" b="1" spc="-50" dirty="0">
                <a:solidFill>
                  <a:srgbClr val="000000"/>
                </a:solidFill>
                <a:latin typeface="Segoe UI"/>
              </a:rPr>
              <a:t>Native</a:t>
            </a:r>
            <a:r>
              <a:rPr lang="en-US" sz="1471" spc="-50" dirty="0">
                <a:solidFill>
                  <a:srgbClr val="000000"/>
                </a:solidFill>
                <a:latin typeface="Segoe UI Semibold"/>
              </a:rPr>
              <a:t> on a </a:t>
            </a:r>
            <a:r>
              <a:rPr lang="en-US" sz="1471" spc="-50" dirty="0">
                <a:solidFill>
                  <a:schemeClr val="tx2"/>
                </a:solidFill>
                <a:latin typeface="Segoe UI Semibold"/>
              </a:rPr>
              <a:t>PC or Tablet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6EF662A-4598-B6D0-3461-C9D9F5B7A78C}"/>
              </a:ext>
            </a:extLst>
          </p:cNvPr>
          <p:cNvSpPr txBox="1"/>
          <p:nvPr/>
        </p:nvSpPr>
        <p:spPr>
          <a:xfrm>
            <a:off x="1156771" y="5053081"/>
            <a:ext cx="23635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spc="-50">
                <a:solidFill>
                  <a:srgbClr val="525252"/>
                </a:solidFill>
              </a:rPr>
              <a:t>across price points and form factors</a:t>
            </a:r>
            <a:endParaRPr lang="en-US" sz="1200">
              <a:solidFill>
                <a:srgbClr val="525252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233393-FB8E-EA29-3EE2-58D53841FA11}"/>
              </a:ext>
            </a:extLst>
          </p:cNvPr>
          <p:cNvSpPr txBox="1"/>
          <p:nvPr/>
        </p:nvSpPr>
        <p:spPr>
          <a:xfrm>
            <a:off x="4344436" y="4439598"/>
            <a:ext cx="2936240" cy="771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1471" b="1" spc="-50" dirty="0">
                <a:solidFill>
                  <a:srgbClr val="000000"/>
                </a:solidFill>
                <a:latin typeface="Segoe UI"/>
              </a:rPr>
              <a:t>VDI</a:t>
            </a:r>
            <a:r>
              <a:rPr lang="en-US" sz="1471" spc="-50" dirty="0">
                <a:solidFill>
                  <a:srgbClr val="000000"/>
                </a:solidFill>
                <a:latin typeface="Segoe UI Semibold"/>
              </a:rPr>
              <a:t> with </a:t>
            </a:r>
            <a:br>
              <a:rPr lang="en-US" sz="1471" spc="-50" dirty="0">
                <a:solidFill>
                  <a:srgbClr val="000000"/>
                </a:solidFill>
                <a:latin typeface="Segoe UI Semibold"/>
              </a:rPr>
            </a:br>
            <a:r>
              <a:rPr lang="en-US" sz="1471" spc="-50" dirty="0">
                <a:solidFill>
                  <a:schemeClr val="tx2"/>
                </a:solidFill>
                <a:latin typeface="Segoe UI Semibold"/>
              </a:rPr>
              <a:t>Azure Virtual Desktop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1471" spc="-50" dirty="0">
                <a:solidFill>
                  <a:srgbClr val="0078D4"/>
                </a:solidFill>
                <a:latin typeface="Segoe UI Semibold"/>
              </a:rPr>
              <a:t> </a:t>
            </a:r>
            <a:endParaRPr lang="en-US" sz="1471" b="1" i="1" spc="-50" dirty="0">
              <a:solidFill>
                <a:srgbClr val="0078D4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FF2D071-284A-142A-B841-D3C34327E41C}"/>
              </a:ext>
            </a:extLst>
          </p:cNvPr>
          <p:cNvSpPr txBox="1"/>
          <p:nvPr/>
        </p:nvSpPr>
        <p:spPr>
          <a:xfrm>
            <a:off x="4379548" y="5049276"/>
            <a:ext cx="2845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spc="-50">
                <a:solidFill>
                  <a:srgbClr val="525252"/>
                </a:solidFill>
              </a:rPr>
              <a:t>optimized for </a:t>
            </a:r>
            <a:r>
              <a:rPr lang="en-US" sz="1200" b="1" i="1" spc="-50">
                <a:solidFill>
                  <a:srgbClr val="525252"/>
                </a:solidFill>
              </a:rPr>
              <a:t>flexibility</a:t>
            </a:r>
            <a:r>
              <a:rPr lang="en-US" sz="1200" i="1" spc="-50">
                <a:solidFill>
                  <a:srgbClr val="525252"/>
                </a:solidFill>
              </a:rPr>
              <a:t> and </a:t>
            </a:r>
            <a:r>
              <a:rPr lang="en-US" sz="1200" b="1" i="1" spc="-50">
                <a:solidFill>
                  <a:srgbClr val="525252"/>
                </a:solidFill>
              </a:rPr>
              <a:t>control</a:t>
            </a:r>
            <a:endParaRPr lang="en-US" sz="1200">
              <a:solidFill>
                <a:srgbClr val="525252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930B64C-433C-3FF2-8311-D912EA104E71}"/>
              </a:ext>
            </a:extLst>
          </p:cNvPr>
          <p:cNvSpPr txBox="1"/>
          <p:nvPr/>
        </p:nvSpPr>
        <p:spPr>
          <a:xfrm>
            <a:off x="8063243" y="4440993"/>
            <a:ext cx="2557959" cy="651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1471" b="1" spc="-50" dirty="0">
                <a:solidFill>
                  <a:srgbClr val="000000"/>
                </a:solidFill>
                <a:latin typeface="Segoe UI"/>
              </a:rPr>
              <a:t>Cloud PC </a:t>
            </a:r>
            <a:r>
              <a:rPr lang="en-US" sz="1471" spc="-50" dirty="0">
                <a:solidFill>
                  <a:srgbClr val="000000"/>
                </a:solidFill>
                <a:latin typeface="Segoe UI Semibold"/>
              </a:rPr>
              <a:t>on any device with </a:t>
            </a:r>
            <a:r>
              <a:rPr lang="en-US" sz="2160" spc="-50" dirty="0">
                <a:solidFill>
                  <a:schemeClr val="tx2"/>
                </a:solidFill>
                <a:latin typeface="Segoe UI Semibold"/>
              </a:rPr>
              <a:t>Windows 365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9F55FCB-D5CE-7001-0623-445F6ECE805A}"/>
              </a:ext>
            </a:extLst>
          </p:cNvPr>
          <p:cNvSpPr txBox="1"/>
          <p:nvPr/>
        </p:nvSpPr>
        <p:spPr>
          <a:xfrm>
            <a:off x="7903323" y="5044484"/>
            <a:ext cx="2845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spc="-50">
                <a:solidFill>
                  <a:srgbClr val="525252"/>
                </a:solidFill>
              </a:rPr>
              <a:t>optimized for </a:t>
            </a:r>
            <a:r>
              <a:rPr lang="en-US" sz="1200" b="1" i="1" spc="-50">
                <a:solidFill>
                  <a:srgbClr val="525252"/>
                </a:solidFill>
              </a:rPr>
              <a:t>simplicity</a:t>
            </a:r>
            <a:endParaRPr lang="en-US" sz="1200">
              <a:solidFill>
                <a:srgbClr val="525252"/>
              </a:solidFill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DF571F0-94A3-6A9F-E23E-EC90CFF2B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58666" y="3758628"/>
            <a:ext cx="683942" cy="512957"/>
            <a:chOff x="772413" y="2311532"/>
            <a:chExt cx="683942" cy="512957"/>
          </a:xfrm>
        </p:grpSpPr>
        <p:grpSp>
          <p:nvGrpSpPr>
            <p:cNvPr id="73" name="Group 23">
              <a:extLst>
                <a:ext uri="{FF2B5EF4-FFF2-40B4-BE49-F238E27FC236}">
                  <a16:creationId xmlns:a16="http://schemas.microsoft.com/office/drawing/2014/main" id="{45960C4B-C1E3-3A59-C17B-2BBB76EADBC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72413" y="2311532"/>
              <a:ext cx="683942" cy="512957"/>
              <a:chOff x="4152" y="1081"/>
              <a:chExt cx="264" cy="198"/>
            </a:xfrm>
          </p:grpSpPr>
          <p:sp>
            <p:nvSpPr>
              <p:cNvPr id="75" name="Freeform 24">
                <a:extLst>
                  <a:ext uri="{FF2B5EF4-FFF2-40B4-BE49-F238E27FC236}">
                    <a16:creationId xmlns:a16="http://schemas.microsoft.com/office/drawing/2014/main" id="{08530DC6-56CD-ED5C-5A3E-F273D7F049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02" y="1098"/>
                <a:ext cx="148" cy="82"/>
              </a:xfrm>
              <a:custGeom>
                <a:avLst/>
                <a:gdLst>
                  <a:gd name="T0" fmla="*/ 53 w 239"/>
                  <a:gd name="T1" fmla="*/ 113 h 133"/>
                  <a:gd name="T2" fmla="*/ 53 w 239"/>
                  <a:gd name="T3" fmla="*/ 113 h 133"/>
                  <a:gd name="T4" fmla="*/ 26 w 239"/>
                  <a:gd name="T5" fmla="*/ 113 h 133"/>
                  <a:gd name="T6" fmla="*/ 26 w 239"/>
                  <a:gd name="T7" fmla="*/ 47 h 133"/>
                  <a:gd name="T8" fmla="*/ 53 w 239"/>
                  <a:gd name="T9" fmla="*/ 47 h 133"/>
                  <a:gd name="T10" fmla="*/ 53 w 239"/>
                  <a:gd name="T11" fmla="*/ 113 h 133"/>
                  <a:gd name="T12" fmla="*/ 0 w 239"/>
                  <a:gd name="T13" fmla="*/ 0 h 133"/>
                  <a:gd name="T14" fmla="*/ 0 w 239"/>
                  <a:gd name="T15" fmla="*/ 0 h 133"/>
                  <a:gd name="T16" fmla="*/ 0 w 239"/>
                  <a:gd name="T17" fmla="*/ 133 h 133"/>
                  <a:gd name="T18" fmla="*/ 53 w 239"/>
                  <a:gd name="T19" fmla="*/ 133 h 133"/>
                  <a:gd name="T20" fmla="*/ 53 w 239"/>
                  <a:gd name="T21" fmla="*/ 101 h 133"/>
                  <a:gd name="T22" fmla="*/ 69 w 239"/>
                  <a:gd name="T23" fmla="*/ 69 h 133"/>
                  <a:gd name="T24" fmla="*/ 67 w 239"/>
                  <a:gd name="T25" fmla="*/ 70 h 133"/>
                  <a:gd name="T26" fmla="*/ 67 w 239"/>
                  <a:gd name="T27" fmla="*/ 70 h 133"/>
                  <a:gd name="T28" fmla="*/ 67 w 239"/>
                  <a:gd name="T29" fmla="*/ 35 h 133"/>
                  <a:gd name="T30" fmla="*/ 93 w 239"/>
                  <a:gd name="T31" fmla="*/ 35 h 133"/>
                  <a:gd name="T32" fmla="*/ 93 w 239"/>
                  <a:gd name="T33" fmla="*/ 55 h 133"/>
                  <a:gd name="T34" fmla="*/ 93 w 239"/>
                  <a:gd name="T35" fmla="*/ 55 h 133"/>
                  <a:gd name="T36" fmla="*/ 91 w 239"/>
                  <a:gd name="T37" fmla="*/ 56 h 133"/>
                  <a:gd name="T38" fmla="*/ 103 w 239"/>
                  <a:gd name="T39" fmla="*/ 53 h 133"/>
                  <a:gd name="T40" fmla="*/ 106 w 239"/>
                  <a:gd name="T41" fmla="*/ 53 h 133"/>
                  <a:gd name="T42" fmla="*/ 106 w 239"/>
                  <a:gd name="T43" fmla="*/ 53 h 133"/>
                  <a:gd name="T44" fmla="*/ 106 w 239"/>
                  <a:gd name="T45" fmla="*/ 22 h 133"/>
                  <a:gd name="T46" fmla="*/ 106 w 239"/>
                  <a:gd name="T47" fmla="*/ 22 h 133"/>
                  <a:gd name="T48" fmla="*/ 133 w 239"/>
                  <a:gd name="T49" fmla="*/ 22 h 133"/>
                  <a:gd name="T50" fmla="*/ 133 w 239"/>
                  <a:gd name="T51" fmla="*/ 22 h 133"/>
                  <a:gd name="T52" fmla="*/ 133 w 239"/>
                  <a:gd name="T53" fmla="*/ 53 h 133"/>
                  <a:gd name="T54" fmla="*/ 133 w 239"/>
                  <a:gd name="T55" fmla="*/ 53 h 133"/>
                  <a:gd name="T56" fmla="*/ 239 w 239"/>
                  <a:gd name="T57" fmla="*/ 53 h 133"/>
                  <a:gd name="T58" fmla="*/ 239 w 239"/>
                  <a:gd name="T59" fmla="*/ 53 h 133"/>
                  <a:gd name="T60" fmla="*/ 239 w 239"/>
                  <a:gd name="T61" fmla="*/ 0 h 133"/>
                  <a:gd name="T62" fmla="*/ 0 w 239"/>
                  <a:gd name="T63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39" h="133">
                    <a:moveTo>
                      <a:pt x="53" y="113"/>
                    </a:moveTo>
                    <a:lnTo>
                      <a:pt x="53" y="113"/>
                    </a:lnTo>
                    <a:lnTo>
                      <a:pt x="26" y="113"/>
                    </a:lnTo>
                    <a:lnTo>
                      <a:pt x="26" y="47"/>
                    </a:lnTo>
                    <a:lnTo>
                      <a:pt x="53" y="47"/>
                    </a:lnTo>
                    <a:lnTo>
                      <a:pt x="53" y="11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133"/>
                    </a:lnTo>
                    <a:lnTo>
                      <a:pt x="53" y="133"/>
                    </a:lnTo>
                    <a:lnTo>
                      <a:pt x="53" y="101"/>
                    </a:lnTo>
                    <a:cubicBezTo>
                      <a:pt x="53" y="89"/>
                      <a:pt x="59" y="77"/>
                      <a:pt x="69" y="69"/>
                    </a:cubicBezTo>
                    <a:cubicBezTo>
                      <a:pt x="68" y="69"/>
                      <a:pt x="67" y="70"/>
                      <a:pt x="67" y="70"/>
                    </a:cubicBezTo>
                    <a:lnTo>
                      <a:pt x="67" y="70"/>
                    </a:lnTo>
                    <a:lnTo>
                      <a:pt x="67" y="35"/>
                    </a:lnTo>
                    <a:lnTo>
                      <a:pt x="93" y="35"/>
                    </a:lnTo>
                    <a:lnTo>
                      <a:pt x="93" y="55"/>
                    </a:lnTo>
                    <a:lnTo>
                      <a:pt x="93" y="55"/>
                    </a:lnTo>
                    <a:cubicBezTo>
                      <a:pt x="92" y="55"/>
                      <a:pt x="92" y="55"/>
                      <a:pt x="91" y="56"/>
                    </a:cubicBezTo>
                    <a:cubicBezTo>
                      <a:pt x="95" y="54"/>
                      <a:pt x="99" y="53"/>
                      <a:pt x="103" y="53"/>
                    </a:cubicBezTo>
                    <a:lnTo>
                      <a:pt x="106" y="53"/>
                    </a:lnTo>
                    <a:lnTo>
                      <a:pt x="106" y="53"/>
                    </a:lnTo>
                    <a:lnTo>
                      <a:pt x="106" y="22"/>
                    </a:lnTo>
                    <a:lnTo>
                      <a:pt x="106" y="22"/>
                    </a:lnTo>
                    <a:lnTo>
                      <a:pt x="133" y="22"/>
                    </a:lnTo>
                    <a:lnTo>
                      <a:pt x="133" y="22"/>
                    </a:lnTo>
                    <a:lnTo>
                      <a:pt x="133" y="53"/>
                    </a:lnTo>
                    <a:lnTo>
                      <a:pt x="133" y="53"/>
                    </a:lnTo>
                    <a:lnTo>
                      <a:pt x="239" y="53"/>
                    </a:lnTo>
                    <a:lnTo>
                      <a:pt x="239" y="53"/>
                    </a:lnTo>
                    <a:lnTo>
                      <a:pt x="2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71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76" name="Freeform 25">
                <a:extLst>
                  <a:ext uri="{FF2B5EF4-FFF2-40B4-BE49-F238E27FC236}">
                    <a16:creationId xmlns:a16="http://schemas.microsoft.com/office/drawing/2014/main" id="{0823AA9A-D559-1490-3321-88180F381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2" y="1081"/>
                <a:ext cx="215" cy="166"/>
              </a:xfrm>
              <a:custGeom>
                <a:avLst/>
                <a:gdLst>
                  <a:gd name="T0" fmla="*/ 0 w 346"/>
                  <a:gd name="T1" fmla="*/ 241 h 267"/>
                  <a:gd name="T2" fmla="*/ 0 w 346"/>
                  <a:gd name="T3" fmla="*/ 241 h 267"/>
                  <a:gd name="T4" fmla="*/ 2 w 346"/>
                  <a:gd name="T5" fmla="*/ 251 h 267"/>
                  <a:gd name="T6" fmla="*/ 7 w 346"/>
                  <a:gd name="T7" fmla="*/ 259 h 267"/>
                  <a:gd name="T8" fmla="*/ 15 w 346"/>
                  <a:gd name="T9" fmla="*/ 265 h 267"/>
                  <a:gd name="T10" fmla="*/ 25 w 346"/>
                  <a:gd name="T11" fmla="*/ 267 h 267"/>
                  <a:gd name="T12" fmla="*/ 133 w 346"/>
                  <a:gd name="T13" fmla="*/ 267 h 267"/>
                  <a:gd name="T14" fmla="*/ 133 w 346"/>
                  <a:gd name="T15" fmla="*/ 160 h 267"/>
                  <a:gd name="T16" fmla="*/ 80 w 346"/>
                  <a:gd name="T17" fmla="*/ 160 h 267"/>
                  <a:gd name="T18" fmla="*/ 80 w 346"/>
                  <a:gd name="T19" fmla="*/ 160 h 267"/>
                  <a:gd name="T20" fmla="*/ 80 w 346"/>
                  <a:gd name="T21" fmla="*/ 27 h 267"/>
                  <a:gd name="T22" fmla="*/ 80 w 346"/>
                  <a:gd name="T23" fmla="*/ 27 h 267"/>
                  <a:gd name="T24" fmla="*/ 319 w 346"/>
                  <a:gd name="T25" fmla="*/ 27 h 267"/>
                  <a:gd name="T26" fmla="*/ 319 w 346"/>
                  <a:gd name="T27" fmla="*/ 27 h 267"/>
                  <a:gd name="T28" fmla="*/ 319 w 346"/>
                  <a:gd name="T29" fmla="*/ 80 h 267"/>
                  <a:gd name="T30" fmla="*/ 346 w 346"/>
                  <a:gd name="T31" fmla="*/ 80 h 267"/>
                  <a:gd name="T32" fmla="*/ 346 w 346"/>
                  <a:gd name="T33" fmla="*/ 0 h 267"/>
                  <a:gd name="T34" fmla="*/ 53 w 346"/>
                  <a:gd name="T35" fmla="*/ 0 h 267"/>
                  <a:gd name="T36" fmla="*/ 53 w 346"/>
                  <a:gd name="T37" fmla="*/ 168 h 267"/>
                  <a:gd name="T38" fmla="*/ 9 w 346"/>
                  <a:gd name="T39" fmla="*/ 214 h 267"/>
                  <a:gd name="T40" fmla="*/ 2 w 346"/>
                  <a:gd name="T41" fmla="*/ 227 h 267"/>
                  <a:gd name="T42" fmla="*/ 0 w 346"/>
                  <a:gd name="T43" fmla="*/ 241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6" h="267">
                    <a:moveTo>
                      <a:pt x="0" y="241"/>
                    </a:moveTo>
                    <a:lnTo>
                      <a:pt x="0" y="241"/>
                    </a:lnTo>
                    <a:cubicBezTo>
                      <a:pt x="0" y="245"/>
                      <a:pt x="0" y="248"/>
                      <a:pt x="2" y="251"/>
                    </a:cubicBezTo>
                    <a:cubicBezTo>
                      <a:pt x="3" y="254"/>
                      <a:pt x="5" y="257"/>
                      <a:pt x="7" y="259"/>
                    </a:cubicBezTo>
                    <a:cubicBezTo>
                      <a:pt x="9" y="262"/>
                      <a:pt x="12" y="263"/>
                      <a:pt x="15" y="265"/>
                    </a:cubicBezTo>
                    <a:cubicBezTo>
                      <a:pt x="18" y="266"/>
                      <a:pt x="22" y="267"/>
                      <a:pt x="25" y="267"/>
                    </a:cubicBezTo>
                    <a:lnTo>
                      <a:pt x="133" y="267"/>
                    </a:lnTo>
                    <a:lnTo>
                      <a:pt x="133" y="160"/>
                    </a:lnTo>
                    <a:lnTo>
                      <a:pt x="80" y="160"/>
                    </a:lnTo>
                    <a:lnTo>
                      <a:pt x="80" y="160"/>
                    </a:lnTo>
                    <a:lnTo>
                      <a:pt x="80" y="27"/>
                    </a:lnTo>
                    <a:lnTo>
                      <a:pt x="80" y="27"/>
                    </a:lnTo>
                    <a:lnTo>
                      <a:pt x="319" y="27"/>
                    </a:lnTo>
                    <a:lnTo>
                      <a:pt x="319" y="27"/>
                    </a:lnTo>
                    <a:lnTo>
                      <a:pt x="319" y="80"/>
                    </a:lnTo>
                    <a:lnTo>
                      <a:pt x="346" y="80"/>
                    </a:lnTo>
                    <a:lnTo>
                      <a:pt x="346" y="0"/>
                    </a:lnTo>
                    <a:lnTo>
                      <a:pt x="53" y="0"/>
                    </a:lnTo>
                    <a:lnTo>
                      <a:pt x="53" y="168"/>
                    </a:lnTo>
                    <a:lnTo>
                      <a:pt x="9" y="214"/>
                    </a:lnTo>
                    <a:cubicBezTo>
                      <a:pt x="6" y="218"/>
                      <a:pt x="4" y="222"/>
                      <a:pt x="2" y="227"/>
                    </a:cubicBezTo>
                    <a:cubicBezTo>
                      <a:pt x="0" y="232"/>
                      <a:pt x="0" y="237"/>
                      <a:pt x="0" y="24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71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77" name="Freeform 26">
                <a:extLst>
                  <a:ext uri="{FF2B5EF4-FFF2-40B4-BE49-F238E27FC236}">
                    <a16:creationId xmlns:a16="http://schemas.microsoft.com/office/drawing/2014/main" id="{28AB7F39-91CB-A1C3-533D-B3CCDB2EF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2" y="1180"/>
                <a:ext cx="33" cy="0"/>
              </a:xfrm>
              <a:custGeom>
                <a:avLst/>
                <a:gdLst>
                  <a:gd name="T0" fmla="*/ 0 w 53"/>
                  <a:gd name="T1" fmla="*/ 0 w 53"/>
                  <a:gd name="T2" fmla="*/ 53 w 53"/>
                  <a:gd name="T3" fmla="*/ 53 w 53"/>
                  <a:gd name="T4" fmla="*/ 0 w 53"/>
                  <a:gd name="T5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0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2F2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71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78" name="Freeform 27">
                <a:extLst>
                  <a:ext uri="{FF2B5EF4-FFF2-40B4-BE49-F238E27FC236}">
                    <a16:creationId xmlns:a16="http://schemas.microsoft.com/office/drawing/2014/main" id="{53C854E3-C965-A1A6-DFDE-DC53C0770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2" y="1098"/>
                <a:ext cx="148" cy="0"/>
              </a:xfrm>
              <a:custGeom>
                <a:avLst/>
                <a:gdLst>
                  <a:gd name="T0" fmla="*/ 239 w 239"/>
                  <a:gd name="T1" fmla="*/ 239 w 239"/>
                  <a:gd name="T2" fmla="*/ 0 w 239"/>
                  <a:gd name="T3" fmla="*/ 0 w 239"/>
                  <a:gd name="T4" fmla="*/ 239 w 239"/>
                  <a:gd name="T5" fmla="*/ 239 w 23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239">
                    <a:moveTo>
                      <a:pt x="239" y="0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39" y="0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rgbClr val="2F2F2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71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79" name="Freeform 28">
                <a:extLst>
                  <a:ext uri="{FF2B5EF4-FFF2-40B4-BE49-F238E27FC236}">
                    <a16:creationId xmlns:a16="http://schemas.microsoft.com/office/drawing/2014/main" id="{88106E72-8B67-A187-9136-87ABF891A9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51" y="1147"/>
                <a:ext cx="165" cy="132"/>
              </a:xfrm>
              <a:custGeom>
                <a:avLst/>
                <a:gdLst>
                  <a:gd name="T0" fmla="*/ 240 w 267"/>
                  <a:gd name="T1" fmla="*/ 186 h 213"/>
                  <a:gd name="T2" fmla="*/ 240 w 267"/>
                  <a:gd name="T3" fmla="*/ 186 h 213"/>
                  <a:gd name="T4" fmla="*/ 27 w 267"/>
                  <a:gd name="T5" fmla="*/ 186 h 213"/>
                  <a:gd name="T6" fmla="*/ 27 w 267"/>
                  <a:gd name="T7" fmla="*/ 27 h 213"/>
                  <a:gd name="T8" fmla="*/ 240 w 267"/>
                  <a:gd name="T9" fmla="*/ 27 h 213"/>
                  <a:gd name="T10" fmla="*/ 240 w 267"/>
                  <a:gd name="T11" fmla="*/ 186 h 213"/>
                  <a:gd name="T12" fmla="*/ 259 w 267"/>
                  <a:gd name="T13" fmla="*/ 205 h 213"/>
                  <a:gd name="T14" fmla="*/ 259 w 267"/>
                  <a:gd name="T15" fmla="*/ 205 h 213"/>
                  <a:gd name="T16" fmla="*/ 265 w 267"/>
                  <a:gd name="T17" fmla="*/ 197 h 213"/>
                  <a:gd name="T18" fmla="*/ 267 w 267"/>
                  <a:gd name="T19" fmla="*/ 186 h 213"/>
                  <a:gd name="T20" fmla="*/ 267 w 267"/>
                  <a:gd name="T21" fmla="*/ 26 h 213"/>
                  <a:gd name="T22" fmla="*/ 265 w 267"/>
                  <a:gd name="T23" fmla="*/ 16 h 213"/>
                  <a:gd name="T24" fmla="*/ 259 w 267"/>
                  <a:gd name="T25" fmla="*/ 8 h 213"/>
                  <a:gd name="T26" fmla="*/ 251 w 267"/>
                  <a:gd name="T27" fmla="*/ 2 h 213"/>
                  <a:gd name="T28" fmla="*/ 240 w 267"/>
                  <a:gd name="T29" fmla="*/ 0 h 213"/>
                  <a:gd name="T30" fmla="*/ 27 w 267"/>
                  <a:gd name="T31" fmla="*/ 0 h 213"/>
                  <a:gd name="T32" fmla="*/ 14 w 267"/>
                  <a:gd name="T33" fmla="*/ 4 h 213"/>
                  <a:gd name="T34" fmla="*/ 0 w 267"/>
                  <a:gd name="T35" fmla="*/ 25 h 213"/>
                  <a:gd name="T36" fmla="*/ 0 w 267"/>
                  <a:gd name="T37" fmla="*/ 160 h 213"/>
                  <a:gd name="T38" fmla="*/ 1 w 267"/>
                  <a:gd name="T39" fmla="*/ 160 h 213"/>
                  <a:gd name="T40" fmla="*/ 1 w 267"/>
                  <a:gd name="T41" fmla="*/ 186 h 213"/>
                  <a:gd name="T42" fmla="*/ 3 w 267"/>
                  <a:gd name="T43" fmla="*/ 197 h 213"/>
                  <a:gd name="T44" fmla="*/ 8 w 267"/>
                  <a:gd name="T45" fmla="*/ 205 h 213"/>
                  <a:gd name="T46" fmla="*/ 17 w 267"/>
                  <a:gd name="T47" fmla="*/ 211 h 213"/>
                  <a:gd name="T48" fmla="*/ 27 w 267"/>
                  <a:gd name="T49" fmla="*/ 213 h 213"/>
                  <a:gd name="T50" fmla="*/ 240 w 267"/>
                  <a:gd name="T51" fmla="*/ 213 h 213"/>
                  <a:gd name="T52" fmla="*/ 251 w 267"/>
                  <a:gd name="T53" fmla="*/ 211 h 213"/>
                  <a:gd name="T54" fmla="*/ 259 w 267"/>
                  <a:gd name="T55" fmla="*/ 205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67" h="213">
                    <a:moveTo>
                      <a:pt x="240" y="186"/>
                    </a:moveTo>
                    <a:lnTo>
                      <a:pt x="240" y="186"/>
                    </a:lnTo>
                    <a:lnTo>
                      <a:pt x="27" y="186"/>
                    </a:lnTo>
                    <a:lnTo>
                      <a:pt x="27" y="27"/>
                    </a:lnTo>
                    <a:lnTo>
                      <a:pt x="240" y="27"/>
                    </a:lnTo>
                    <a:lnTo>
                      <a:pt x="240" y="186"/>
                    </a:lnTo>
                    <a:close/>
                    <a:moveTo>
                      <a:pt x="259" y="205"/>
                    </a:moveTo>
                    <a:lnTo>
                      <a:pt x="259" y="205"/>
                    </a:lnTo>
                    <a:cubicBezTo>
                      <a:pt x="262" y="203"/>
                      <a:pt x="264" y="200"/>
                      <a:pt x="265" y="197"/>
                    </a:cubicBezTo>
                    <a:cubicBezTo>
                      <a:pt x="266" y="193"/>
                      <a:pt x="267" y="190"/>
                      <a:pt x="267" y="186"/>
                    </a:cubicBezTo>
                    <a:lnTo>
                      <a:pt x="267" y="26"/>
                    </a:lnTo>
                    <a:cubicBezTo>
                      <a:pt x="267" y="22"/>
                      <a:pt x="266" y="19"/>
                      <a:pt x="265" y="16"/>
                    </a:cubicBezTo>
                    <a:cubicBezTo>
                      <a:pt x="263" y="13"/>
                      <a:pt x="261" y="10"/>
                      <a:pt x="259" y="8"/>
                    </a:cubicBezTo>
                    <a:cubicBezTo>
                      <a:pt x="257" y="5"/>
                      <a:pt x="254" y="3"/>
                      <a:pt x="251" y="2"/>
                    </a:cubicBezTo>
                    <a:cubicBezTo>
                      <a:pt x="247" y="1"/>
                      <a:pt x="244" y="0"/>
                      <a:pt x="240" y="0"/>
                    </a:cubicBezTo>
                    <a:lnTo>
                      <a:pt x="27" y="0"/>
                    </a:lnTo>
                    <a:cubicBezTo>
                      <a:pt x="19" y="0"/>
                      <a:pt x="14" y="4"/>
                      <a:pt x="14" y="4"/>
                    </a:cubicBezTo>
                    <a:cubicBezTo>
                      <a:pt x="7" y="8"/>
                      <a:pt x="0" y="13"/>
                      <a:pt x="0" y="25"/>
                    </a:cubicBezTo>
                    <a:lnTo>
                      <a:pt x="0" y="160"/>
                    </a:lnTo>
                    <a:lnTo>
                      <a:pt x="1" y="160"/>
                    </a:lnTo>
                    <a:lnTo>
                      <a:pt x="1" y="186"/>
                    </a:lnTo>
                    <a:cubicBezTo>
                      <a:pt x="1" y="190"/>
                      <a:pt x="1" y="194"/>
                      <a:pt x="3" y="197"/>
                    </a:cubicBezTo>
                    <a:cubicBezTo>
                      <a:pt x="4" y="200"/>
                      <a:pt x="6" y="203"/>
                      <a:pt x="8" y="205"/>
                    </a:cubicBezTo>
                    <a:cubicBezTo>
                      <a:pt x="11" y="208"/>
                      <a:pt x="14" y="210"/>
                      <a:pt x="17" y="211"/>
                    </a:cubicBezTo>
                    <a:cubicBezTo>
                      <a:pt x="20" y="212"/>
                      <a:pt x="23" y="213"/>
                      <a:pt x="27" y="213"/>
                    </a:cubicBezTo>
                    <a:lnTo>
                      <a:pt x="240" y="213"/>
                    </a:lnTo>
                    <a:cubicBezTo>
                      <a:pt x="244" y="213"/>
                      <a:pt x="248" y="212"/>
                      <a:pt x="251" y="211"/>
                    </a:cubicBezTo>
                    <a:cubicBezTo>
                      <a:pt x="254" y="210"/>
                      <a:pt x="257" y="208"/>
                      <a:pt x="259" y="2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71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80" name="Freeform 29">
                <a:extLst>
                  <a:ext uri="{FF2B5EF4-FFF2-40B4-BE49-F238E27FC236}">
                    <a16:creationId xmlns:a16="http://schemas.microsoft.com/office/drawing/2014/main" id="{9CB3689D-E447-5DE6-D589-501D8705C3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67" y="1164"/>
                <a:ext cx="133" cy="99"/>
              </a:xfrm>
              <a:custGeom>
                <a:avLst/>
                <a:gdLst>
                  <a:gd name="T0" fmla="*/ 27 w 213"/>
                  <a:gd name="T1" fmla="*/ 68 h 159"/>
                  <a:gd name="T2" fmla="*/ 27 w 213"/>
                  <a:gd name="T3" fmla="*/ 68 h 159"/>
                  <a:gd name="T4" fmla="*/ 53 w 213"/>
                  <a:gd name="T5" fmla="*/ 68 h 159"/>
                  <a:gd name="T6" fmla="*/ 53 w 213"/>
                  <a:gd name="T7" fmla="*/ 135 h 159"/>
                  <a:gd name="T8" fmla="*/ 27 w 213"/>
                  <a:gd name="T9" fmla="*/ 135 h 159"/>
                  <a:gd name="T10" fmla="*/ 27 w 213"/>
                  <a:gd name="T11" fmla="*/ 68 h 159"/>
                  <a:gd name="T12" fmla="*/ 67 w 213"/>
                  <a:gd name="T13" fmla="*/ 93 h 159"/>
                  <a:gd name="T14" fmla="*/ 67 w 213"/>
                  <a:gd name="T15" fmla="*/ 93 h 159"/>
                  <a:gd name="T16" fmla="*/ 93 w 213"/>
                  <a:gd name="T17" fmla="*/ 93 h 159"/>
                  <a:gd name="T18" fmla="*/ 93 w 213"/>
                  <a:gd name="T19" fmla="*/ 135 h 159"/>
                  <a:gd name="T20" fmla="*/ 67 w 213"/>
                  <a:gd name="T21" fmla="*/ 135 h 159"/>
                  <a:gd name="T22" fmla="*/ 67 w 213"/>
                  <a:gd name="T23" fmla="*/ 93 h 159"/>
                  <a:gd name="T24" fmla="*/ 107 w 213"/>
                  <a:gd name="T25" fmla="*/ 50 h 159"/>
                  <a:gd name="T26" fmla="*/ 107 w 213"/>
                  <a:gd name="T27" fmla="*/ 50 h 159"/>
                  <a:gd name="T28" fmla="*/ 134 w 213"/>
                  <a:gd name="T29" fmla="*/ 50 h 159"/>
                  <a:gd name="T30" fmla="*/ 134 w 213"/>
                  <a:gd name="T31" fmla="*/ 135 h 159"/>
                  <a:gd name="T32" fmla="*/ 107 w 213"/>
                  <a:gd name="T33" fmla="*/ 135 h 159"/>
                  <a:gd name="T34" fmla="*/ 107 w 213"/>
                  <a:gd name="T35" fmla="*/ 50 h 159"/>
                  <a:gd name="T36" fmla="*/ 0 w 213"/>
                  <a:gd name="T37" fmla="*/ 159 h 159"/>
                  <a:gd name="T38" fmla="*/ 0 w 213"/>
                  <a:gd name="T39" fmla="*/ 159 h 159"/>
                  <a:gd name="T40" fmla="*/ 213 w 213"/>
                  <a:gd name="T41" fmla="*/ 159 h 159"/>
                  <a:gd name="T42" fmla="*/ 213 w 213"/>
                  <a:gd name="T43" fmla="*/ 0 h 159"/>
                  <a:gd name="T44" fmla="*/ 0 w 213"/>
                  <a:gd name="T45" fmla="*/ 0 h 159"/>
                  <a:gd name="T46" fmla="*/ 0 w 213"/>
                  <a:gd name="T47" fmla="*/ 159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3" h="159">
                    <a:moveTo>
                      <a:pt x="27" y="68"/>
                    </a:moveTo>
                    <a:lnTo>
                      <a:pt x="27" y="68"/>
                    </a:lnTo>
                    <a:lnTo>
                      <a:pt x="53" y="68"/>
                    </a:lnTo>
                    <a:lnTo>
                      <a:pt x="53" y="135"/>
                    </a:lnTo>
                    <a:lnTo>
                      <a:pt x="27" y="135"/>
                    </a:lnTo>
                    <a:lnTo>
                      <a:pt x="27" y="68"/>
                    </a:lnTo>
                    <a:close/>
                    <a:moveTo>
                      <a:pt x="67" y="93"/>
                    </a:moveTo>
                    <a:lnTo>
                      <a:pt x="67" y="93"/>
                    </a:lnTo>
                    <a:lnTo>
                      <a:pt x="93" y="93"/>
                    </a:lnTo>
                    <a:lnTo>
                      <a:pt x="93" y="135"/>
                    </a:lnTo>
                    <a:lnTo>
                      <a:pt x="67" y="135"/>
                    </a:lnTo>
                    <a:lnTo>
                      <a:pt x="67" y="93"/>
                    </a:lnTo>
                    <a:close/>
                    <a:moveTo>
                      <a:pt x="107" y="50"/>
                    </a:moveTo>
                    <a:lnTo>
                      <a:pt x="107" y="50"/>
                    </a:lnTo>
                    <a:lnTo>
                      <a:pt x="134" y="50"/>
                    </a:lnTo>
                    <a:lnTo>
                      <a:pt x="134" y="135"/>
                    </a:lnTo>
                    <a:lnTo>
                      <a:pt x="107" y="135"/>
                    </a:lnTo>
                    <a:lnTo>
                      <a:pt x="107" y="50"/>
                    </a:lnTo>
                    <a:close/>
                    <a:moveTo>
                      <a:pt x="0" y="159"/>
                    </a:moveTo>
                    <a:lnTo>
                      <a:pt x="0" y="159"/>
                    </a:lnTo>
                    <a:lnTo>
                      <a:pt x="213" y="159"/>
                    </a:lnTo>
                    <a:lnTo>
                      <a:pt x="213" y="0"/>
                    </a:lnTo>
                    <a:lnTo>
                      <a:pt x="0" y="0"/>
                    </a:lnTo>
                    <a:lnTo>
                      <a:pt x="0" y="159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71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81" name="Freeform 31">
                <a:extLst>
                  <a:ext uri="{FF2B5EF4-FFF2-40B4-BE49-F238E27FC236}">
                    <a16:creationId xmlns:a16="http://schemas.microsoft.com/office/drawing/2014/main" id="{B732580E-2E1A-0C30-38BF-031F5748D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8" y="1132"/>
                <a:ext cx="1" cy="0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2" y="0"/>
                    </a:lnTo>
                    <a:cubicBezTo>
                      <a:pt x="2" y="0"/>
                      <a:pt x="1" y="0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71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82" name="Freeform 37">
                <a:extLst>
                  <a:ext uri="{FF2B5EF4-FFF2-40B4-BE49-F238E27FC236}">
                    <a16:creationId xmlns:a16="http://schemas.microsoft.com/office/drawing/2014/main" id="{E92C6075-69DE-886C-EEBF-60502EC04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" y="1111"/>
                <a:ext cx="17" cy="0"/>
              </a:xfrm>
              <a:custGeom>
                <a:avLst/>
                <a:gdLst>
                  <a:gd name="T0" fmla="*/ 27 w 27"/>
                  <a:gd name="T1" fmla="*/ 27 w 27"/>
                  <a:gd name="T2" fmla="*/ 0 w 27"/>
                  <a:gd name="T3" fmla="*/ 0 w 27"/>
                  <a:gd name="T4" fmla="*/ 27 w 27"/>
                  <a:gd name="T5" fmla="*/ 27 w 2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27">
                    <a:moveTo>
                      <a:pt x="27" y="0"/>
                    </a:moveTo>
                    <a:lnTo>
                      <a:pt x="27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D83B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71">
                  <a:solidFill>
                    <a:srgbClr val="000000"/>
                  </a:solidFill>
                  <a:latin typeface="Segoe UI"/>
                </a:endParaRPr>
              </a:p>
            </p:txBody>
          </p:sp>
        </p:grpSp>
        <p:pic>
          <p:nvPicPr>
            <p:cNvPr id="74" name="Graphic 7">
              <a:extLst>
                <a:ext uri="{FF2B5EF4-FFF2-40B4-BE49-F238E27FC236}">
                  <a16:creationId xmlns:a16="http://schemas.microsoft.com/office/drawing/2014/main" id="{E3879D08-F091-F92A-121F-90D00F0F1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52281" y="2563813"/>
              <a:ext cx="187034" cy="187034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B0037BE-E019-B194-6D65-16EA8EBB9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93829" y="3750275"/>
            <a:ext cx="759376" cy="521311"/>
            <a:chOff x="629037" y="3610952"/>
            <a:chExt cx="759376" cy="521311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733A869-236D-37ED-DCED-4A6A13926A6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9037" y="3610952"/>
              <a:ext cx="617240" cy="482170"/>
              <a:chOff x="403572" y="3532163"/>
              <a:chExt cx="993738" cy="776280"/>
            </a:xfrm>
          </p:grpSpPr>
          <p:sp>
            <p:nvSpPr>
              <p:cNvPr id="88" name="Freeform 5">
                <a:extLst>
                  <a:ext uri="{FF2B5EF4-FFF2-40B4-BE49-F238E27FC236}">
                    <a16:creationId xmlns:a16="http://schemas.microsoft.com/office/drawing/2014/main" id="{B1E41AC8-7B69-3F5B-E088-FE0BBE8D6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572" y="3532163"/>
                <a:ext cx="993738" cy="776280"/>
              </a:xfrm>
              <a:custGeom>
                <a:avLst/>
                <a:gdLst>
                  <a:gd name="T0" fmla="*/ 0 w 426"/>
                  <a:gd name="T1" fmla="*/ 12 h 333"/>
                  <a:gd name="T2" fmla="*/ 0 w 426"/>
                  <a:gd name="T3" fmla="*/ 12 h 333"/>
                  <a:gd name="T4" fmla="*/ 0 w 426"/>
                  <a:gd name="T5" fmla="*/ 255 h 333"/>
                  <a:gd name="T6" fmla="*/ 12 w 426"/>
                  <a:gd name="T7" fmla="*/ 268 h 333"/>
                  <a:gd name="T8" fmla="*/ 195 w 426"/>
                  <a:gd name="T9" fmla="*/ 268 h 333"/>
                  <a:gd name="T10" fmla="*/ 195 w 426"/>
                  <a:gd name="T11" fmla="*/ 306 h 333"/>
                  <a:gd name="T12" fmla="*/ 130 w 426"/>
                  <a:gd name="T13" fmla="*/ 306 h 333"/>
                  <a:gd name="T14" fmla="*/ 130 w 426"/>
                  <a:gd name="T15" fmla="*/ 333 h 333"/>
                  <a:gd name="T16" fmla="*/ 293 w 426"/>
                  <a:gd name="T17" fmla="*/ 333 h 333"/>
                  <a:gd name="T18" fmla="*/ 293 w 426"/>
                  <a:gd name="T19" fmla="*/ 306 h 333"/>
                  <a:gd name="T20" fmla="*/ 228 w 426"/>
                  <a:gd name="T21" fmla="*/ 306 h 333"/>
                  <a:gd name="T22" fmla="*/ 228 w 426"/>
                  <a:gd name="T23" fmla="*/ 268 h 333"/>
                  <a:gd name="T24" fmla="*/ 413 w 426"/>
                  <a:gd name="T25" fmla="*/ 268 h 333"/>
                  <a:gd name="T26" fmla="*/ 426 w 426"/>
                  <a:gd name="T27" fmla="*/ 255 h 333"/>
                  <a:gd name="T28" fmla="*/ 426 w 426"/>
                  <a:gd name="T29" fmla="*/ 12 h 333"/>
                  <a:gd name="T30" fmla="*/ 413 w 426"/>
                  <a:gd name="T31" fmla="*/ 0 h 333"/>
                  <a:gd name="T32" fmla="*/ 12 w 426"/>
                  <a:gd name="T33" fmla="*/ 0 h 333"/>
                  <a:gd name="T34" fmla="*/ 0 w 426"/>
                  <a:gd name="T35" fmla="*/ 12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6" h="333">
                    <a:moveTo>
                      <a:pt x="0" y="12"/>
                    </a:moveTo>
                    <a:lnTo>
                      <a:pt x="0" y="12"/>
                    </a:lnTo>
                    <a:lnTo>
                      <a:pt x="0" y="255"/>
                    </a:lnTo>
                    <a:cubicBezTo>
                      <a:pt x="0" y="262"/>
                      <a:pt x="5" y="268"/>
                      <a:pt x="12" y="268"/>
                    </a:cubicBezTo>
                    <a:lnTo>
                      <a:pt x="195" y="268"/>
                    </a:lnTo>
                    <a:lnTo>
                      <a:pt x="195" y="306"/>
                    </a:lnTo>
                    <a:lnTo>
                      <a:pt x="130" y="306"/>
                    </a:lnTo>
                    <a:lnTo>
                      <a:pt x="130" y="333"/>
                    </a:lnTo>
                    <a:lnTo>
                      <a:pt x="293" y="333"/>
                    </a:lnTo>
                    <a:lnTo>
                      <a:pt x="293" y="306"/>
                    </a:lnTo>
                    <a:lnTo>
                      <a:pt x="228" y="306"/>
                    </a:lnTo>
                    <a:lnTo>
                      <a:pt x="228" y="268"/>
                    </a:lnTo>
                    <a:lnTo>
                      <a:pt x="413" y="268"/>
                    </a:lnTo>
                    <a:cubicBezTo>
                      <a:pt x="420" y="268"/>
                      <a:pt x="426" y="262"/>
                      <a:pt x="426" y="255"/>
                    </a:cubicBezTo>
                    <a:lnTo>
                      <a:pt x="426" y="12"/>
                    </a:lnTo>
                    <a:cubicBezTo>
                      <a:pt x="426" y="5"/>
                      <a:pt x="420" y="0"/>
                      <a:pt x="413" y="0"/>
                    </a:cubicBezTo>
                    <a:lnTo>
                      <a:pt x="12" y="0"/>
                    </a:lnTo>
                    <a:cubicBezTo>
                      <a:pt x="5" y="0"/>
                      <a:pt x="0" y="5"/>
                      <a:pt x="0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71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1B3F64C-252D-FA0F-FDA7-0D49DBFE791D}"/>
                  </a:ext>
                </a:extLst>
              </p:cNvPr>
              <p:cNvSpPr/>
              <p:nvPr/>
            </p:nvSpPr>
            <p:spPr bwMode="auto">
              <a:xfrm>
                <a:off x="460376" y="3587057"/>
                <a:ext cx="880132" cy="5093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3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err="1">
                  <a:solidFill>
                    <a:srgbClr val="FFFFFF"/>
                  </a:soli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pic>
          <p:nvPicPr>
            <p:cNvPr id="85" name="Graphic 7">
              <a:extLst>
                <a:ext uri="{FF2B5EF4-FFF2-40B4-BE49-F238E27FC236}">
                  <a16:creationId xmlns:a16="http://schemas.microsoft.com/office/drawing/2014/main" id="{BEA75255-F486-0B7E-4A35-ED784E952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5185" y="3713420"/>
              <a:ext cx="187034" cy="187034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4E79969-B58F-1296-0683-580686606CD7}"/>
                </a:ext>
              </a:extLst>
            </p:cNvPr>
            <p:cNvSpPr/>
            <p:nvPr/>
          </p:nvSpPr>
          <p:spPr bwMode="auto">
            <a:xfrm>
              <a:off x="1030335" y="3774185"/>
              <a:ext cx="358078" cy="358078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3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err="1">
                <a:solidFill>
                  <a:srgbClr val="FFFFFF"/>
                </a:soli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5BC9F468-A2C6-1644-0310-C96BF4CE9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40257" y="3784107"/>
              <a:ext cx="338234" cy="338234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8E968C1-E87A-7616-0B0E-9393CB18A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33603" y="3635387"/>
            <a:ext cx="764287" cy="636198"/>
            <a:chOff x="588263" y="4638804"/>
            <a:chExt cx="764287" cy="636198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34525CC2-FA7B-E9CB-9088-F6AA79D6FC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8263" y="4792832"/>
              <a:ext cx="617240" cy="482170"/>
              <a:chOff x="403572" y="3532163"/>
              <a:chExt cx="993738" cy="776280"/>
            </a:xfrm>
          </p:grpSpPr>
          <p:sp>
            <p:nvSpPr>
              <p:cNvPr id="95" name="Freeform 5">
                <a:extLst>
                  <a:ext uri="{FF2B5EF4-FFF2-40B4-BE49-F238E27FC236}">
                    <a16:creationId xmlns:a16="http://schemas.microsoft.com/office/drawing/2014/main" id="{7C6CAC7B-B74F-D8F2-5A61-8F4ABAD1F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572" y="3532163"/>
                <a:ext cx="993738" cy="776280"/>
              </a:xfrm>
              <a:custGeom>
                <a:avLst/>
                <a:gdLst>
                  <a:gd name="T0" fmla="*/ 0 w 426"/>
                  <a:gd name="T1" fmla="*/ 12 h 333"/>
                  <a:gd name="T2" fmla="*/ 0 w 426"/>
                  <a:gd name="T3" fmla="*/ 12 h 333"/>
                  <a:gd name="T4" fmla="*/ 0 w 426"/>
                  <a:gd name="T5" fmla="*/ 255 h 333"/>
                  <a:gd name="T6" fmla="*/ 12 w 426"/>
                  <a:gd name="T7" fmla="*/ 268 h 333"/>
                  <a:gd name="T8" fmla="*/ 195 w 426"/>
                  <a:gd name="T9" fmla="*/ 268 h 333"/>
                  <a:gd name="T10" fmla="*/ 195 w 426"/>
                  <a:gd name="T11" fmla="*/ 306 h 333"/>
                  <a:gd name="T12" fmla="*/ 130 w 426"/>
                  <a:gd name="T13" fmla="*/ 306 h 333"/>
                  <a:gd name="T14" fmla="*/ 130 w 426"/>
                  <a:gd name="T15" fmla="*/ 333 h 333"/>
                  <a:gd name="T16" fmla="*/ 293 w 426"/>
                  <a:gd name="T17" fmla="*/ 333 h 333"/>
                  <a:gd name="T18" fmla="*/ 293 w 426"/>
                  <a:gd name="T19" fmla="*/ 306 h 333"/>
                  <a:gd name="T20" fmla="*/ 228 w 426"/>
                  <a:gd name="T21" fmla="*/ 306 h 333"/>
                  <a:gd name="T22" fmla="*/ 228 w 426"/>
                  <a:gd name="T23" fmla="*/ 268 h 333"/>
                  <a:gd name="T24" fmla="*/ 413 w 426"/>
                  <a:gd name="T25" fmla="*/ 268 h 333"/>
                  <a:gd name="T26" fmla="*/ 426 w 426"/>
                  <a:gd name="T27" fmla="*/ 255 h 333"/>
                  <a:gd name="T28" fmla="*/ 426 w 426"/>
                  <a:gd name="T29" fmla="*/ 12 h 333"/>
                  <a:gd name="T30" fmla="*/ 413 w 426"/>
                  <a:gd name="T31" fmla="*/ 0 h 333"/>
                  <a:gd name="T32" fmla="*/ 12 w 426"/>
                  <a:gd name="T33" fmla="*/ 0 h 333"/>
                  <a:gd name="T34" fmla="*/ 0 w 426"/>
                  <a:gd name="T35" fmla="*/ 12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6" h="333">
                    <a:moveTo>
                      <a:pt x="0" y="12"/>
                    </a:moveTo>
                    <a:lnTo>
                      <a:pt x="0" y="12"/>
                    </a:lnTo>
                    <a:lnTo>
                      <a:pt x="0" y="255"/>
                    </a:lnTo>
                    <a:cubicBezTo>
                      <a:pt x="0" y="262"/>
                      <a:pt x="5" y="268"/>
                      <a:pt x="12" y="268"/>
                    </a:cubicBezTo>
                    <a:lnTo>
                      <a:pt x="195" y="268"/>
                    </a:lnTo>
                    <a:lnTo>
                      <a:pt x="195" y="306"/>
                    </a:lnTo>
                    <a:lnTo>
                      <a:pt x="130" y="306"/>
                    </a:lnTo>
                    <a:lnTo>
                      <a:pt x="130" y="333"/>
                    </a:lnTo>
                    <a:lnTo>
                      <a:pt x="293" y="333"/>
                    </a:lnTo>
                    <a:lnTo>
                      <a:pt x="293" y="306"/>
                    </a:lnTo>
                    <a:lnTo>
                      <a:pt x="228" y="306"/>
                    </a:lnTo>
                    <a:lnTo>
                      <a:pt x="228" y="268"/>
                    </a:lnTo>
                    <a:lnTo>
                      <a:pt x="413" y="268"/>
                    </a:lnTo>
                    <a:cubicBezTo>
                      <a:pt x="420" y="268"/>
                      <a:pt x="426" y="262"/>
                      <a:pt x="426" y="255"/>
                    </a:cubicBezTo>
                    <a:lnTo>
                      <a:pt x="426" y="12"/>
                    </a:lnTo>
                    <a:cubicBezTo>
                      <a:pt x="426" y="5"/>
                      <a:pt x="420" y="0"/>
                      <a:pt x="413" y="0"/>
                    </a:cubicBezTo>
                    <a:lnTo>
                      <a:pt x="12" y="0"/>
                    </a:lnTo>
                    <a:cubicBezTo>
                      <a:pt x="5" y="0"/>
                      <a:pt x="0" y="5"/>
                      <a:pt x="0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71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5FB7280-2337-D3C4-DBF9-421EB8639F71}"/>
                  </a:ext>
                </a:extLst>
              </p:cNvPr>
              <p:cNvSpPr/>
              <p:nvPr/>
            </p:nvSpPr>
            <p:spPr bwMode="auto">
              <a:xfrm>
                <a:off x="460376" y="3587057"/>
                <a:ext cx="880132" cy="5093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3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err="1">
                  <a:solidFill>
                    <a:srgbClr val="FFFFFF"/>
                  </a:soli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pic>
          <p:nvPicPr>
            <p:cNvPr id="92" name="Graphic 7">
              <a:extLst>
                <a:ext uri="{FF2B5EF4-FFF2-40B4-BE49-F238E27FC236}">
                  <a16:creationId xmlns:a16="http://schemas.microsoft.com/office/drawing/2014/main" id="{79D6026D-8211-FD98-41A8-881EB025F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4411" y="4895300"/>
              <a:ext cx="187034" cy="187034"/>
            </a:xfrm>
            <a:prstGeom prst="rect">
              <a:avLst/>
            </a:prstGeom>
          </p:spPr>
        </p:pic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036239F-A88F-5D20-47EC-FEA7B835CB87}"/>
                </a:ext>
              </a:extLst>
            </p:cNvPr>
            <p:cNvSpPr/>
            <p:nvPr/>
          </p:nvSpPr>
          <p:spPr bwMode="auto">
            <a:xfrm>
              <a:off x="1016049" y="4787787"/>
              <a:ext cx="188956" cy="188956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3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err="1">
                <a:solidFill>
                  <a:srgbClr val="FFFFFF"/>
                </a:soli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969720B-B5E2-D9A5-FC77-3ED5A484D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3124" y="4638804"/>
              <a:ext cx="319426" cy="319426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CDFE539-5C44-8A3E-C5AC-7C833DC90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98890" y="3061119"/>
            <a:ext cx="7027334" cy="593933"/>
            <a:chOff x="2284702" y="3327514"/>
            <a:chExt cx="7401530" cy="593933"/>
          </a:xfrm>
        </p:grpSpPr>
        <p:sp>
          <p:nvSpPr>
            <p:cNvPr id="98" name="Left Brace 97">
              <a:extLst>
                <a:ext uri="{FF2B5EF4-FFF2-40B4-BE49-F238E27FC236}">
                  <a16:creationId xmlns:a16="http://schemas.microsoft.com/office/drawing/2014/main" id="{49DAA5E4-0EDF-DFE9-6741-F549C35E9D24}"/>
                </a:ext>
              </a:extLst>
            </p:cNvPr>
            <p:cNvSpPr/>
            <p:nvPr/>
          </p:nvSpPr>
          <p:spPr>
            <a:xfrm rot="5400000">
              <a:off x="5694693" y="-82476"/>
              <a:ext cx="581548" cy="7401530"/>
            </a:xfrm>
            <a:prstGeom prst="leftBrace">
              <a:avLst>
                <a:gd name="adj1" fmla="val 39310"/>
                <a:gd name="adj2" fmla="val 50010"/>
              </a:avLst>
            </a:prstGeom>
            <a:ln w="9525">
              <a:solidFill>
                <a:schemeClr val="accent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71">
                <a:solidFill>
                  <a:srgbClr val="000000"/>
                </a:solidFill>
                <a:latin typeface="Segoe UI"/>
              </a:endParaRP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4674731-2818-3993-1602-B5A084C9A656}"/>
                </a:ext>
              </a:extLst>
            </p:cNvPr>
            <p:cNvCxnSpPr>
              <a:cxnSpLocks/>
            </p:cNvCxnSpPr>
            <p:nvPr/>
          </p:nvCxnSpPr>
          <p:spPr>
            <a:xfrm>
              <a:off x="5985467" y="3327514"/>
              <a:ext cx="0" cy="593933"/>
            </a:xfrm>
            <a:prstGeom prst="line">
              <a:avLst/>
            </a:prstGeom>
            <a:ln w="9525">
              <a:solidFill>
                <a:schemeClr val="accent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230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1719 -0.00023 L 1.04167E-6 3.33333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0.01671 -0.00038 L -3.33333E-6 -1.2963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6" y="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-0.01719 -0.00023 L 2.08333E-6 -2.22222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0.01667 -0.00046 L 0 -4.44444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8 -0.00023 L -2.70833E-6 1.11111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67 -0.00046 L -3.125E-6 -4.44444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6" grpId="1"/>
      <p:bldP spid="67" grpId="0"/>
      <p:bldP spid="68" grpId="0"/>
      <p:bldP spid="68" grpId="1"/>
      <p:bldP spid="69" grpId="0"/>
      <p:bldP spid="70" grpId="0"/>
      <p:bldP spid="70" grpId="1"/>
      <p:bldP spid="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>
            <a:extLst>
              <a:ext uri="{FF2B5EF4-FFF2-40B4-BE49-F238E27FC236}">
                <a16:creationId xmlns:a16="http://schemas.microsoft.com/office/drawing/2014/main" id="{5DA529DA-3B18-14E0-9ABE-0B55EAC2B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4"/>
          <a:stretch/>
        </p:blipFill>
        <p:spPr>
          <a:xfrm>
            <a:off x="225012" y="1066833"/>
            <a:ext cx="11741976" cy="548941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10C12E-2E44-4E50-2025-C35532DFE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99048" cy="190600"/>
          </a:xfrm>
        </p:spPr>
        <p:txBody>
          <a:bodyPr/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t>© 2023 NTT DATA Americas,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2C7D7-14D4-C7A1-B290-7447EF8E1D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A2340-BE12-4138-BE15-7C339B03EB4B}" type="slidenum">
              <a:rPr kumimoji="1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sz="800" b="0" i="0" u="none" strike="noStrike" kern="1200" cap="none" spc="0" normalizeH="0" baseline="0" noProof="0">
              <a:ln>
                <a:noFill/>
              </a:ln>
              <a:solidFill>
                <a:srgbClr val="6785C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B5DA85-DB8C-55ED-3B5C-2020DBA04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Secure by Design Windows 11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70389A-6E53-17A2-2D3B-BCB86E6AD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83356" y="1340768"/>
            <a:ext cx="10641236" cy="5040560"/>
          </a:xfrm>
          <a:prstGeom prst="roundRect">
            <a:avLst>
              <a:gd name="adj" fmla="val 5741"/>
            </a:avLst>
          </a:prstGeom>
          <a:solidFill>
            <a:schemeClr val="bg1">
              <a:alpha val="90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err="1">
              <a:solidFill>
                <a:srgbClr val="FFFFFF"/>
              </a:soli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Placeholder 5" descr="A picture containing text, electronics, dark&#10;&#10;Description automatically generated">
            <a:extLst>
              <a:ext uri="{FF2B5EF4-FFF2-40B4-BE49-F238E27FC236}">
                <a16:creationId xmlns:a16="http://schemas.microsoft.com/office/drawing/2014/main" id="{23D2FF95-A1D1-48EB-8EC1-C6181BF41D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00" t="-212" r="-16634"/>
          <a:stretch/>
        </p:blipFill>
        <p:spPr>
          <a:xfrm>
            <a:off x="2063552" y="1706288"/>
            <a:ext cx="8262384" cy="4762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40E193-052C-AB53-1E64-E3884645908E}"/>
              </a:ext>
            </a:extLst>
          </p:cNvPr>
          <p:cNvSpPr txBox="1"/>
          <p:nvPr/>
        </p:nvSpPr>
        <p:spPr>
          <a:xfrm>
            <a:off x="9306556" y="2731231"/>
            <a:ext cx="16085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1B1B1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Semilight" panose="020B0402040204020203" pitchFamily="34" charset="0"/>
              </a:rPr>
              <a:t>Defender, OneDrive, AAD,CA, MDM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578829-C64D-9EAA-D0D0-56232A02988F}"/>
              </a:ext>
            </a:extLst>
          </p:cNvPr>
          <p:cNvSpPr txBox="1"/>
          <p:nvPr/>
        </p:nvSpPr>
        <p:spPr>
          <a:xfrm>
            <a:off x="9098863" y="3455195"/>
            <a:ext cx="17854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Segoe UI Semilight" panose="020B0402040204020203" pitchFamily="34" charset="0"/>
              </a:rPr>
              <a:t>W4B, FIDO, Biometric, Access Control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6EC3B2-D20C-361F-6FCB-FDA358889862}"/>
              </a:ext>
            </a:extLst>
          </p:cNvPr>
          <p:cNvSpPr txBox="1"/>
          <p:nvPr/>
        </p:nvSpPr>
        <p:spPr>
          <a:xfrm>
            <a:off x="8725357" y="4024201"/>
            <a:ext cx="16085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1B1B1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Semilight" panose="020B0402040204020203" pitchFamily="34" charset="0"/>
              </a:rPr>
              <a:t>UAC, App isolation, Secure Apps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5D9410-8A63-4DCD-9090-8E40B7EB3F25}"/>
              </a:ext>
            </a:extLst>
          </p:cNvPr>
          <p:cNvSpPr txBox="1"/>
          <p:nvPr/>
        </p:nvSpPr>
        <p:spPr>
          <a:xfrm>
            <a:off x="8317384" y="4550816"/>
            <a:ext cx="1894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1B1B1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Semilight" panose="020B0402040204020203" pitchFamily="34" charset="0"/>
              </a:rPr>
              <a:t>BitLocker, TLS, Defender, CCSI, etc.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438AAD-940B-0252-5064-BA3C56D33A49}"/>
              </a:ext>
            </a:extLst>
          </p:cNvPr>
          <p:cNvSpPr txBox="1"/>
          <p:nvPr/>
        </p:nvSpPr>
        <p:spPr>
          <a:xfrm>
            <a:off x="7848556" y="5160965"/>
            <a:ext cx="2272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1B1B1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Semilight" panose="020B0402040204020203" pitchFamily="34" charset="0"/>
              </a:rPr>
              <a:t>TPM 2.0, VBS, Secure kernel, DMA, Memory Protection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3807C54-3C0B-5D1A-EEFD-5B7672D7AEA7}"/>
              </a:ext>
            </a:extLst>
          </p:cNvPr>
          <p:cNvSpPr txBox="1">
            <a:spLocks/>
          </p:cNvSpPr>
          <p:nvPr/>
        </p:nvSpPr>
        <p:spPr>
          <a:xfrm>
            <a:off x="834251" y="2327339"/>
            <a:ext cx="3095407" cy="4123151"/>
          </a:xfrm>
          <a:prstGeom prst="rect">
            <a:avLst/>
          </a:prstGeom>
        </p:spPr>
        <p:txBody>
          <a:bodyPr/>
          <a:lstStyle>
            <a:lvl1pPr marL="226468" indent="-226468" algn="l" defTabSz="60955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10099" indent="-300543" algn="l" defTabSz="60955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454042" indent="-234933" algn="l" defTabSz="60955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1"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059363" indent="-230701" algn="l" defTabSz="60955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666800" indent="-228584" algn="l" defTabSz="60955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548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tx2"/>
                </a:solidFill>
                <a:latin typeface="Segoe UI"/>
              </a:rPr>
              <a:t>In Windows 11, hardware and software security work together to help keep people, data, and devices protected.</a:t>
            </a:r>
          </a:p>
          <a:p>
            <a:pPr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tx2"/>
                </a:solidFill>
                <a:latin typeface="Segoe UI"/>
              </a:rPr>
              <a:t>Protects against threats by separating hardware from software with </a:t>
            </a:r>
            <a:r>
              <a:rPr lang="en-US" sz="1200" dirty="0">
                <a:solidFill>
                  <a:schemeClr val="tx2"/>
                </a:solidFill>
                <a:latin typeface="Segoe UI Semibold"/>
              </a:rPr>
              <a:t>hardware root-of-trust</a:t>
            </a:r>
            <a:r>
              <a:rPr lang="en-US" sz="1200" dirty="0">
                <a:solidFill>
                  <a:schemeClr val="tx2"/>
                </a:solidFill>
                <a:latin typeface="Segoe UI"/>
              </a:rPr>
              <a:t>, for powerful security from the start</a:t>
            </a:r>
          </a:p>
          <a:p>
            <a:pPr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tx2"/>
                </a:solidFill>
                <a:latin typeface="Segoe UI Semibold"/>
              </a:rPr>
              <a:t>Protect the OS against unauthorized access </a:t>
            </a:r>
            <a:r>
              <a:rPr lang="en-US" sz="1200" dirty="0">
                <a:solidFill>
                  <a:schemeClr val="tx2"/>
                </a:solidFill>
                <a:latin typeface="Segoe UI"/>
              </a:rPr>
              <a:t>to critical data</a:t>
            </a:r>
          </a:p>
          <a:p>
            <a:pPr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tx2"/>
                </a:solidFill>
                <a:latin typeface="Segoe UI"/>
              </a:rPr>
              <a:t>Delivers </a:t>
            </a:r>
            <a:r>
              <a:rPr lang="en-US" sz="1200" dirty="0">
                <a:solidFill>
                  <a:schemeClr val="tx2"/>
                </a:solidFill>
                <a:latin typeface="Segoe UI Semibold"/>
              </a:rPr>
              <a:t>robust application security </a:t>
            </a:r>
            <a:r>
              <a:rPr lang="en-US" sz="1200" dirty="0">
                <a:solidFill>
                  <a:schemeClr val="tx2"/>
                </a:solidFill>
                <a:latin typeface="Segoe UI"/>
              </a:rPr>
              <a:t>and prevents access to unverified code</a:t>
            </a:r>
          </a:p>
          <a:p>
            <a:pPr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tx2"/>
                </a:solidFill>
                <a:latin typeface="Segoe UI Semibold"/>
              </a:rPr>
              <a:t>Protects identities </a:t>
            </a:r>
            <a:r>
              <a:rPr lang="en-US" sz="1200" dirty="0">
                <a:solidFill>
                  <a:schemeClr val="tx2"/>
                </a:solidFill>
                <a:latin typeface="Segoe UI"/>
              </a:rPr>
              <a:t>with passwordless security</a:t>
            </a:r>
          </a:p>
          <a:p>
            <a:pPr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tx2"/>
                </a:solidFill>
                <a:latin typeface="Segoe UI Semibold"/>
              </a:rPr>
              <a:t>Extends security to the cloud </a:t>
            </a:r>
            <a:r>
              <a:rPr lang="en-US" sz="1200" dirty="0">
                <a:solidFill>
                  <a:schemeClr val="tx2"/>
                </a:solidFill>
                <a:latin typeface="Segoe UI"/>
              </a:rPr>
              <a:t>to help protect devices, data, apps, and identities from anywhere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endParaRPr lang="en-US" sz="1200" dirty="0">
              <a:solidFill>
                <a:schemeClr val="tx2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930585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9FFA1-668F-45F1-A607-583FE315A0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A2340-BE12-4138-BE15-7C339B03EB4B}" type="slidenum">
              <a:rPr kumimoji="1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sz="800" b="0" i="0" u="none" strike="noStrike" kern="1200" cap="none" spc="0" normalizeH="0" baseline="0" noProof="0">
              <a:ln>
                <a:noFill/>
              </a:ln>
              <a:solidFill>
                <a:srgbClr val="6785C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B625FD-50C7-52D8-C8C8-FCD92151F833}"/>
              </a:ext>
            </a:extLst>
          </p:cNvPr>
          <p:cNvCxnSpPr>
            <a:cxnSpLocks/>
          </p:cNvCxnSpPr>
          <p:nvPr/>
        </p:nvCxnSpPr>
        <p:spPr>
          <a:xfrm>
            <a:off x="0" y="2243742"/>
            <a:ext cx="10402956" cy="0"/>
          </a:xfrm>
          <a:prstGeom prst="line">
            <a:avLst/>
          </a:prstGeom>
          <a:noFill/>
          <a:ln w="254000" cap="flat" cmpd="sng" algn="ctr">
            <a:solidFill>
              <a:srgbClr val="AAAAAA"/>
            </a:solidFill>
            <a:prstDash val="solid"/>
            <a:miter lim="800000"/>
            <a:headEnd type="none"/>
          </a:ln>
          <a:effectLst/>
        </p:spPr>
      </p:cxnSp>
      <p:sp>
        <p:nvSpPr>
          <p:cNvPr id="7" name="Arc 6">
            <a:extLst>
              <a:ext uri="{FF2B5EF4-FFF2-40B4-BE49-F238E27FC236}">
                <a16:creationId xmlns:a16="http://schemas.microsoft.com/office/drawing/2014/main" id="{42205D5F-06CD-4227-E9E6-1DFE9B904D83}"/>
              </a:ext>
            </a:extLst>
          </p:cNvPr>
          <p:cNvSpPr/>
          <p:nvPr/>
        </p:nvSpPr>
        <p:spPr>
          <a:xfrm>
            <a:off x="9665222" y="2243742"/>
            <a:ext cx="1465942" cy="1465942"/>
          </a:xfrm>
          <a:prstGeom prst="arc">
            <a:avLst>
              <a:gd name="adj1" fmla="val 16200000"/>
              <a:gd name="adj2" fmla="val 5534253"/>
            </a:avLst>
          </a:prstGeom>
          <a:noFill/>
          <a:ln w="254000" cap="flat" cmpd="sng" algn="ctr">
            <a:solidFill>
              <a:srgbClr val="AAAAA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A02190-90D0-31F8-9F0D-0DEB5B7BA331}"/>
              </a:ext>
            </a:extLst>
          </p:cNvPr>
          <p:cNvCxnSpPr>
            <a:stCxn id="9" idx="2"/>
          </p:cNvCxnSpPr>
          <p:nvPr/>
        </p:nvCxnSpPr>
        <p:spPr>
          <a:xfrm>
            <a:off x="1798553" y="3708378"/>
            <a:ext cx="8604403" cy="1306"/>
          </a:xfrm>
          <a:prstGeom prst="line">
            <a:avLst/>
          </a:prstGeom>
          <a:noFill/>
          <a:ln w="254000" cap="flat" cmpd="sng" algn="ctr">
            <a:solidFill>
              <a:srgbClr val="AAAAAA"/>
            </a:solidFill>
            <a:prstDash val="solid"/>
            <a:miter lim="800000"/>
          </a:ln>
          <a:effectLst/>
        </p:spPr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3A64C2CA-4217-08A2-465E-CF6562E456BF}"/>
              </a:ext>
            </a:extLst>
          </p:cNvPr>
          <p:cNvSpPr/>
          <p:nvPr/>
        </p:nvSpPr>
        <p:spPr>
          <a:xfrm rot="10800000">
            <a:off x="1060836" y="3708363"/>
            <a:ext cx="1465942" cy="1465942"/>
          </a:xfrm>
          <a:prstGeom prst="arc">
            <a:avLst>
              <a:gd name="adj1" fmla="val 16200000"/>
              <a:gd name="adj2" fmla="val 5422259"/>
            </a:avLst>
          </a:prstGeom>
          <a:noFill/>
          <a:ln w="254000" cap="flat" cmpd="sng" algn="ctr">
            <a:solidFill>
              <a:srgbClr val="AAAAA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2D8AC8-E2F3-8FBA-39F3-843CF39BA958}"/>
              </a:ext>
            </a:extLst>
          </p:cNvPr>
          <p:cNvCxnSpPr>
            <a:cxnSpLocks/>
            <a:stCxn id="9" idx="0"/>
          </p:cNvCxnSpPr>
          <p:nvPr/>
        </p:nvCxnSpPr>
        <p:spPr>
          <a:xfrm>
            <a:off x="1793807" y="5174305"/>
            <a:ext cx="10398193" cy="0"/>
          </a:xfrm>
          <a:prstGeom prst="line">
            <a:avLst/>
          </a:prstGeom>
          <a:noFill/>
          <a:ln w="254000" cap="flat" cmpd="sng" algn="ctr">
            <a:solidFill>
              <a:srgbClr val="AAAAAA"/>
            </a:solidFill>
            <a:prstDash val="solid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BD445C-4E0B-04FD-97CC-5AA72A785424}"/>
              </a:ext>
            </a:extLst>
          </p:cNvPr>
          <p:cNvCxnSpPr>
            <a:cxnSpLocks/>
          </p:cNvCxnSpPr>
          <p:nvPr/>
        </p:nvCxnSpPr>
        <p:spPr>
          <a:xfrm>
            <a:off x="0" y="2243742"/>
            <a:ext cx="10402956" cy="0"/>
          </a:xfrm>
          <a:prstGeom prst="line">
            <a:avLst/>
          </a:prstGeom>
          <a:noFill/>
          <a:ln w="25400" cap="flat" cmpd="sng" algn="ctr">
            <a:solidFill>
              <a:srgbClr val="F2F2F2"/>
            </a:solidFill>
            <a:prstDash val="dash"/>
            <a:miter lim="800000"/>
            <a:headEnd type="none"/>
          </a:ln>
          <a:effectLst/>
        </p:spPr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540D45EF-154C-5339-25BB-C480213BB900}"/>
              </a:ext>
            </a:extLst>
          </p:cNvPr>
          <p:cNvSpPr/>
          <p:nvPr/>
        </p:nvSpPr>
        <p:spPr>
          <a:xfrm>
            <a:off x="9665222" y="2243742"/>
            <a:ext cx="1465942" cy="1465942"/>
          </a:xfrm>
          <a:prstGeom prst="arc">
            <a:avLst>
              <a:gd name="adj1" fmla="val 16200000"/>
              <a:gd name="adj2" fmla="val 5534253"/>
            </a:avLst>
          </a:prstGeom>
          <a:noFill/>
          <a:ln w="25400" cap="flat" cmpd="sng" algn="ctr">
            <a:solidFill>
              <a:srgbClr val="F2F2F2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870FE5-47AB-1156-5157-E607634EBB2A}"/>
              </a:ext>
            </a:extLst>
          </p:cNvPr>
          <p:cNvCxnSpPr>
            <a:stCxn id="14" idx="2"/>
          </p:cNvCxnSpPr>
          <p:nvPr/>
        </p:nvCxnSpPr>
        <p:spPr>
          <a:xfrm>
            <a:off x="1798553" y="3708378"/>
            <a:ext cx="8604403" cy="1306"/>
          </a:xfrm>
          <a:prstGeom prst="line">
            <a:avLst/>
          </a:prstGeom>
          <a:noFill/>
          <a:ln w="25400" cap="flat" cmpd="sng" algn="ctr">
            <a:solidFill>
              <a:srgbClr val="F2F2F2"/>
            </a:solidFill>
            <a:prstDash val="dash"/>
            <a:miter lim="800000"/>
          </a:ln>
          <a:effectLst/>
        </p:spPr>
      </p:cxnSp>
      <p:sp>
        <p:nvSpPr>
          <p:cNvPr id="14" name="Arc 13">
            <a:extLst>
              <a:ext uri="{FF2B5EF4-FFF2-40B4-BE49-F238E27FC236}">
                <a16:creationId xmlns:a16="http://schemas.microsoft.com/office/drawing/2014/main" id="{CC4C849B-D9E7-BA1D-676B-75CB70653607}"/>
              </a:ext>
            </a:extLst>
          </p:cNvPr>
          <p:cNvSpPr/>
          <p:nvPr/>
        </p:nvSpPr>
        <p:spPr>
          <a:xfrm rot="10800000">
            <a:off x="1060836" y="3708363"/>
            <a:ext cx="1465942" cy="1465942"/>
          </a:xfrm>
          <a:prstGeom prst="arc">
            <a:avLst>
              <a:gd name="adj1" fmla="val 16200000"/>
              <a:gd name="adj2" fmla="val 5422259"/>
            </a:avLst>
          </a:prstGeom>
          <a:noFill/>
          <a:ln w="25400" cap="flat" cmpd="sng" algn="ctr">
            <a:solidFill>
              <a:srgbClr val="F2F2F2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3360E6-4A17-15A2-E621-93412AC1EC56}"/>
              </a:ext>
            </a:extLst>
          </p:cNvPr>
          <p:cNvCxnSpPr>
            <a:cxnSpLocks/>
            <a:stCxn id="14" idx="0"/>
          </p:cNvCxnSpPr>
          <p:nvPr/>
        </p:nvCxnSpPr>
        <p:spPr>
          <a:xfrm>
            <a:off x="1793807" y="5174305"/>
            <a:ext cx="10422873" cy="0"/>
          </a:xfrm>
          <a:prstGeom prst="line">
            <a:avLst/>
          </a:prstGeom>
          <a:noFill/>
          <a:ln w="25400" cap="flat" cmpd="sng" algn="ctr">
            <a:solidFill>
              <a:srgbClr val="F2F2F2"/>
            </a:solidFill>
            <a:prstDash val="dash"/>
            <a:miter lim="800000"/>
          </a:ln>
          <a:effectLst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24BE93A4-B378-7AEA-00A0-5237C9238D1C}"/>
              </a:ext>
            </a:extLst>
          </p:cNvPr>
          <p:cNvSpPr/>
          <p:nvPr/>
        </p:nvSpPr>
        <p:spPr>
          <a:xfrm>
            <a:off x="2484728" y="1966859"/>
            <a:ext cx="553766" cy="553766"/>
          </a:xfrm>
          <a:prstGeom prst="ellipse">
            <a:avLst/>
          </a:prstGeom>
          <a:solidFill>
            <a:srgbClr val="F2F2F2"/>
          </a:solidFill>
          <a:ln w="1270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0CA1C0-6745-9EA3-D515-5ACF0C282D28}"/>
              </a:ext>
            </a:extLst>
          </p:cNvPr>
          <p:cNvSpPr txBox="1"/>
          <p:nvPr/>
        </p:nvSpPr>
        <p:spPr>
          <a:xfrm>
            <a:off x="2566848" y="2163617"/>
            <a:ext cx="389526" cy="26205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5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2367A78-2118-A85A-1D61-655EB87B080B}"/>
              </a:ext>
            </a:extLst>
          </p:cNvPr>
          <p:cNvSpPr/>
          <p:nvPr/>
        </p:nvSpPr>
        <p:spPr>
          <a:xfrm>
            <a:off x="6198024" y="1977723"/>
            <a:ext cx="553766" cy="553766"/>
          </a:xfrm>
          <a:prstGeom prst="ellipse">
            <a:avLst/>
          </a:prstGeom>
          <a:solidFill>
            <a:srgbClr val="F2F2F2"/>
          </a:solidFill>
          <a:ln w="127000" cap="flat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DC24D31-D202-F5C8-7528-08C473FCA6F0}"/>
              </a:ext>
            </a:extLst>
          </p:cNvPr>
          <p:cNvSpPr txBox="1"/>
          <p:nvPr/>
        </p:nvSpPr>
        <p:spPr>
          <a:xfrm>
            <a:off x="6280144" y="2174481"/>
            <a:ext cx="389526" cy="26205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5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53408F9-913B-FB44-5E50-6AD9778CAAD5}"/>
              </a:ext>
            </a:extLst>
          </p:cNvPr>
          <p:cNvSpPr/>
          <p:nvPr/>
        </p:nvSpPr>
        <p:spPr>
          <a:xfrm>
            <a:off x="7656740" y="3435068"/>
            <a:ext cx="553766" cy="553766"/>
          </a:xfrm>
          <a:prstGeom prst="ellipse">
            <a:avLst/>
          </a:prstGeom>
          <a:solidFill>
            <a:srgbClr val="F2F2F2"/>
          </a:solidFill>
          <a:ln w="1270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E842483-2E37-2592-89F3-EA2D20DB4E5C}"/>
              </a:ext>
            </a:extLst>
          </p:cNvPr>
          <p:cNvSpPr txBox="1"/>
          <p:nvPr/>
        </p:nvSpPr>
        <p:spPr>
          <a:xfrm>
            <a:off x="7738860" y="3631826"/>
            <a:ext cx="389526" cy="26205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5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CBF4BC1-D03D-F443-4FB5-660E91E6C090}"/>
              </a:ext>
            </a:extLst>
          </p:cNvPr>
          <p:cNvSpPr/>
          <p:nvPr/>
        </p:nvSpPr>
        <p:spPr>
          <a:xfrm>
            <a:off x="9591837" y="1942569"/>
            <a:ext cx="553766" cy="553766"/>
          </a:xfrm>
          <a:prstGeom prst="ellipse">
            <a:avLst/>
          </a:prstGeom>
          <a:solidFill>
            <a:srgbClr val="F2F2F2"/>
          </a:solidFill>
          <a:ln w="1270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B0DA4AC-C490-011C-43BB-5B733545D7D1}"/>
              </a:ext>
            </a:extLst>
          </p:cNvPr>
          <p:cNvSpPr txBox="1"/>
          <p:nvPr/>
        </p:nvSpPr>
        <p:spPr>
          <a:xfrm>
            <a:off x="9673957" y="2139327"/>
            <a:ext cx="389526" cy="26205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5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BC19626-E6E1-496B-CA4A-047D3512649B}"/>
              </a:ext>
            </a:extLst>
          </p:cNvPr>
          <p:cNvSpPr/>
          <p:nvPr/>
        </p:nvSpPr>
        <p:spPr>
          <a:xfrm>
            <a:off x="4232978" y="3438243"/>
            <a:ext cx="553766" cy="553766"/>
          </a:xfrm>
          <a:prstGeom prst="ellipse">
            <a:avLst/>
          </a:prstGeom>
          <a:solidFill>
            <a:srgbClr val="F2F2F2"/>
          </a:solidFill>
          <a:ln w="12700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0BA79D0-A360-2BEE-3A94-F28E636D4C3A}"/>
              </a:ext>
            </a:extLst>
          </p:cNvPr>
          <p:cNvSpPr txBox="1"/>
          <p:nvPr/>
        </p:nvSpPr>
        <p:spPr>
          <a:xfrm>
            <a:off x="4315098" y="3635001"/>
            <a:ext cx="389526" cy="26205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5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5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AF00859-44FE-EF8E-3B07-9EF828D0EEDB}"/>
              </a:ext>
            </a:extLst>
          </p:cNvPr>
          <p:cNvSpPr/>
          <p:nvPr/>
        </p:nvSpPr>
        <p:spPr>
          <a:xfrm>
            <a:off x="2436881" y="4960270"/>
            <a:ext cx="553766" cy="553766"/>
          </a:xfrm>
          <a:prstGeom prst="ellipse">
            <a:avLst/>
          </a:prstGeom>
          <a:solidFill>
            <a:srgbClr val="F2F2F2"/>
          </a:solidFill>
          <a:ln w="1270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A836376-E417-7ED2-3682-43EF011AD015}"/>
              </a:ext>
            </a:extLst>
          </p:cNvPr>
          <p:cNvSpPr txBox="1"/>
          <p:nvPr/>
        </p:nvSpPr>
        <p:spPr>
          <a:xfrm>
            <a:off x="2519001" y="5157028"/>
            <a:ext cx="389526" cy="26205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5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E1C5DBE-96BB-9FA2-EC24-4150AE752F50}"/>
              </a:ext>
            </a:extLst>
          </p:cNvPr>
          <p:cNvSpPr txBox="1"/>
          <p:nvPr/>
        </p:nvSpPr>
        <p:spPr>
          <a:xfrm>
            <a:off x="1060836" y="1769621"/>
            <a:ext cx="903048" cy="2330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START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E8C7E08-A444-B652-788E-B2112E4B6976}"/>
              </a:ext>
            </a:extLst>
          </p:cNvPr>
          <p:cNvSpPr txBox="1"/>
          <p:nvPr/>
        </p:nvSpPr>
        <p:spPr>
          <a:xfrm>
            <a:off x="2079809" y="1489065"/>
            <a:ext cx="13563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50" normalizeH="0" baseline="0" noProof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Identify &amp; Access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AD011A5-2CDD-2D11-9347-CBCDF7D2C652}"/>
              </a:ext>
            </a:extLst>
          </p:cNvPr>
          <p:cNvSpPr txBox="1"/>
          <p:nvPr/>
        </p:nvSpPr>
        <p:spPr>
          <a:xfrm>
            <a:off x="1755797" y="2589886"/>
            <a:ext cx="1979272" cy="8015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Cloud Identity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Password less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Conditional Access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Microsoft Defender for Identity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9421BDF-D05D-B73F-339C-E87939EC4E8C}"/>
              </a:ext>
            </a:extLst>
          </p:cNvPr>
          <p:cNvSpPr txBox="1"/>
          <p:nvPr/>
        </p:nvSpPr>
        <p:spPr>
          <a:xfrm>
            <a:off x="5520611" y="1489065"/>
            <a:ext cx="18182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5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Cloud Files and Services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50" normalizeH="0" baseline="0" noProof="0">
              <a:ln>
                <a:noFill/>
              </a:ln>
              <a:solidFill>
                <a:srgbClr val="0080B1"/>
              </a:solidFill>
              <a:effectLst/>
              <a:uLnTx/>
              <a:uFillTx/>
              <a:latin typeface="Arial"/>
              <a:ea typeface="Ebrima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1910EF7-B7C2-8FE7-A87E-732BC46C6DF0}"/>
              </a:ext>
            </a:extLst>
          </p:cNvPr>
          <p:cNvSpPr txBox="1"/>
          <p:nvPr/>
        </p:nvSpPr>
        <p:spPr>
          <a:xfrm>
            <a:off x="8892826" y="1581636"/>
            <a:ext cx="198091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 marR="0" lvl="0" indent="0"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5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Ebrima" panose="02000000000000000000" pitchFamily="2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50" normalizeH="0" baseline="0" noProof="0">
                <a:ln>
                  <a:noFill/>
                </a:ln>
                <a:solidFill>
                  <a:srgbClr val="E6B600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Modern Devices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4DB5659-82E8-DA44-37CC-9BA9A7715ACE}"/>
              </a:ext>
            </a:extLst>
          </p:cNvPr>
          <p:cNvSpPr txBox="1"/>
          <p:nvPr/>
        </p:nvSpPr>
        <p:spPr>
          <a:xfrm>
            <a:off x="7255431" y="2872949"/>
            <a:ext cx="13563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 marR="0" lvl="0" indent="0"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5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Ebrima" panose="02000000000000000000" pitchFamily="2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50" normalizeH="0" baseline="0" noProof="0">
                <a:ln>
                  <a:noFill/>
                </a:ln>
                <a:solidFill>
                  <a:srgbClr val="0F1C50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Device Management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EF9147A-4C2D-3CFB-D41B-6FD7D7F9A4AD}"/>
              </a:ext>
            </a:extLst>
          </p:cNvPr>
          <p:cNvSpPr txBox="1"/>
          <p:nvPr/>
        </p:nvSpPr>
        <p:spPr>
          <a:xfrm>
            <a:off x="3776016" y="2897732"/>
            <a:ext cx="14676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50" normalizeH="0" baseline="0" noProof="0">
                <a:ln>
                  <a:noFill/>
                </a:ln>
                <a:solidFill>
                  <a:srgbClr val="83B254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Endpoint Servicing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23EF71F-1F99-7304-3EF4-0D745EBC30E0}"/>
              </a:ext>
            </a:extLst>
          </p:cNvPr>
          <p:cNvSpPr txBox="1"/>
          <p:nvPr/>
        </p:nvSpPr>
        <p:spPr>
          <a:xfrm>
            <a:off x="2024156" y="4566841"/>
            <a:ext cx="146769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50" normalizeH="0" baseline="0" noProof="0">
                <a:ln>
                  <a:noFill/>
                </a:ln>
                <a:solidFill>
                  <a:srgbClr val="BC4328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Endpoint Security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6CF0549-8FB7-876C-CD4E-2C7EA78293E1}"/>
              </a:ext>
            </a:extLst>
          </p:cNvPr>
          <p:cNvSpPr txBox="1"/>
          <p:nvPr/>
        </p:nvSpPr>
        <p:spPr>
          <a:xfrm>
            <a:off x="5711203" y="2603859"/>
            <a:ext cx="1524033" cy="7986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 marR="0" lvl="0" indent="0"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kern="0" cap="none" spc="0" normalizeH="0" baseline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/>
                <a:ea typeface="Ebrima" panose="02000000000000000000" pitchFamily="2" charset="0"/>
                <a:cs typeface="Segoe UI" panose="020B0502040204020203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OneDrive</a:t>
            </a:r>
          </a:p>
          <a:p>
            <a:pPr marL="0" marR="0" lvl="0" indent="0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Microsoft Teams</a:t>
            </a:r>
          </a:p>
          <a:p>
            <a:pPr marL="0" marR="0" lvl="0" indent="0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Microsoft Defender for Office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2334483-D7B9-85D1-75E6-954289A57B40}"/>
              </a:ext>
            </a:extLst>
          </p:cNvPr>
          <p:cNvSpPr txBox="1"/>
          <p:nvPr/>
        </p:nvSpPr>
        <p:spPr>
          <a:xfrm>
            <a:off x="6783730" y="4067058"/>
            <a:ext cx="2453285" cy="10038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 marR="0" lvl="0" indent="0"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kern="0" cap="none" spc="0" normalizeH="0" baseline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/>
                <a:ea typeface="Ebrima" panose="02000000000000000000" pitchFamily="2" charset="0"/>
                <a:cs typeface="Segoe UI" panose="020B0502040204020203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Windows Autopilot, Co-Management</a:t>
            </a:r>
          </a:p>
          <a:p>
            <a:pPr marL="0" marR="0" lvl="0" indent="0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Configurations and Policies</a:t>
            </a:r>
          </a:p>
          <a:p>
            <a:pPr marL="0" marR="0" lvl="0" indent="0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Application Mgmt.</a:t>
            </a:r>
          </a:p>
          <a:p>
            <a:pPr marL="0" marR="0" lvl="0" indent="0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Device Health and Compliance</a:t>
            </a:r>
          </a:p>
          <a:p>
            <a:pPr marL="0" marR="0" lvl="0" indent="0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Endpoint Analytics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62AC803-3711-A1B6-C446-E7ACA3FBBC3E}"/>
              </a:ext>
            </a:extLst>
          </p:cNvPr>
          <p:cNvSpPr txBox="1"/>
          <p:nvPr/>
        </p:nvSpPr>
        <p:spPr>
          <a:xfrm>
            <a:off x="3436192" y="4038768"/>
            <a:ext cx="2101946" cy="3911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 marR="0" lvl="0" indent="0"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kern="0" cap="none" spc="0" normalizeH="0" baseline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/>
                <a:ea typeface="Ebrima" panose="02000000000000000000" pitchFamily="2" charset="0"/>
                <a:cs typeface="Segoe UI" panose="020B0502040204020203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Windows Update for Business</a:t>
            </a:r>
          </a:p>
          <a:p>
            <a:pPr marL="0" marR="0" lvl="0" indent="0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M365 Apps MEC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880D1DA-4C00-79B5-DC02-E385521F224B}"/>
              </a:ext>
            </a:extLst>
          </p:cNvPr>
          <p:cNvSpPr txBox="1"/>
          <p:nvPr/>
        </p:nvSpPr>
        <p:spPr>
          <a:xfrm>
            <a:off x="1548732" y="5594197"/>
            <a:ext cx="2325472" cy="8015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 marR="0" lvl="0" indent="0"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kern="0" cap="none" spc="0" normalizeH="0" baseline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/>
                <a:ea typeface="Ebrima" panose="02000000000000000000" pitchFamily="2" charset="0"/>
                <a:cs typeface="Segoe UI" panose="020B0502040204020203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Cloud managed firmware</a:t>
            </a:r>
          </a:p>
          <a:p>
            <a:pPr marL="0" marR="0" lvl="0" indent="0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Secure Boot and BitLocker</a:t>
            </a:r>
          </a:p>
          <a:p>
            <a:pPr marL="0" marR="0" lvl="0" indent="0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Windows Hello for Business</a:t>
            </a:r>
          </a:p>
          <a:p>
            <a:pPr marL="0" marR="0" lvl="0" indent="0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Microsoft Defender for Endpoint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77137D4-002E-FA82-2EF4-949A4372DFB3}"/>
              </a:ext>
            </a:extLst>
          </p:cNvPr>
          <p:cNvSpPr txBox="1"/>
          <p:nvPr/>
        </p:nvSpPr>
        <p:spPr>
          <a:xfrm>
            <a:off x="8470342" y="2622368"/>
            <a:ext cx="2796755" cy="5963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 marR="0" lvl="0" indent="0"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kern="0" cap="none" spc="0" normalizeH="0" baseline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/>
                <a:ea typeface="Ebrima" panose="02000000000000000000" pitchFamily="2" charset="0"/>
                <a:cs typeface="Segoe UI" panose="020B0502040204020203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Windows, iOS and Android</a:t>
            </a:r>
          </a:p>
          <a:p>
            <a:pPr marL="0" marR="0" lvl="0" indent="0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Surface / Secured Core PCs</a:t>
            </a:r>
          </a:p>
          <a:p>
            <a:pPr marL="0" marR="0" lvl="0" indent="0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HoloLens, Surface Hub &amp; Specialty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AFCD08A-A4D2-B189-8915-D7751FCE0054}"/>
              </a:ext>
            </a:extLst>
          </p:cNvPr>
          <p:cNvSpPr/>
          <p:nvPr/>
        </p:nvSpPr>
        <p:spPr>
          <a:xfrm>
            <a:off x="5878749" y="4937178"/>
            <a:ext cx="553766" cy="553766"/>
          </a:xfrm>
          <a:prstGeom prst="ellipse">
            <a:avLst/>
          </a:prstGeom>
          <a:solidFill>
            <a:srgbClr val="F2F2F2"/>
          </a:solidFill>
          <a:ln w="1270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9E39453-4FE0-8C47-B75E-51A585CC79DC}"/>
              </a:ext>
            </a:extLst>
          </p:cNvPr>
          <p:cNvSpPr txBox="1"/>
          <p:nvPr/>
        </p:nvSpPr>
        <p:spPr>
          <a:xfrm>
            <a:off x="5960869" y="5133936"/>
            <a:ext cx="389526" cy="26205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spc="50">
                <a:solidFill>
                  <a:srgbClr val="1C1C1C"/>
                </a:solidFill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7</a:t>
            </a:r>
            <a:endParaRPr kumimoji="0" lang="en-US" sz="2400" b="1" i="0" u="none" strike="noStrike" kern="0" cap="none" spc="5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Ebrima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1C77CBB-31CC-29FE-A796-8E254CB0B9CD}"/>
              </a:ext>
            </a:extLst>
          </p:cNvPr>
          <p:cNvSpPr txBox="1"/>
          <p:nvPr/>
        </p:nvSpPr>
        <p:spPr>
          <a:xfrm>
            <a:off x="5477438" y="4437431"/>
            <a:ext cx="13563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50" normalizeH="0" baseline="0" noProof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Virtualized Endpoints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DBC3674-30E9-6B91-BBD0-C16156F2AACB}"/>
              </a:ext>
            </a:extLst>
          </p:cNvPr>
          <p:cNvSpPr txBox="1"/>
          <p:nvPr/>
        </p:nvSpPr>
        <p:spPr>
          <a:xfrm>
            <a:off x="5132368" y="5592753"/>
            <a:ext cx="1979272" cy="3911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Azure Virtual Desktop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Windows 365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79D570C-8E9D-46F9-1116-0678A7F59200}"/>
              </a:ext>
            </a:extLst>
          </p:cNvPr>
          <p:cNvSpPr/>
          <p:nvPr/>
        </p:nvSpPr>
        <p:spPr>
          <a:xfrm>
            <a:off x="9654856" y="4988477"/>
            <a:ext cx="553766" cy="553766"/>
          </a:xfrm>
          <a:prstGeom prst="ellipse">
            <a:avLst/>
          </a:prstGeom>
          <a:solidFill>
            <a:srgbClr val="F2F2F2"/>
          </a:solidFill>
          <a:ln w="127000" cap="flat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3E63522-3C0D-E393-8178-39B79E469D5D}"/>
              </a:ext>
            </a:extLst>
          </p:cNvPr>
          <p:cNvSpPr txBox="1"/>
          <p:nvPr/>
        </p:nvSpPr>
        <p:spPr>
          <a:xfrm>
            <a:off x="9736976" y="5185235"/>
            <a:ext cx="389526" cy="26205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spc="50">
                <a:solidFill>
                  <a:srgbClr val="1C1C1C"/>
                </a:solidFill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8</a:t>
            </a:r>
            <a:endParaRPr kumimoji="0" lang="en-US" sz="2400" b="1" i="0" u="none" strike="noStrike" kern="0" cap="none" spc="5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Ebrima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AC941D2-6DE6-66A2-11C2-D315DEF3357E}"/>
              </a:ext>
            </a:extLst>
          </p:cNvPr>
          <p:cNvSpPr txBox="1"/>
          <p:nvPr/>
        </p:nvSpPr>
        <p:spPr>
          <a:xfrm>
            <a:off x="8974041" y="4399325"/>
            <a:ext cx="18772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5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Microsoft Managed Devices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50" normalizeH="0" baseline="0" noProof="0">
              <a:ln>
                <a:noFill/>
              </a:ln>
              <a:solidFill>
                <a:srgbClr val="0080B1"/>
              </a:solidFill>
              <a:effectLst/>
              <a:uLnTx/>
              <a:uFillTx/>
              <a:latin typeface="Arial"/>
              <a:ea typeface="Ebrima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EED8EEE-1D87-25DF-6DEA-2BD3C27F28E9}"/>
              </a:ext>
            </a:extLst>
          </p:cNvPr>
          <p:cNvSpPr txBox="1"/>
          <p:nvPr/>
        </p:nvSpPr>
        <p:spPr>
          <a:xfrm>
            <a:off x="9371557" y="5669678"/>
            <a:ext cx="1548091" cy="3911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 marR="0" lvl="0" indent="0"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kern="0" cap="none" spc="0" normalizeH="0" baseline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/>
                <a:ea typeface="Ebrima" panose="02000000000000000000" pitchFamily="2" charset="0"/>
                <a:cs typeface="Segoe UI" panose="020B0502040204020203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Device management</a:t>
            </a:r>
          </a:p>
          <a:p>
            <a:pPr marL="0" marR="0" lvl="0" indent="0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Ebrima" panose="02000000000000000000" pitchFamily="2" charset="0"/>
                <a:cs typeface="Segoe UI" panose="020B0502040204020203" pitchFamily="34" charset="0"/>
              </a:rPr>
              <a:t>Security monitoring</a:t>
            </a:r>
          </a:p>
        </p:txBody>
      </p:sp>
      <p:sp>
        <p:nvSpPr>
          <p:cNvPr id="92" name="Arrow: Chevron 91">
            <a:extLst>
              <a:ext uri="{FF2B5EF4-FFF2-40B4-BE49-F238E27FC236}">
                <a16:creationId xmlns:a16="http://schemas.microsoft.com/office/drawing/2014/main" id="{FAC31062-FBDF-C45B-0C0D-ECFA3A429F88}"/>
              </a:ext>
            </a:extLst>
          </p:cNvPr>
          <p:cNvSpPr/>
          <p:nvPr/>
        </p:nvSpPr>
        <p:spPr>
          <a:xfrm>
            <a:off x="7699914" y="699325"/>
            <a:ext cx="3708075" cy="502674"/>
          </a:xfrm>
          <a:prstGeom prst="chevron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762" marR="0" lvl="0" indent="0" algn="ctr" defTabSz="9326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67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Continue the journey with Windows 11</a:t>
            </a:r>
          </a:p>
        </p:txBody>
      </p:sp>
      <p:sp>
        <p:nvSpPr>
          <p:cNvPr id="93" name="Arrow: Chevron 92">
            <a:extLst>
              <a:ext uri="{FF2B5EF4-FFF2-40B4-BE49-F238E27FC236}">
                <a16:creationId xmlns:a16="http://schemas.microsoft.com/office/drawing/2014/main" id="{0A1C8814-CF97-13F4-E34D-F22C9505A807}"/>
              </a:ext>
            </a:extLst>
          </p:cNvPr>
          <p:cNvSpPr/>
          <p:nvPr/>
        </p:nvSpPr>
        <p:spPr>
          <a:xfrm>
            <a:off x="4115618" y="699290"/>
            <a:ext cx="3708075" cy="502674"/>
          </a:xfrm>
          <a:prstGeom prst="chevron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6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67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Segoe UI"/>
              </a:rPr>
              <a:t>Identity and Access, Device and App Management, Zero Trust</a:t>
            </a:r>
            <a:endParaRPr lang="en-US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Segoe UI"/>
            </a:endParaRPr>
          </a:p>
        </p:txBody>
      </p:sp>
      <p:sp>
        <p:nvSpPr>
          <p:cNvPr id="94" name="Arrow: Chevron 93">
            <a:extLst>
              <a:ext uri="{FF2B5EF4-FFF2-40B4-BE49-F238E27FC236}">
                <a16:creationId xmlns:a16="http://schemas.microsoft.com/office/drawing/2014/main" id="{4640AD06-25EA-AA29-2B48-14422A5E5CAA}"/>
              </a:ext>
            </a:extLst>
          </p:cNvPr>
          <p:cNvSpPr/>
          <p:nvPr/>
        </p:nvSpPr>
        <p:spPr>
          <a:xfrm>
            <a:off x="532262" y="698982"/>
            <a:ext cx="3708075" cy="502674"/>
          </a:xfrm>
          <a:prstGeom prst="chevron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Roadmap to modernizing endpoints | Security </a:t>
            </a:r>
            <a:endParaRPr kumimoji="1" lang="en-CA" sz="1200" b="1">
              <a:solidFill>
                <a:schemeClr val="bg1"/>
              </a:solidFill>
            </a:endParaRPr>
          </a:p>
        </p:txBody>
      </p:sp>
      <p:grpSp>
        <p:nvGrpSpPr>
          <p:cNvPr id="95" name="Group 94" descr="Advance the journey across the Zero Trust security model">
            <a:extLst>
              <a:ext uri="{FF2B5EF4-FFF2-40B4-BE49-F238E27FC236}">
                <a16:creationId xmlns:a16="http://schemas.microsoft.com/office/drawing/2014/main" id="{7EB97B2E-2FF2-BEA9-F091-BF4E9D2F4E67}"/>
              </a:ext>
            </a:extLst>
          </p:cNvPr>
          <p:cNvGrpSpPr/>
          <p:nvPr/>
        </p:nvGrpSpPr>
        <p:grpSpPr>
          <a:xfrm>
            <a:off x="184143" y="6306762"/>
            <a:ext cx="12192001" cy="300058"/>
            <a:chOff x="-1" y="6174031"/>
            <a:chExt cx="12192001" cy="253429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D226195-FC9F-4CD3-1A63-606FAC8D5F21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 bwMode="auto">
            <a:xfrm>
              <a:off x="-1" y="6174031"/>
              <a:ext cx="12192001" cy="253429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08E2291-55B3-5EA4-12FA-94D500C64A9B}"/>
                </a:ext>
              </a:extLst>
            </p:cNvPr>
            <p:cNvGrpSpPr/>
            <p:nvPr/>
          </p:nvGrpSpPr>
          <p:grpSpPr>
            <a:xfrm>
              <a:off x="586492" y="6197636"/>
              <a:ext cx="11019016" cy="202198"/>
              <a:chOff x="590372" y="7457470"/>
              <a:chExt cx="11019016" cy="202198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93BF0D33-62B5-6232-7E5B-CF70A0AF6D11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372" y="7558569"/>
                <a:ext cx="11019016" cy="0"/>
              </a:xfrm>
              <a:prstGeom prst="line">
                <a:avLst/>
              </a:prstGeom>
              <a:ln w="19050">
                <a:solidFill>
                  <a:schemeClr val="tx2"/>
                </a:solidFill>
                <a:headEnd type="arrow" w="lg" len="med"/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Text Placeholder 1">
                <a:hlinkClick r:id="" action="ppaction://noaction"/>
                <a:extLst>
                  <a:ext uri="{FF2B5EF4-FFF2-40B4-BE49-F238E27FC236}">
                    <a16:creationId xmlns:a16="http://schemas.microsoft.com/office/drawing/2014/main" id="{E54501DD-E6A3-9832-59D5-85720C264125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0793" y="7457470"/>
                <a:ext cx="5457818" cy="202198"/>
              </a:xfrm>
              <a:prstGeom prst="rect">
                <a:avLst/>
              </a:prstGeom>
              <a:solidFill>
                <a:srgbClr val="FBFBFB"/>
              </a:solidFill>
            </p:spPr>
            <p:txBody>
              <a:bodyPr vert="horz" wrap="square" lIns="0" tIns="0" rIns="0" bIns="0" rtlCol="0" anchor="ctr">
                <a:noAutofit/>
              </a:bodyPr>
              <a:lstStyle>
                <a:lvl1pPr marL="0" marR="0" indent="0" algn="l" defTabSz="932742" rtl="0" eaLnBrk="1" fontAlgn="auto" latinLnBrk="0" hangingPunct="1">
                  <a:lnSpc>
                    <a:spcPts val="1765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Pct val="90000"/>
                  <a:buFont typeface="Wingdings" panose="05000000000000000000" pitchFamily="2" charset="2"/>
                  <a:buNone/>
                  <a:tabLst/>
                  <a:defRPr lang="en-US" sz="1200" b="0" kern="1200" spc="0" baseline="0" dirty="0">
                    <a:solidFill>
                      <a:srgbClr val="000000"/>
                    </a:solidFill>
                    <a:latin typeface="+mj-lt"/>
                    <a:ea typeface="+mn-ea"/>
                    <a:cs typeface="+mn-cs"/>
                  </a:defRPr>
                </a:lvl1pPr>
                <a:lvl2pPr marL="0" marR="0" indent="0" algn="l" defTabSz="914367" rtl="0" eaLnBrk="1" fontAlgn="auto" latinLnBrk="0" hangingPunct="1">
                  <a:lnSpc>
                    <a:spcPts val="1765"/>
                  </a:lnSpc>
                  <a:spcBef>
                    <a:spcPts val="441"/>
                  </a:spcBef>
                  <a:spcAft>
                    <a:spcPts val="0"/>
                  </a:spcAft>
                  <a:buClrTx/>
                  <a:buSzPct val="90000"/>
                  <a:buFont typeface="Arial" panose="020B0604020202020204" pitchFamily="34" charset="0"/>
                  <a:buNone/>
                  <a:tabLst/>
                  <a:defRPr sz="1200" kern="1200" spc="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448193" marR="0" indent="0" algn="l" defTabSz="932742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Pct val="90000"/>
                  <a:buFont typeface="Wingdings" panose="05000000000000000000" pitchFamily="2" charset="2"/>
                  <a:buNone/>
                  <a:tabLst/>
                  <a:defRPr sz="1400" kern="1200" spc="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3pPr>
                <a:lvl4pPr marL="672290" marR="0" indent="0" algn="l" defTabSz="932742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Pct val="90000"/>
                  <a:buFont typeface="Wingdings" panose="05000000000000000000" pitchFamily="2" charset="2"/>
                  <a:buNone/>
                  <a:tabLst/>
                  <a:defRPr sz="1200" kern="1200" spc="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896386" marR="0" indent="0" algn="l" defTabSz="932742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Pct val="90000"/>
                  <a:buFont typeface="Wingdings" panose="05000000000000000000" pitchFamily="2" charset="2"/>
                  <a:buNone/>
                  <a:tabLst/>
                  <a:defRPr sz="1000" kern="1200" spc="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565040" indent="-233186" algn="l" defTabSz="93274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412" indent="-233186" algn="l" defTabSz="93274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97783" indent="-233186" algn="l" defTabSz="93274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64155" indent="-233186" algn="l" defTabSz="93274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32742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Pct val="90000"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n-lt"/>
                    <a:ea typeface="+mn-ea"/>
                    <a:cs typeface="Segoe UI" panose="020B0502040204020203" pitchFamily="34" charset="0"/>
                  </a:rPr>
                  <a:t>Advance the journey across the Zero Trust security model</a:t>
                </a:r>
              </a:p>
            </p:txBody>
          </p:sp>
        </p:grp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BD15521-213B-98DA-1A4A-6D76DA9755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27040" cy="212436"/>
          </a:xfrm>
        </p:spPr>
        <p:txBody>
          <a:bodyPr/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41343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9FFA1-668F-45F1-A607-583FE315A0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A2340-BE12-4138-BE15-7C339B03EB4B}" type="slidenum">
              <a:rPr kumimoji="1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sz="800" b="0" i="0" u="none" strike="noStrike" kern="1200" cap="none" spc="0" normalizeH="0" baseline="0" noProof="0">
              <a:ln>
                <a:noFill/>
              </a:ln>
              <a:solidFill>
                <a:srgbClr val="6785C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BE1D76-5110-1324-40BF-1FFD9D392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Windows 11 Deployment Approach 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5F6215D-628E-4363-1CE3-E44580F75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929898" y="2018417"/>
            <a:ext cx="3291197" cy="3291193"/>
          </a:xfrm>
          <a:custGeom>
            <a:avLst/>
            <a:gdLst>
              <a:gd name="connsiteX0" fmla="*/ 1154264 w 2308528"/>
              <a:gd name="connsiteY0" fmla="*/ 0 h 2308528"/>
              <a:gd name="connsiteX1" fmla="*/ 2308528 w 2308528"/>
              <a:gd name="connsiteY1" fmla="*/ 1154264 h 2308528"/>
              <a:gd name="connsiteX2" fmla="*/ 1154264 w 2308528"/>
              <a:gd name="connsiteY2" fmla="*/ 2308528 h 2308528"/>
              <a:gd name="connsiteX3" fmla="*/ 0 w 2308528"/>
              <a:gd name="connsiteY3" fmla="*/ 1154264 h 2308528"/>
              <a:gd name="connsiteX4" fmla="*/ 1154264 w 2308528"/>
              <a:gd name="connsiteY4" fmla="*/ 0 h 230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8528" h="2308528">
                <a:moveTo>
                  <a:pt x="1154264" y="0"/>
                </a:moveTo>
                <a:cubicBezTo>
                  <a:pt x="1791746" y="0"/>
                  <a:pt x="2308528" y="516782"/>
                  <a:pt x="2308528" y="1154264"/>
                </a:cubicBezTo>
                <a:cubicBezTo>
                  <a:pt x="2308528" y="1791746"/>
                  <a:pt x="1791746" y="2308528"/>
                  <a:pt x="1154264" y="2308528"/>
                </a:cubicBezTo>
                <a:cubicBezTo>
                  <a:pt x="516782" y="2308528"/>
                  <a:pt x="0" y="1791746"/>
                  <a:pt x="0" y="1154264"/>
                </a:cubicBezTo>
                <a:cubicBezTo>
                  <a:pt x="0" y="516782"/>
                  <a:pt x="516782" y="0"/>
                  <a:pt x="11542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00857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3BF7A9-A560-A61F-58AC-A3D684C0E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8740273" y="2846377"/>
            <a:ext cx="1162845" cy="1152000"/>
            <a:chOff x="7916322" y="3396604"/>
            <a:chExt cx="1434957" cy="1421574"/>
          </a:xfrm>
        </p:grpSpPr>
        <p:pic>
          <p:nvPicPr>
            <p:cNvPr id="8" name="Picture 7" descr="A picture containing text, electronics, display, computer&#10;&#10;Description automatically generated">
              <a:extLst>
                <a:ext uri="{FF2B5EF4-FFF2-40B4-BE49-F238E27FC236}">
                  <a16:creationId xmlns:a16="http://schemas.microsoft.com/office/drawing/2014/main" id="{CE26754D-576E-4F64-0813-95C1E386F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6322" y="3689426"/>
              <a:ext cx="1434957" cy="1128752"/>
            </a:xfrm>
            <a:prstGeom prst="rect">
              <a:avLst/>
            </a:prstGeom>
          </p:spPr>
        </p:pic>
        <p:pic>
          <p:nvPicPr>
            <p:cNvPr id="9" name="Windows 10 logo">
              <a:extLst>
                <a:ext uri="{FF2B5EF4-FFF2-40B4-BE49-F238E27FC236}">
                  <a16:creationId xmlns:a16="http://schemas.microsoft.com/office/drawing/2014/main" id="{379EA433-4004-D832-5A71-0FB807A6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288" y="3396604"/>
              <a:ext cx="1210241" cy="24622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BCE92D-4412-6A1C-6B02-D7546D4A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769241" y="2681491"/>
            <a:ext cx="2081309" cy="1440000"/>
            <a:chOff x="8242083" y="3228759"/>
            <a:chExt cx="2465497" cy="1705808"/>
          </a:xfrm>
        </p:grpSpPr>
        <p:pic>
          <p:nvPicPr>
            <p:cNvPr id="11" name="Picture 10" descr="A computer with a blue screen&#10;&#10;Description automatically generated with low confidence">
              <a:extLst>
                <a:ext uri="{FF2B5EF4-FFF2-40B4-BE49-F238E27FC236}">
                  <a16:creationId xmlns:a16="http://schemas.microsoft.com/office/drawing/2014/main" id="{AEE00BFB-AFBD-E426-956E-12284C2F0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083" y="3547724"/>
              <a:ext cx="2465497" cy="1386843"/>
            </a:xfrm>
            <a:prstGeom prst="rect">
              <a:avLst/>
            </a:prstGeom>
          </p:spPr>
        </p:pic>
        <p:pic>
          <p:nvPicPr>
            <p:cNvPr id="12" name="Picture 11" descr="Windows 11 logo">
              <a:extLst>
                <a:ext uri="{FF2B5EF4-FFF2-40B4-BE49-F238E27FC236}">
                  <a16:creationId xmlns:a16="http://schemas.microsoft.com/office/drawing/2014/main" id="{A31A3CFA-7BE0-1EA9-8AEE-32BCA51F1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250" y="3228759"/>
              <a:ext cx="1474664" cy="595958"/>
            </a:xfrm>
            <a:prstGeom prst="rect">
              <a:avLst/>
            </a:prstGeom>
          </p:spPr>
        </p:pic>
      </p:grpSp>
      <p:sp>
        <p:nvSpPr>
          <p:cNvPr id="13" name="Rounded Rectangle 36">
            <a:extLst>
              <a:ext uri="{FF2B5EF4-FFF2-40B4-BE49-F238E27FC236}">
                <a16:creationId xmlns:a16="http://schemas.microsoft.com/office/drawing/2014/main" id="{60C353E5-5B5D-D88D-4C88-0B480D3993B6}"/>
              </a:ext>
            </a:extLst>
          </p:cNvPr>
          <p:cNvSpPr/>
          <p:nvPr/>
        </p:nvSpPr>
        <p:spPr>
          <a:xfrm>
            <a:off x="563880" y="1570346"/>
            <a:ext cx="4904143" cy="2682084"/>
          </a:xfrm>
          <a:prstGeom prst="roundRect">
            <a:avLst>
              <a:gd name="adj" fmla="val 2801"/>
            </a:avLst>
          </a:prstGeom>
          <a:solidFill>
            <a:schemeClr val="accent1"/>
          </a:solidFill>
          <a:ln w="12700">
            <a:solidFill>
              <a:schemeClr val="bg1"/>
            </a:solidFill>
            <a:miter lim="400000"/>
          </a:ln>
          <a:effectLst/>
        </p:spPr>
        <p:txBody>
          <a:bodyPr lIns="274320" tIns="0" rIns="27432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Windows 10 &amp; 11 Cohabitate: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Update devices that meet the hardware floor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Same servicing framework &amp; process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Same tooling &amp; management approach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Same ring strategy and approach – just another feature update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Run the same applications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Familiar user experiences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Same deployment cadence</a:t>
            </a:r>
          </a:p>
        </p:txBody>
      </p:sp>
      <p:sp>
        <p:nvSpPr>
          <p:cNvPr id="14" name="update dark">
            <a:extLst>
              <a:ext uri="{FF2B5EF4-FFF2-40B4-BE49-F238E27FC236}">
                <a16:creationId xmlns:a16="http://schemas.microsoft.com/office/drawing/2014/main" id="{AEBFA554-F04C-6DA2-968B-00848DA66447}"/>
              </a:ext>
            </a:extLst>
          </p:cNvPr>
          <p:cNvSpPr txBox="1"/>
          <p:nvPr/>
        </p:nvSpPr>
        <p:spPr>
          <a:xfrm>
            <a:off x="490685" y="4913261"/>
            <a:ext cx="1565466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38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Plan</a:t>
            </a:r>
          </a:p>
        </p:txBody>
      </p:sp>
      <p:sp>
        <p:nvSpPr>
          <p:cNvPr id="15" name="update dark">
            <a:extLst>
              <a:ext uri="{FF2B5EF4-FFF2-40B4-BE49-F238E27FC236}">
                <a16:creationId xmlns:a16="http://schemas.microsoft.com/office/drawing/2014/main" id="{C3FE33A4-20DC-8EEB-B1D8-5E5058AF2D88}"/>
              </a:ext>
            </a:extLst>
          </p:cNvPr>
          <p:cNvSpPr txBox="1"/>
          <p:nvPr/>
        </p:nvSpPr>
        <p:spPr>
          <a:xfrm>
            <a:off x="3115872" y="4913261"/>
            <a:ext cx="1181243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38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Prepare</a:t>
            </a:r>
          </a:p>
        </p:txBody>
      </p:sp>
      <p:sp>
        <p:nvSpPr>
          <p:cNvPr id="16" name="update dark">
            <a:extLst>
              <a:ext uri="{FF2B5EF4-FFF2-40B4-BE49-F238E27FC236}">
                <a16:creationId xmlns:a16="http://schemas.microsoft.com/office/drawing/2014/main" id="{C8FEDECE-D825-C23F-D577-084A93FED62F}"/>
              </a:ext>
            </a:extLst>
          </p:cNvPr>
          <p:cNvSpPr txBox="1"/>
          <p:nvPr/>
        </p:nvSpPr>
        <p:spPr>
          <a:xfrm>
            <a:off x="5548947" y="4913261"/>
            <a:ext cx="1181243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38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Deploy</a:t>
            </a:r>
          </a:p>
        </p:txBody>
      </p:sp>
      <p:sp>
        <p:nvSpPr>
          <p:cNvPr id="17" name="update dark">
            <a:extLst>
              <a:ext uri="{FF2B5EF4-FFF2-40B4-BE49-F238E27FC236}">
                <a16:creationId xmlns:a16="http://schemas.microsoft.com/office/drawing/2014/main" id="{07BB010F-85E7-4A5C-0D5C-60DC6CBC4ADF}"/>
              </a:ext>
            </a:extLst>
          </p:cNvPr>
          <p:cNvSpPr txBox="1"/>
          <p:nvPr/>
        </p:nvSpPr>
        <p:spPr>
          <a:xfrm>
            <a:off x="7380822" y="5815288"/>
            <a:ext cx="253209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38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Choice</a:t>
            </a:r>
          </a:p>
        </p:txBody>
      </p:sp>
      <p:sp>
        <p:nvSpPr>
          <p:cNvPr id="52" name="update dark">
            <a:extLst>
              <a:ext uri="{FF2B5EF4-FFF2-40B4-BE49-F238E27FC236}">
                <a16:creationId xmlns:a16="http://schemas.microsoft.com/office/drawing/2014/main" id="{E4B53BEB-D531-B929-77A5-EBC61117123A}"/>
              </a:ext>
            </a:extLst>
          </p:cNvPr>
          <p:cNvSpPr txBox="1"/>
          <p:nvPr/>
        </p:nvSpPr>
        <p:spPr>
          <a:xfrm>
            <a:off x="9548528" y="4814179"/>
            <a:ext cx="253209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38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Productive</a:t>
            </a:r>
          </a:p>
        </p:txBody>
      </p:sp>
      <p:sp>
        <p:nvSpPr>
          <p:cNvPr id="53" name="update dark">
            <a:extLst>
              <a:ext uri="{FF2B5EF4-FFF2-40B4-BE49-F238E27FC236}">
                <a16:creationId xmlns:a16="http://schemas.microsoft.com/office/drawing/2014/main" id="{84A12956-6FA4-DAA6-E007-6256D33AE2A1}"/>
              </a:ext>
            </a:extLst>
          </p:cNvPr>
          <p:cNvSpPr txBox="1"/>
          <p:nvPr/>
        </p:nvSpPr>
        <p:spPr>
          <a:xfrm>
            <a:off x="9850480" y="2837614"/>
            <a:ext cx="253209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38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Collaborative</a:t>
            </a:r>
          </a:p>
        </p:txBody>
      </p:sp>
      <p:sp>
        <p:nvSpPr>
          <p:cNvPr id="59" name="update dark">
            <a:extLst>
              <a:ext uri="{FF2B5EF4-FFF2-40B4-BE49-F238E27FC236}">
                <a16:creationId xmlns:a16="http://schemas.microsoft.com/office/drawing/2014/main" id="{EEA83388-7DEE-0FF2-E81C-1F2C3C16031C}"/>
              </a:ext>
            </a:extLst>
          </p:cNvPr>
          <p:cNvSpPr txBox="1"/>
          <p:nvPr/>
        </p:nvSpPr>
        <p:spPr>
          <a:xfrm>
            <a:off x="7363221" y="1336449"/>
            <a:ext cx="2532099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38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Consistent</a:t>
            </a:r>
          </a:p>
        </p:txBody>
      </p:sp>
      <p:sp>
        <p:nvSpPr>
          <p:cNvPr id="61" name="update dark">
            <a:extLst>
              <a:ext uri="{FF2B5EF4-FFF2-40B4-BE49-F238E27FC236}">
                <a16:creationId xmlns:a16="http://schemas.microsoft.com/office/drawing/2014/main" id="{8D71DB10-450F-BAD3-57E9-EFD06D7C9545}"/>
              </a:ext>
            </a:extLst>
          </p:cNvPr>
          <p:cNvSpPr txBox="1"/>
          <p:nvPr/>
        </p:nvSpPr>
        <p:spPr>
          <a:xfrm>
            <a:off x="5567877" y="2627895"/>
            <a:ext cx="1479928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38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Secure</a:t>
            </a:r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41FC3352-AC53-34FC-6689-FF81B482B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6684961" y="1778455"/>
            <a:ext cx="3747056" cy="3747056"/>
          </a:xfrm>
          <a:prstGeom prst="arc">
            <a:avLst>
              <a:gd name="adj1" fmla="val 14856382"/>
              <a:gd name="adj2" fmla="val 18188150"/>
            </a:avLst>
          </a:prstGeom>
          <a:ln w="19050">
            <a:solidFill>
              <a:schemeClr val="tx2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38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rgbClr val="00857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BE5BF00-00EE-B53F-3F07-7DD4861AB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7" idx="6"/>
          </p:cNvCxnSpPr>
          <p:nvPr/>
        </p:nvCxnSpPr>
        <p:spPr>
          <a:xfrm>
            <a:off x="1419471" y="5537543"/>
            <a:ext cx="7171447" cy="2265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Arc 64">
            <a:extLst>
              <a:ext uri="{FF2B5EF4-FFF2-40B4-BE49-F238E27FC236}">
                <a16:creationId xmlns:a16="http://schemas.microsoft.com/office/drawing/2014/main" id="{0A1C2899-8A78-9099-2BFB-28011CB83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84961" y="1790486"/>
            <a:ext cx="3747056" cy="3747056"/>
          </a:xfrm>
          <a:prstGeom prst="arc">
            <a:avLst>
              <a:gd name="adj1" fmla="val 5519408"/>
              <a:gd name="adj2" fmla="val 12080358"/>
            </a:avLst>
          </a:prstGeom>
          <a:ln w="19050">
            <a:solidFill>
              <a:schemeClr val="tx2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38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rgbClr val="00857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6" name="Arc 65">
            <a:extLst>
              <a:ext uri="{FF2B5EF4-FFF2-40B4-BE49-F238E27FC236}">
                <a16:creationId xmlns:a16="http://schemas.microsoft.com/office/drawing/2014/main" id="{F131D437-5C14-2F7B-C0C1-F2A9DB632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684961" y="1790487"/>
            <a:ext cx="3747056" cy="3747056"/>
          </a:xfrm>
          <a:prstGeom prst="arc">
            <a:avLst>
              <a:gd name="adj1" fmla="val 231502"/>
              <a:gd name="adj2" fmla="val 3625168"/>
            </a:avLst>
          </a:prstGeom>
          <a:ln w="19050">
            <a:solidFill>
              <a:schemeClr val="tx2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38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rgbClr val="00857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7" name="dotted circle">
            <a:extLst>
              <a:ext uri="{FF2B5EF4-FFF2-40B4-BE49-F238E27FC236}">
                <a16:creationId xmlns:a16="http://schemas.microsoft.com/office/drawing/2014/main" id="{A689D955-05C3-38C2-495C-3F12780E5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127366" y="5391490"/>
            <a:ext cx="292105" cy="292105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chemeClr val="tx2"/>
            </a:solidFill>
            <a:prstDash val="sysDot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194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8575"/>
              </a:solidFill>
              <a:effectLst/>
              <a:uLnTx/>
              <a:uFillTx/>
              <a:ea typeface="+mn-ea"/>
              <a:cs typeface="Segoe UI" pitchFamily="34" charset="0"/>
            </a:endParaRPr>
          </a:p>
        </p:txBody>
      </p:sp>
      <p:sp>
        <p:nvSpPr>
          <p:cNvPr id="68" name="dotted circle">
            <a:extLst>
              <a:ext uri="{FF2B5EF4-FFF2-40B4-BE49-F238E27FC236}">
                <a16:creationId xmlns:a16="http://schemas.microsoft.com/office/drawing/2014/main" id="{5AB8420D-7B59-F871-E927-C86E6AB34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560441" y="5391490"/>
            <a:ext cx="292105" cy="292105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chemeClr val="tx2"/>
            </a:solidFill>
            <a:prstDash val="sysDot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194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8575"/>
              </a:solidFill>
              <a:effectLst/>
              <a:uLnTx/>
              <a:uFillTx/>
              <a:ea typeface="+mn-ea"/>
              <a:cs typeface="Segoe UI" pitchFamily="34" charset="0"/>
            </a:endParaRPr>
          </a:p>
        </p:txBody>
      </p:sp>
      <p:sp>
        <p:nvSpPr>
          <p:cNvPr id="69" name="dotted circle">
            <a:extLst>
              <a:ext uri="{FF2B5EF4-FFF2-40B4-BE49-F238E27FC236}">
                <a16:creationId xmlns:a16="http://schemas.microsoft.com/office/drawing/2014/main" id="{18B74485-4AAC-E5B9-99BE-600B112BE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993515" y="5391490"/>
            <a:ext cx="292105" cy="292105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chemeClr val="tx2"/>
            </a:solidFill>
            <a:prstDash val="sysDot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194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8575"/>
              </a:solidFill>
              <a:effectLst/>
              <a:uLnTx/>
              <a:uFillTx/>
              <a:ea typeface="+mn-ea"/>
              <a:cs typeface="Segoe UI" pitchFamily="34" charset="0"/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164683A8-B1B1-E942-7929-349437406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20169476">
            <a:off x="10147788" y="2790092"/>
            <a:ext cx="216865" cy="176769"/>
          </a:xfrm>
          <a:prstGeom prst="triangle">
            <a:avLst/>
          </a:prstGeom>
          <a:solidFill>
            <a:schemeClr val="tx2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194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8575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5A53210A-791C-802D-806E-389E9C424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2600000">
            <a:off x="6774176" y="2723866"/>
            <a:ext cx="216865" cy="176769"/>
          </a:xfrm>
          <a:prstGeom prst="triangle">
            <a:avLst/>
          </a:prstGeom>
          <a:solidFill>
            <a:schemeClr val="tx2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194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8575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2" name="Isosceles Triangle 71">
            <a:extLst>
              <a:ext uri="{FF2B5EF4-FFF2-40B4-BE49-F238E27FC236}">
                <a16:creationId xmlns:a16="http://schemas.microsoft.com/office/drawing/2014/main" id="{94D5FC6A-4ACB-5274-B3D0-32DD85D75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8430605" y="5459258"/>
            <a:ext cx="216865" cy="176769"/>
          </a:xfrm>
          <a:prstGeom prst="triangle">
            <a:avLst/>
          </a:prstGeom>
          <a:solidFill>
            <a:schemeClr val="tx2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194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8575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3" name="Arc 72">
            <a:extLst>
              <a:ext uri="{FF2B5EF4-FFF2-40B4-BE49-F238E27FC236}">
                <a16:creationId xmlns:a16="http://schemas.microsoft.com/office/drawing/2014/main" id="{C81F0EC7-2A2F-8B53-4E4C-49BE45F83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676571" y="1800586"/>
            <a:ext cx="3747056" cy="3747056"/>
          </a:xfrm>
          <a:prstGeom prst="arc">
            <a:avLst>
              <a:gd name="adj1" fmla="val 18000959"/>
              <a:gd name="adj2" fmla="val 21299168"/>
            </a:avLst>
          </a:prstGeom>
          <a:ln w="19050">
            <a:solidFill>
              <a:schemeClr val="tx2"/>
            </a:solidFill>
            <a:headEnd type="non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38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rgbClr val="00857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FEA3B9CE-0F38-0436-0B61-3CFA2D1CA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8450055" y="1707151"/>
            <a:ext cx="216865" cy="176769"/>
          </a:xfrm>
          <a:prstGeom prst="triangle">
            <a:avLst/>
          </a:prstGeom>
          <a:solidFill>
            <a:schemeClr val="tx2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194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8575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8E1E4B9A-A78F-26E6-1A46-E156721B2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877850">
            <a:off x="9924760" y="4717033"/>
            <a:ext cx="216865" cy="176769"/>
          </a:xfrm>
          <a:prstGeom prst="triangle">
            <a:avLst/>
          </a:prstGeom>
          <a:solidFill>
            <a:schemeClr val="tx2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194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8575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4E0D40B1-48DE-19B0-3048-50F880D1F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55" y="4111162"/>
            <a:ext cx="1750933" cy="643536"/>
          </a:xfrm>
          <a:prstGeom prst="rect">
            <a:avLst/>
          </a:prstGeom>
        </p:spPr>
      </p:pic>
      <p:sp>
        <p:nvSpPr>
          <p:cNvPr id="77" name="Arc 76">
            <a:extLst>
              <a:ext uri="{FF2B5EF4-FFF2-40B4-BE49-F238E27FC236}">
                <a16:creationId xmlns:a16="http://schemas.microsoft.com/office/drawing/2014/main" id="{E09C91C2-743A-A8EF-5875-596A7C659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6688603" y="1781580"/>
            <a:ext cx="3747056" cy="3747056"/>
          </a:xfrm>
          <a:prstGeom prst="arc">
            <a:avLst>
              <a:gd name="adj1" fmla="val 18638264"/>
              <a:gd name="adj2" fmla="val 21348217"/>
            </a:avLst>
          </a:prstGeom>
          <a:ln w="19050">
            <a:solidFill>
              <a:schemeClr val="tx2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38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rgbClr val="00857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112997-4DC5-6453-EABE-09D8ADB27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27040" cy="212436"/>
          </a:xfrm>
        </p:spPr>
        <p:txBody>
          <a:bodyPr/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34650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B2156D3-7B29-4979-AEA2-9E0394F4BE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122" y="1573182"/>
            <a:ext cx="2278800" cy="958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6C3B17-9F33-448B-A895-0A8E202F13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672" y="1709382"/>
            <a:ext cx="2278800" cy="79673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8D1C08A-FB6E-456F-A4F1-C2A49A183A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681" y="1425957"/>
            <a:ext cx="2278800" cy="11317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C7F82F-304A-4D4E-8318-35EEA347BE8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662" y="1425957"/>
            <a:ext cx="2278800" cy="11219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F2162-76F1-48E6-BE2F-3EE43882BA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A2340-BE12-4138-BE15-7C339B03EB4B}" type="slidenum">
              <a:rPr kumimoji="1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sz="800" b="0" i="0" u="none" strike="noStrike" kern="1200" cap="none" spc="0" normalizeH="0" baseline="0" noProof="0">
              <a:ln>
                <a:noFill/>
              </a:ln>
              <a:solidFill>
                <a:srgbClr val="6785C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E9B432-7B03-4483-8F60-2CB06148F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Summary: What’s New in Windows 11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0BF576-9F08-4003-A9C7-3EDF355CA7D3}"/>
              </a:ext>
            </a:extLst>
          </p:cNvPr>
          <p:cNvSpPr/>
          <p:nvPr/>
        </p:nvSpPr>
        <p:spPr>
          <a:xfrm>
            <a:off x="1003440" y="1155157"/>
            <a:ext cx="2278482" cy="55220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I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Productive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A149B5-94FA-4C65-86A6-A5814B37E4EA}"/>
              </a:ext>
            </a:extLst>
          </p:cNvPr>
          <p:cNvSpPr/>
          <p:nvPr/>
        </p:nvSpPr>
        <p:spPr>
          <a:xfrm>
            <a:off x="3524626" y="1155157"/>
            <a:ext cx="2278482" cy="55220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I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Collaborative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EB0ADE-95F8-4C77-B669-94558645A392}"/>
              </a:ext>
            </a:extLst>
          </p:cNvPr>
          <p:cNvSpPr/>
          <p:nvPr/>
        </p:nvSpPr>
        <p:spPr>
          <a:xfrm>
            <a:off x="6076635" y="1155157"/>
            <a:ext cx="2278482" cy="55220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I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Secure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D650C1-0B54-44DD-BD0A-8AB8F1C101B0}"/>
              </a:ext>
            </a:extLst>
          </p:cNvPr>
          <p:cNvSpPr/>
          <p:nvPr/>
        </p:nvSpPr>
        <p:spPr>
          <a:xfrm>
            <a:off x="8597821" y="1155157"/>
            <a:ext cx="2278482" cy="55220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I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Consistent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8D90D8-7E52-4EBA-BA61-56D9401514DF}"/>
              </a:ext>
            </a:extLst>
          </p:cNvPr>
          <p:cNvSpPr/>
          <p:nvPr/>
        </p:nvSpPr>
        <p:spPr>
          <a:xfrm>
            <a:off x="1003440" y="2506112"/>
            <a:ext cx="2278482" cy="40280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Simple, modern visuals</a:t>
            </a: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, with a new Start Menu, and enhanced user experience, including Snap groups, and Snap layouts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CA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Great tablet experience</a:t>
            </a: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, enables quicker actions with touch or pen, and a redesigned customizable on-screen keyboard and enhanced inking.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CA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Integrated Voice Typing</a:t>
            </a: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, so you can speak naturally to type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CA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Microsoft Power Automate ships with the OS</a:t>
            </a: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, so people can focus on what is important and automate the rest.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2CC660-8988-471C-A90C-3F7215AA401C}"/>
              </a:ext>
            </a:extLst>
          </p:cNvPr>
          <p:cNvSpPr/>
          <p:nvPr/>
        </p:nvSpPr>
        <p:spPr>
          <a:xfrm>
            <a:off x="3524626" y="2531279"/>
            <a:ext cx="2278482" cy="39952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Inclusive video conferencing</a:t>
            </a:r>
          </a:p>
          <a:p>
            <a:pPr marL="628650" lvl="1" indent="-171450">
              <a:buClr>
                <a:srgbClr val="0080B1"/>
              </a:buClr>
              <a:buFont typeface="Arial" panose="020B0604020202020204" pitchFamily="34" charset="0"/>
              <a:buChar char="•"/>
              <a:defRPr/>
            </a:pP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Turn microphone on and off right from the taskbar4 so everyone’s voice </a:t>
            </a:r>
            <a:b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</a:b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is heard.</a:t>
            </a:r>
          </a:p>
          <a:p>
            <a:pPr marL="628650" lvl="1" indent="-171450">
              <a:buClr>
                <a:srgbClr val="0080B1"/>
              </a:buClr>
              <a:buFont typeface="Arial" panose="020B0604020202020204" pitchFamily="34" charset="0"/>
              <a:buChar char="•"/>
              <a:defRPr/>
            </a:pP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Share any windows from Taskbar4 while in a call and maintain Taskbar access while presenting.</a:t>
            </a:r>
          </a:p>
          <a:p>
            <a:pPr marL="628650" lvl="1" indent="-171450">
              <a:buClr>
                <a:srgbClr val="0080B1"/>
              </a:buClr>
              <a:buFont typeface="Arial" panose="020B0604020202020204" pitchFamily="34" charset="0"/>
              <a:buChar char="•"/>
              <a:defRPr/>
            </a:pP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Keep the background in the background with intelligent noise cancelling and blur.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CA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New features that require MSA3</a:t>
            </a:r>
          </a:p>
          <a:p>
            <a:pPr marL="628650" lvl="1" indent="-171450">
              <a:buClr>
                <a:srgbClr val="0080B1"/>
              </a:buClr>
              <a:buFont typeface="Arial" panose="020B0604020202020204" pitchFamily="34" charset="0"/>
              <a:buChar char="•"/>
              <a:defRPr/>
            </a:pP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Teams chat from the taskbar</a:t>
            </a:r>
          </a:p>
          <a:p>
            <a:pPr marL="628650" lvl="1" indent="-171450">
              <a:buClr>
                <a:srgbClr val="0080B1"/>
              </a:buClr>
              <a:buFont typeface="Arial" panose="020B0604020202020204" pitchFamily="34" charset="0"/>
              <a:buChar char="•"/>
              <a:defRPr/>
            </a:pP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Widgets, personalized content</a:t>
            </a:r>
          </a:p>
          <a:p>
            <a:pPr marL="628650" lvl="1" indent="-171450">
              <a:buClr>
                <a:srgbClr val="0080B1"/>
              </a:buClr>
              <a:buFont typeface="Arial" panose="020B0604020202020204" pitchFamily="34" charset="0"/>
              <a:buChar char="•"/>
              <a:defRPr/>
            </a:pP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Android Apps on Windows4</a:t>
            </a:r>
          </a:p>
          <a:p>
            <a:pPr marL="628650" lvl="1" indent="-171450">
              <a:buClr>
                <a:srgbClr val="0080B1"/>
              </a:buClr>
              <a:buFont typeface="Arial" panose="020B0604020202020204" pitchFamily="34" charset="0"/>
              <a:buChar char="•"/>
              <a:defRPr/>
            </a:pP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New Microsoft Store</a:t>
            </a:r>
            <a:endParaRPr kumimoji="1" lang="en-IN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6AD045-A1E8-4C1B-922D-CEC900342A4B}"/>
              </a:ext>
            </a:extLst>
          </p:cNvPr>
          <p:cNvSpPr/>
          <p:nvPr/>
        </p:nvSpPr>
        <p:spPr>
          <a:xfrm>
            <a:off x="6076635" y="2506112"/>
            <a:ext cx="2278482" cy="40280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Virtualization-based security (VBS)</a:t>
            </a: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 and Hypervisor-Enforced Code Integrity (HVCI) turned on by default1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CA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Security policies locked down </a:t>
            </a: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and stay locked1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CA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Improvements for Windows Hello for Business </a:t>
            </a: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hybrid deployments and AMD USB secure camera support.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CA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Support for </a:t>
            </a:r>
            <a:r>
              <a:rPr kumimoji="1" lang="en-CA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Pluton security processor</a:t>
            </a:r>
            <a:r>
              <a:rPr kumimoji="1" lang="en-CA" sz="1000" b="1" i="0" u="none" strike="noStrike" kern="1200" cap="none" spc="0" normalizeH="0" baseline="3000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CA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Wi-Fi 6E</a:t>
            </a:r>
            <a:r>
              <a:rPr kumimoji="1" lang="en-CA" sz="1000" b="1" i="0" u="none" strike="noStrike" kern="1200" cap="none" spc="0" normalizeH="0" baseline="3000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r>
              <a:rPr kumimoji="1" lang="en-CA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 </a:t>
            </a: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support better throughput and security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IN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96CC2B-2906-471F-AADB-33D3F6548C29}"/>
              </a:ext>
            </a:extLst>
          </p:cNvPr>
          <p:cNvSpPr/>
          <p:nvPr/>
        </p:nvSpPr>
        <p:spPr>
          <a:xfrm>
            <a:off x="8597821" y="2506112"/>
            <a:ext cx="2278482" cy="40280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Near parity between MDM and Group Policy </a:t>
            </a: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for complete Cloud connected management.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CA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Enhanced Universal Print </a:t>
            </a: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saves cost by eliminating print servers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CA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Run virtual apps like local</a:t>
            </a: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, Windows 11 works better together with virtual desktop, and virtualized apps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CA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One feature release per year </a:t>
            </a: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and 36 months of servicing per release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CA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Windows 365 Enterprise </a:t>
            </a: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entitlement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EFE7FCE-F607-5904-74D4-9522A8D9C2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27040" cy="212436"/>
          </a:xfrm>
        </p:spPr>
        <p:txBody>
          <a:bodyPr/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40863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0DACA9F-6957-4286-83B5-37E0994D6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NTT DATA for Digital Workplace Services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F01F414-B99A-0259-D51E-951E3D917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A2340-BE12-4138-BE15-7C339B03EB4B}" type="slidenum">
              <a:rPr kumimoji="1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sz="900" b="0" i="0" u="none" strike="noStrike" kern="1200" cap="none" spc="0" normalizeH="0" baseline="0" noProof="0">
              <a:ln>
                <a:noFill/>
              </a:ln>
              <a:solidFill>
                <a:srgbClr val="6785C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6AD9205D-CD60-9ECD-94A0-34018D9C19B8}"/>
              </a:ext>
            </a:extLst>
          </p:cNvPr>
          <p:cNvSpPr txBox="1">
            <a:spLocks/>
          </p:cNvSpPr>
          <p:nvPr/>
        </p:nvSpPr>
        <p:spPr>
          <a:xfrm>
            <a:off x="228600" y="6556248"/>
            <a:ext cx="2758231" cy="182880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defTabSz="60955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10099" indent="-300543" algn="l" defTabSz="60955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454042" indent="-234933" algn="l" defTabSz="60955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1"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059363" indent="-230701" algn="l" defTabSz="60955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666800" indent="-228584" algn="l" defTabSz="60955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548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5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IN" sz="800" b="0" i="0" u="none" strike="noStrike" kern="1200" cap="none" spc="0" normalizeH="0" baseline="0" noProof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Arial"/>
              </a:rPr>
              <a:t>© 2023 NTT DATA Americas, Inc. All rights reserved.</a:t>
            </a:r>
            <a:endParaRPr kumimoji="1" lang="en-US" sz="800" b="0" i="0" u="none" strike="noStrike" kern="1200" cap="none" spc="0" normalizeH="0" baseline="0" noProof="0">
              <a:ln>
                <a:noFill/>
              </a:ln>
              <a:solidFill>
                <a:srgbClr val="6785C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7" name="Picture 6" descr="A person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1EBB2DEC-4E7A-3F40-7B3F-8AE5D56076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574" y="3774611"/>
            <a:ext cx="3461754" cy="1905636"/>
          </a:xfrm>
          <a:prstGeom prst="rect">
            <a:avLst/>
          </a:prstGeom>
        </p:spPr>
      </p:pic>
      <p:sp>
        <p:nvSpPr>
          <p:cNvPr id="19" name="Freeform 399">
            <a:extLst>
              <a:ext uri="{FF2B5EF4-FFF2-40B4-BE49-F238E27FC236}">
                <a16:creationId xmlns:a16="http://schemas.microsoft.com/office/drawing/2014/main" id="{6AE3D56D-5479-4631-4FD2-43144FA8C920}"/>
              </a:ext>
            </a:extLst>
          </p:cNvPr>
          <p:cNvSpPr/>
          <p:nvPr/>
        </p:nvSpPr>
        <p:spPr>
          <a:xfrm flipH="1">
            <a:off x="304790" y="4178651"/>
            <a:ext cx="3979761" cy="20890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GB" sz="1800" b="0" i="0" u="none" strike="noStrike" kern="1200" cap="none" spc="0" normalizeH="0" baseline="0" noProof="0">
              <a:ln>
                <a:noFill/>
              </a:ln>
              <a:solidFill>
                <a:srgbClr val="0080B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97AFDB-5B8B-7AFA-655A-D51712E286C5}"/>
              </a:ext>
            </a:extLst>
          </p:cNvPr>
          <p:cNvSpPr/>
          <p:nvPr/>
        </p:nvSpPr>
        <p:spPr bwMode="gray">
          <a:xfrm flipV="1">
            <a:off x="4378841" y="5601257"/>
            <a:ext cx="3462970" cy="66660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lIns="243777" tIns="182832" rIns="182832" bIns="182832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66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DDB5BC-14A6-3C1E-ABDB-1B68FAEBF758}"/>
              </a:ext>
            </a:extLst>
          </p:cNvPr>
          <p:cNvSpPr/>
          <p:nvPr/>
        </p:nvSpPr>
        <p:spPr bwMode="gray">
          <a:xfrm rot="10800000" flipV="1">
            <a:off x="304789" y="2844438"/>
            <a:ext cx="3974715" cy="1231410"/>
          </a:xfrm>
          <a:prstGeom prst="rect">
            <a:avLst/>
          </a:prstGeom>
          <a:solidFill>
            <a:schemeClr val="tx2"/>
          </a:solidFill>
          <a:ln>
            <a:solidFill>
              <a:srgbClr val="6785C1"/>
            </a:solidFill>
          </a:ln>
          <a:effectLst/>
        </p:spPr>
        <p:txBody>
          <a:bodyPr wrap="square" lIns="243777" tIns="182832" rIns="182832" bIns="182832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66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77CDA816-9444-7C2B-8574-5CA133F4D2B7}"/>
              </a:ext>
            </a:extLst>
          </p:cNvPr>
          <p:cNvSpPr txBox="1">
            <a:spLocks/>
          </p:cNvSpPr>
          <p:nvPr/>
        </p:nvSpPr>
        <p:spPr bwMode="gray">
          <a:xfrm>
            <a:off x="1696955" y="3062437"/>
            <a:ext cx="2537165" cy="80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40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  <a:cs typeface="+mn-cs"/>
              </a:defRPr>
            </a:lvl1pPr>
            <a:lvl2pPr marL="574675" indent="-23336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200" baseline="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2pPr>
            <a:lvl3pPr marL="909638" indent="-22066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000" baseline="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3pPr>
            <a:lvl4pPr marL="1246188" indent="-22225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For Dell 300" pitchFamily="50" charset="0"/>
              <a:buChar char="–"/>
              <a:defRPr sz="1400">
                <a:solidFill>
                  <a:schemeClr val="tx1"/>
                </a:solidFill>
                <a:latin typeface="Museo Sans For Dell" pitchFamily="2" charset="0"/>
                <a:ea typeface="Museo Sans For Dell" pitchFamily="2" charset="0"/>
              </a:defRPr>
            </a:lvl4pPr>
            <a:lvl5pPr marL="1608138" indent="-2365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bg1"/>
              </a:buClr>
              <a:buFont typeface="Museo For Dell 300" pitchFamily="50" charset="0"/>
              <a:buChar char="–"/>
              <a:defRPr sz="180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5pPr>
            <a:lvl6pPr marL="20653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6pPr>
            <a:lvl7pPr marL="25225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7pPr>
            <a:lvl8pPr marL="29797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8pPr>
            <a:lvl9pPr marL="34369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AAAAA"/>
              </a:buClr>
              <a:buSzTx/>
              <a:buFont typeface="Arial" pitchFamily="34" charset="0"/>
              <a:buNone/>
              <a:tabLst/>
              <a:defRPr/>
            </a:pPr>
            <a:r>
              <a:rPr kumimoji="1" lang="en-CA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Cloud Voice &amp; Managed Services users with MS Teams &amp; Cisco</a:t>
            </a:r>
            <a:endParaRPr kumimoji="1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4E365C-3754-BB4B-77B8-2D17B439E38F}"/>
              </a:ext>
            </a:extLst>
          </p:cNvPr>
          <p:cNvSpPr/>
          <p:nvPr/>
        </p:nvSpPr>
        <p:spPr bwMode="gray">
          <a:xfrm rot="10800000" flipV="1">
            <a:off x="4380054" y="2844438"/>
            <a:ext cx="3461751" cy="932001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243777" tIns="0" rIns="182832" bIns="0" rtlCol="0" anchor="ctr">
            <a:noAutofit/>
          </a:bodyPr>
          <a:lstStyle/>
          <a:p>
            <a:pPr marL="0" marR="0" lvl="0" indent="0" algn="l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65%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4E3CFF-263F-EA3A-6AC0-1503BFB03BC7}"/>
              </a:ext>
            </a:extLst>
          </p:cNvPr>
          <p:cNvSpPr/>
          <p:nvPr/>
        </p:nvSpPr>
        <p:spPr bwMode="gray">
          <a:xfrm rot="10800000" flipV="1">
            <a:off x="5524979" y="2923186"/>
            <a:ext cx="2175524" cy="80518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Contacts resolved with automation &amp; bots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FCAFB8-D2E6-8802-77B7-129C30A057BA}"/>
              </a:ext>
            </a:extLst>
          </p:cNvPr>
          <p:cNvSpPr/>
          <p:nvPr/>
        </p:nvSpPr>
        <p:spPr bwMode="gray">
          <a:xfrm rot="10800000" flipV="1">
            <a:off x="8428882" y="1216758"/>
            <a:ext cx="3434318" cy="1519337"/>
          </a:xfrm>
          <a:prstGeom prst="rect">
            <a:avLst/>
          </a:prstGeom>
          <a:solidFill>
            <a:schemeClr val="bg2"/>
          </a:solidFill>
          <a:ln w="12700"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223838" algn="l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#1 </a:t>
            </a: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FA28DA7C-FCC9-4296-D2C9-A073CDDBF1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083" y="5687146"/>
            <a:ext cx="1488633" cy="50252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B71F5AD-F88E-1D41-463E-9CCC7CC44716}"/>
              </a:ext>
            </a:extLst>
          </p:cNvPr>
          <p:cNvSpPr txBox="1"/>
          <p:nvPr/>
        </p:nvSpPr>
        <p:spPr bwMode="gray">
          <a:xfrm>
            <a:off x="441607" y="4204600"/>
            <a:ext cx="3701079" cy="8141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Arial" charset="0"/>
                <a:sym typeface="Helvetica Light"/>
              </a:rPr>
              <a:t>Top-tier global cloud communications provider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80B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949ADE7-9D9D-99A5-8741-50E0537D623F}"/>
              </a:ext>
            </a:extLst>
          </p:cNvPr>
          <p:cNvSpPr/>
          <p:nvPr/>
        </p:nvSpPr>
        <p:spPr bwMode="gray">
          <a:xfrm rot="10800000" flipV="1">
            <a:off x="6077078" y="5587459"/>
            <a:ext cx="1686277" cy="666606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29 ISO-Certified Delivery Locations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29B8DA-057E-0D8E-E172-C095F27C55C8}"/>
              </a:ext>
            </a:extLst>
          </p:cNvPr>
          <p:cNvSpPr txBox="1"/>
          <p:nvPr/>
        </p:nvSpPr>
        <p:spPr>
          <a:xfrm>
            <a:off x="9365247" y="1512605"/>
            <a:ext cx="24680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CA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Microsoft Operator Connect Partner &amp;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CA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Top Performer for Teams Telephony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61FD6D6-95A2-9CFC-62A4-E0DF8508B359}"/>
              </a:ext>
            </a:extLst>
          </p:cNvPr>
          <p:cNvSpPr/>
          <p:nvPr/>
        </p:nvSpPr>
        <p:spPr bwMode="gray">
          <a:xfrm flipV="1">
            <a:off x="7921287" y="2844438"/>
            <a:ext cx="3941914" cy="1231410"/>
          </a:xfrm>
          <a:prstGeom prst="rect">
            <a:avLst/>
          </a:prstGeom>
          <a:solidFill>
            <a:schemeClr val="tx2"/>
          </a:solidFill>
          <a:effectLst/>
        </p:spPr>
        <p:txBody>
          <a:bodyPr wrap="square" lIns="243777" tIns="182832" rIns="182832" bIns="182832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66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BA16EB1-B70A-6870-596A-97466C996094}"/>
              </a:ext>
            </a:extLst>
          </p:cNvPr>
          <p:cNvSpPr/>
          <p:nvPr/>
        </p:nvSpPr>
        <p:spPr bwMode="gray">
          <a:xfrm rot="10800000" flipV="1">
            <a:off x="9379181" y="2937626"/>
            <a:ext cx="2461439" cy="106240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Global Cisco partner delivering first-class service for more than 10 years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A730734-8E9A-F2A5-6D33-730E48D33017}"/>
              </a:ext>
            </a:extLst>
          </p:cNvPr>
          <p:cNvSpPr txBox="1"/>
          <p:nvPr/>
        </p:nvSpPr>
        <p:spPr bwMode="gray">
          <a:xfrm>
            <a:off x="7935510" y="3114840"/>
            <a:ext cx="1364196" cy="67394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Tier 1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7E1B939-D1D7-FC92-076A-3A0053486B87}"/>
              </a:ext>
            </a:extLst>
          </p:cNvPr>
          <p:cNvSpPr txBox="1"/>
          <p:nvPr/>
        </p:nvSpPr>
        <p:spPr>
          <a:xfrm>
            <a:off x="328799" y="3130811"/>
            <a:ext cx="1374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1M+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3ECBB8-42F4-BCCE-2CD1-FBC16BAA4D3F}"/>
              </a:ext>
            </a:extLst>
          </p:cNvPr>
          <p:cNvSpPr txBox="1"/>
          <p:nvPr/>
        </p:nvSpPr>
        <p:spPr bwMode="gray">
          <a:xfrm>
            <a:off x="462205" y="4872976"/>
            <a:ext cx="832949" cy="8141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3.8M+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4077962-A95A-C489-4EF0-D649D429CE38}"/>
              </a:ext>
            </a:extLst>
          </p:cNvPr>
          <p:cNvSpPr txBox="1"/>
          <p:nvPr/>
        </p:nvSpPr>
        <p:spPr bwMode="gray">
          <a:xfrm>
            <a:off x="1865095" y="4872976"/>
            <a:ext cx="775801" cy="8141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30M+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53A75E-3307-BB54-993F-B70CBE4956BD}"/>
              </a:ext>
            </a:extLst>
          </p:cNvPr>
          <p:cNvSpPr txBox="1"/>
          <p:nvPr/>
        </p:nvSpPr>
        <p:spPr bwMode="gray">
          <a:xfrm>
            <a:off x="3202721" y="4872976"/>
            <a:ext cx="775800" cy="8141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10B+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4A1CF23-4A95-66FB-F2A2-BC48DA6C2216}"/>
              </a:ext>
            </a:extLst>
          </p:cNvPr>
          <p:cNvSpPr/>
          <p:nvPr/>
        </p:nvSpPr>
        <p:spPr bwMode="gray">
          <a:xfrm rot="10800000" flipV="1">
            <a:off x="315968" y="5514770"/>
            <a:ext cx="1125422" cy="55349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Users supported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3B9C86E-7AA6-7F74-6E53-EE989DC56EF0}"/>
              </a:ext>
            </a:extLst>
          </p:cNvPr>
          <p:cNvSpPr/>
          <p:nvPr/>
        </p:nvSpPr>
        <p:spPr bwMode="gray">
          <a:xfrm rot="10800000" flipV="1">
            <a:off x="1641210" y="5514770"/>
            <a:ext cx="1223570" cy="31942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Meetings hosted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DE794D2-8BDB-0347-730F-419A5527990C}"/>
              </a:ext>
            </a:extLst>
          </p:cNvPr>
          <p:cNvSpPr/>
          <p:nvPr/>
        </p:nvSpPr>
        <p:spPr bwMode="gray">
          <a:xfrm rot="10800000" flipV="1">
            <a:off x="2951303" y="5514770"/>
            <a:ext cx="1278637" cy="32966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Minutes of cloud voice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6509548-E8F1-E035-1103-7E9B0823D369}"/>
              </a:ext>
            </a:extLst>
          </p:cNvPr>
          <p:cNvSpPr/>
          <p:nvPr/>
        </p:nvSpPr>
        <p:spPr bwMode="gray">
          <a:xfrm rot="10800000" flipV="1">
            <a:off x="304790" y="1216759"/>
            <a:ext cx="7991486" cy="1509523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txBody>
          <a:bodyPr wrap="square" lIns="243777" tIns="182832" rIns="182832" bIns="182832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66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3" name="Rectangle 4">
            <a:extLst>
              <a:ext uri="{FF2B5EF4-FFF2-40B4-BE49-F238E27FC236}">
                <a16:creationId xmlns:a16="http://schemas.microsoft.com/office/drawing/2014/main" id="{D4736647-4B87-C9A9-213F-F324C5A35535}"/>
              </a:ext>
            </a:extLst>
          </p:cNvPr>
          <p:cNvSpPr txBox="1">
            <a:spLocks/>
          </p:cNvSpPr>
          <p:nvPr/>
        </p:nvSpPr>
        <p:spPr bwMode="gray">
          <a:xfrm>
            <a:off x="2000250" y="1312797"/>
            <a:ext cx="6296026" cy="1283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40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  <a:cs typeface="+mn-cs"/>
              </a:defRPr>
            </a:lvl1pPr>
            <a:lvl2pPr marL="574675" indent="-23336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200" baseline="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2pPr>
            <a:lvl3pPr marL="909638" indent="-22066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000" baseline="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3pPr>
            <a:lvl4pPr marL="1246188" indent="-22225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For Dell 300" pitchFamily="50" charset="0"/>
              <a:buChar char="–"/>
              <a:defRPr sz="1400">
                <a:solidFill>
                  <a:schemeClr val="tx1"/>
                </a:solidFill>
                <a:latin typeface="Museo Sans For Dell" pitchFamily="2" charset="0"/>
                <a:ea typeface="Museo Sans For Dell" pitchFamily="2" charset="0"/>
              </a:defRPr>
            </a:lvl4pPr>
            <a:lvl5pPr marL="1608138" indent="-2365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bg1"/>
              </a:buClr>
              <a:buFont typeface="Museo For Dell 300" pitchFamily="50" charset="0"/>
              <a:buChar char="–"/>
              <a:defRPr sz="180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5pPr>
            <a:lvl6pPr marL="20653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6pPr>
            <a:lvl7pPr marL="25225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7pPr>
            <a:lvl8pPr marL="29797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8pPr>
            <a:lvl9pPr marL="34369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AAAAAA"/>
              </a:buClr>
              <a:buSzTx/>
              <a:buFont typeface="Arial" pitchFamily="34" charset="0"/>
              <a:buNone/>
              <a:tabLst/>
              <a:defRPr/>
            </a:pPr>
            <a:r>
              <a:rPr kumimoji="1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Gartner</a:t>
            </a:r>
            <a:r>
              <a:rPr kumimoji="1" lang="en-CA" sz="13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®</a:t>
            </a:r>
            <a:r>
              <a:rPr kumimoji="1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 2023 Magic Quadrant for Outsourced Digital Workplace Services, Worldwide</a:t>
            </a:r>
          </a:p>
          <a:p>
            <a:pPr marL="0" marR="0" lvl="0" indent="0" algn="l" defTabSz="121917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AAAAAA"/>
              </a:buClr>
              <a:buSzTx/>
              <a:buFont typeface="Arial" pitchFamily="34" charset="0"/>
              <a:buNone/>
              <a:tabLst/>
              <a:defRPr/>
            </a:pPr>
            <a:r>
              <a:rPr kumimoji="1" lang="en-CA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Everest Group’s Digital Workplace Services PEAK Matrix</a:t>
            </a:r>
            <a:r>
              <a:rPr kumimoji="1" lang="en-CA" sz="13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®</a:t>
            </a:r>
            <a:r>
              <a:rPr kumimoji="1" lang="en-CA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 Assessment, 2022</a:t>
            </a:r>
          </a:p>
          <a:p>
            <a:pPr marL="0" marR="0" lvl="0" indent="0" algn="l" defTabSz="121917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AAAAAA"/>
              </a:buClr>
              <a:buSzTx/>
              <a:buFont typeface="Arial" pitchFamily="34" charset="0"/>
              <a:buNone/>
              <a:tabLst/>
              <a:defRPr/>
            </a:pPr>
            <a:r>
              <a:rPr kumimoji="1" lang="en-CA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Gartner</a:t>
            </a:r>
            <a:r>
              <a:rPr kumimoji="1" lang="en-CA" sz="13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®</a:t>
            </a:r>
            <a:r>
              <a:rPr kumimoji="1" lang="en-CA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 2022 Magic Quadrant for Network Services, Global</a:t>
            </a:r>
          </a:p>
          <a:p>
            <a:pPr marL="0" marR="0" lvl="0" indent="0" algn="l" defTabSz="121917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AAAAAA"/>
              </a:buClr>
              <a:buSzTx/>
              <a:buFont typeface="Arial" pitchFamily="34" charset="0"/>
              <a:buNone/>
              <a:tabLst/>
              <a:defRPr/>
            </a:pPr>
            <a:r>
              <a:rPr kumimoji="1" lang="en-CA" sz="13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NelsonHall</a:t>
            </a:r>
            <a:r>
              <a:rPr kumimoji="1" lang="en-CA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 NEAT for Advanced Digital Workplace Services, 2021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B2B18C-E71D-105B-DA27-55DAF2D23D82}"/>
              </a:ext>
            </a:extLst>
          </p:cNvPr>
          <p:cNvSpPr txBox="1"/>
          <p:nvPr/>
        </p:nvSpPr>
        <p:spPr>
          <a:xfrm>
            <a:off x="228600" y="1623638"/>
            <a:ext cx="17857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Recognized as a Leader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3163565-B0B2-1BF5-AE28-53EADBA5684C}"/>
              </a:ext>
            </a:extLst>
          </p:cNvPr>
          <p:cNvGrpSpPr/>
          <p:nvPr/>
        </p:nvGrpSpPr>
        <p:grpSpPr>
          <a:xfrm>
            <a:off x="4300533" y="2882686"/>
            <a:ext cx="1286460" cy="870867"/>
            <a:chOff x="4989266" y="3642415"/>
            <a:chExt cx="2244829" cy="1519634"/>
          </a:xfrm>
        </p:grpSpPr>
        <p:graphicFrame>
          <p:nvGraphicFramePr>
            <p:cNvPr id="66" name="Chart 65">
              <a:extLst>
                <a:ext uri="{FF2B5EF4-FFF2-40B4-BE49-F238E27FC236}">
                  <a16:creationId xmlns:a16="http://schemas.microsoft.com/office/drawing/2014/main" id="{92AD3EDC-12BA-8E2B-3CA5-0B6A3F24B0D1}"/>
                </a:ext>
              </a:extLst>
            </p:cNvPr>
            <p:cNvGraphicFramePr/>
            <p:nvPr/>
          </p:nvGraphicFramePr>
          <p:xfrm>
            <a:off x="5351863" y="3642415"/>
            <a:ext cx="1519634" cy="15196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2CF99CC-B32E-40DD-7196-E0B630107B48}"/>
                </a:ext>
              </a:extLst>
            </p:cNvPr>
            <p:cNvSpPr txBox="1"/>
            <p:nvPr/>
          </p:nvSpPr>
          <p:spPr>
            <a:xfrm>
              <a:off x="4989266" y="4088753"/>
              <a:ext cx="2244829" cy="5907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rPr>
                <a:t>65% </a:t>
              </a:r>
            </a:p>
          </p:txBody>
        </p:sp>
      </p:grpSp>
      <p:sp>
        <p:nvSpPr>
          <p:cNvPr id="2" name="Freeform 399">
            <a:extLst>
              <a:ext uri="{FF2B5EF4-FFF2-40B4-BE49-F238E27FC236}">
                <a16:creationId xmlns:a16="http://schemas.microsoft.com/office/drawing/2014/main" id="{57A1F6E0-F5AC-6676-5F4F-C363A4FA1531}"/>
              </a:ext>
            </a:extLst>
          </p:cNvPr>
          <p:cNvSpPr/>
          <p:nvPr/>
        </p:nvSpPr>
        <p:spPr>
          <a:xfrm flipH="1">
            <a:off x="7934834" y="4178651"/>
            <a:ext cx="3928365" cy="20754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GB" sz="1800" b="0" i="0" u="none" strike="noStrike" kern="1200" cap="none" spc="0" normalizeH="0" baseline="0" noProof="0">
              <a:ln>
                <a:noFill/>
              </a:ln>
              <a:solidFill>
                <a:srgbClr val="0080B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DB975E-5CFB-2DE8-D69B-E8E2110FE916}"/>
              </a:ext>
            </a:extLst>
          </p:cNvPr>
          <p:cNvSpPr txBox="1"/>
          <p:nvPr/>
        </p:nvSpPr>
        <p:spPr bwMode="gray">
          <a:xfrm>
            <a:off x="8023329" y="4186956"/>
            <a:ext cx="3701079" cy="8141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Arial" charset="0"/>
                <a:sym typeface="Helvetica Light"/>
              </a:rPr>
              <a:t>One of the largest service desk support user base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80B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225BFE-F743-D85B-E6FB-FC06AD2B24F4}"/>
              </a:ext>
            </a:extLst>
          </p:cNvPr>
          <p:cNvSpPr txBox="1"/>
          <p:nvPr/>
        </p:nvSpPr>
        <p:spPr bwMode="gray">
          <a:xfrm>
            <a:off x="8051670" y="4839242"/>
            <a:ext cx="832949" cy="8141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23M+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B8321-83C6-08CD-6183-20054F732DC3}"/>
              </a:ext>
            </a:extLst>
          </p:cNvPr>
          <p:cNvSpPr txBox="1"/>
          <p:nvPr/>
        </p:nvSpPr>
        <p:spPr bwMode="gray">
          <a:xfrm>
            <a:off x="9379181" y="5051350"/>
            <a:ext cx="895630" cy="43580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6.2M+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99259D-7C34-003B-20F6-7FEFF60526C2}"/>
              </a:ext>
            </a:extLst>
          </p:cNvPr>
          <p:cNvSpPr txBox="1"/>
          <p:nvPr/>
        </p:nvSpPr>
        <p:spPr bwMode="gray">
          <a:xfrm>
            <a:off x="10763845" y="5058366"/>
            <a:ext cx="775800" cy="43580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2.5K+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83C9FD-F553-6CE4-DE3D-4A77C1A28447}"/>
              </a:ext>
            </a:extLst>
          </p:cNvPr>
          <p:cNvSpPr/>
          <p:nvPr/>
        </p:nvSpPr>
        <p:spPr bwMode="gray">
          <a:xfrm rot="10800000" flipV="1">
            <a:off x="7905433" y="5481036"/>
            <a:ext cx="1125422" cy="55349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Annual service desk contacts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5B4F2A-EB4B-1ECE-EE52-E527233704E2}"/>
              </a:ext>
            </a:extLst>
          </p:cNvPr>
          <p:cNvSpPr/>
          <p:nvPr/>
        </p:nvSpPr>
        <p:spPr bwMode="gray">
          <a:xfrm rot="10800000" flipV="1">
            <a:off x="9202334" y="5494170"/>
            <a:ext cx="1223570" cy="525416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Managed </a:t>
            </a:r>
          </a:p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users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0FF5B7-6251-6005-473B-1423E2C5E382}"/>
              </a:ext>
            </a:extLst>
          </p:cNvPr>
          <p:cNvSpPr/>
          <p:nvPr/>
        </p:nvSpPr>
        <p:spPr bwMode="gray">
          <a:xfrm rot="10800000" flipV="1">
            <a:off x="10512426" y="5504403"/>
            <a:ext cx="1278637" cy="52541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Service desk agents</a:t>
            </a:r>
          </a:p>
        </p:txBody>
      </p:sp>
    </p:spTree>
    <p:extLst>
      <p:ext uri="{BB962C8B-B14F-4D97-AF65-F5344CB8AC3E}">
        <p14:creationId xmlns:p14="http://schemas.microsoft.com/office/powerpoint/2010/main" val="484211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833CD4-F967-42FF-A018-F03063BF58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4922131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noFill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" id="{1A83CFFC-9C30-4E22-9970-63C1744C4A24}" vid="{14462808-EDBF-4E0D-93BF-54A820895FA3}"/>
    </a:ext>
  </a:extLst>
</a:theme>
</file>

<file path=ppt/theme/theme10.xml><?xml version="1.0" encoding="utf-8"?>
<a:theme xmlns:a="http://schemas.openxmlformats.org/drawingml/2006/main" name="2_Branded Header - Human (BH-H)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-2020.potx" id="{DA333F01-C82D-45D1-A260-C1837AF8FC07}" vid="{0521A6B9-75F9-441C-BEDC-6293976E021C}"/>
    </a:ext>
  </a:extLst>
</a:theme>
</file>

<file path=ppt/theme/theme11.xml><?xml version="1.0" encoding="utf-8"?>
<a:theme xmlns:a="http://schemas.openxmlformats.org/drawingml/2006/main" name="3_Branded Header - Human (BH-H)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.potx" id="{B46A7DE6-C5D2-4001-9303-AF5387DACF4A}" vid="{044F6D8D-DB1E-46FF-90F2-B029F12F4279}"/>
    </a:ext>
  </a:extLst>
</a:theme>
</file>

<file path=ppt/theme/theme12.xml><?xml version="1.0" encoding="utf-8"?>
<a:theme xmlns:a="http://schemas.openxmlformats.org/drawingml/2006/main" name="1_Title Slides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noFill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.potx" id="{B46A7DE6-C5D2-4001-9303-AF5387DACF4A}" vid="{BBA3140F-C5D3-42CA-988B-F2EB11FA5F5E}"/>
    </a:ext>
  </a:extLst>
</a:theme>
</file>

<file path=ppt/theme/theme1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anded Header - Human (BH-H)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" id="{1A83CFFC-9C30-4E22-9970-63C1744C4A24}" vid="{E57ACB2E-9531-4E52-84E2-8791C0666C7A}"/>
    </a:ext>
  </a:extLst>
</a:theme>
</file>

<file path=ppt/theme/theme3.xml><?xml version="1.0" encoding="utf-8"?>
<a:theme xmlns:a="http://schemas.openxmlformats.org/drawingml/2006/main" name="Divider Slides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" id="{1A83CFFC-9C30-4E22-9970-63C1744C4A24}" vid="{75AF9934-E213-46B5-8A15-A0AD30B5E272}"/>
    </a:ext>
  </a:extLst>
</a:theme>
</file>

<file path=ppt/theme/theme4.xml><?xml version="1.0" encoding="utf-8"?>
<a:theme xmlns:a="http://schemas.openxmlformats.org/drawingml/2006/main" name="Branded Footer - Human (BF-H)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" id="{1A83CFFC-9C30-4E22-9970-63C1744C4A24}" vid="{6ACB4710-A58F-4457-A27B-7C864F5AED39}"/>
    </a:ext>
  </a:extLst>
</a:theme>
</file>

<file path=ppt/theme/theme5.xml><?xml version="1.0" encoding="utf-8"?>
<a:theme xmlns:a="http://schemas.openxmlformats.org/drawingml/2006/main" name="Branded Footer - Black (BF-B)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" id="{1A83CFFC-9C30-4E22-9970-63C1744C4A24}" vid="{FB8B2A82-4E67-484B-BA6C-B08FE077B3A6}"/>
    </a:ext>
  </a:extLst>
</a:theme>
</file>

<file path=ppt/theme/theme6.xml><?xml version="1.0" encoding="utf-8"?>
<a:theme xmlns:a="http://schemas.openxmlformats.org/drawingml/2006/main" name="Branded Header - Black (BH-B) 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" id="{1A83CFFC-9C30-4E22-9970-63C1744C4A24}" vid="{C534E7C3-58B6-400B-BEC0-49FBA610D353}"/>
    </a:ext>
  </a:extLst>
</a:theme>
</file>

<file path=ppt/theme/theme7.xml><?xml version="1.0" encoding="utf-8"?>
<a:theme xmlns:a="http://schemas.openxmlformats.org/drawingml/2006/main" name="Closing Slides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>
              <a:lumMod val="75000"/>
            </a:schemeClr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" id="{1A83CFFC-9C30-4E22-9970-63C1744C4A24}" vid="{C5AB6ADB-605D-4DEE-90B0-EDAF98C30DC6}"/>
    </a:ext>
  </a:extLst>
</a:theme>
</file>

<file path=ppt/theme/theme8.xml><?xml version="1.0" encoding="utf-8"?>
<a:theme xmlns:a="http://schemas.openxmlformats.org/drawingml/2006/main" name="Misc. Layouts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>
              <a:lumMod val="75000"/>
            </a:schemeClr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" id="{1A83CFFC-9C30-4E22-9970-63C1744C4A24}" vid="{08CAFDDB-75AE-4D38-9BA1-B33A765B8C42}"/>
    </a:ext>
  </a:extLst>
</a:theme>
</file>

<file path=ppt/theme/theme9.xml><?xml version="1.0" encoding="utf-8"?>
<a:theme xmlns:a="http://schemas.openxmlformats.org/drawingml/2006/main" name="1_Branded Header - Human (BH-H)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.potx" id="{B46A7DE6-C5D2-4001-9303-AF5387DACF4A}" vid="{044F6D8D-DB1E-46FF-90F2-B029F12F4279}"/>
    </a:ext>
  </a:extLst>
</a:theme>
</file>

<file path=ppt/theme/themeOverride1.xml><?xml version="1.0" encoding="utf-8"?>
<a:themeOverride xmlns:a="http://schemas.openxmlformats.org/drawingml/2006/main">
  <a:clrScheme name="2023 CAB">
    <a:dk1>
      <a:srgbClr val="1C1C1C"/>
    </a:dk1>
    <a:lt1>
      <a:srgbClr val="FFFFFF"/>
    </a:lt1>
    <a:dk2>
      <a:srgbClr val="101224"/>
    </a:dk2>
    <a:lt2>
      <a:srgbClr val="0072BC"/>
    </a:lt2>
    <a:accent1>
      <a:srgbClr val="D76C11"/>
    </a:accent1>
    <a:accent2>
      <a:srgbClr val="6784BF"/>
    </a:accent2>
    <a:accent3>
      <a:srgbClr val="E4B522"/>
    </a:accent3>
    <a:accent4>
      <a:srgbClr val="BC4328"/>
    </a:accent4>
    <a:accent5>
      <a:srgbClr val="55A646"/>
    </a:accent5>
    <a:accent6>
      <a:srgbClr val="7E2A88"/>
    </a:accent6>
    <a:hlink>
      <a:srgbClr val="344DB8"/>
    </a:hlink>
    <a:folHlink>
      <a:srgbClr val="7E2A88"/>
    </a:folHlink>
  </a:clrScheme>
  <a:fontScheme name="源真ゴシック P">
    <a:majorFont>
      <a:latin typeface="Arial"/>
      <a:ea typeface="Arial"/>
      <a:cs typeface=""/>
    </a:majorFont>
    <a:minorFont>
      <a:latin typeface="Arial"/>
      <a:ea typeface="Arial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BAAD425DB8944A9429E667FDB02E14" ma:contentTypeVersion="18" ma:contentTypeDescription="Create a new document." ma:contentTypeScope="" ma:versionID="6d8f61017650228098d4f3fd5e0201e3">
  <xsd:schema xmlns:xsd="http://www.w3.org/2001/XMLSchema" xmlns:xs="http://www.w3.org/2001/XMLSchema" xmlns:p="http://schemas.microsoft.com/office/2006/metadata/properties" xmlns:ns2="3a884021-5369-4551-a855-26e134b18cff" xmlns:ns3="b9a6bc27-5d57-4cc4-be66-4aa825f7ece8" xmlns:ns4="88277476-d7b8-4914-a8c1-9da81a4263ec" targetNamespace="http://schemas.microsoft.com/office/2006/metadata/properties" ma:root="true" ma:fieldsID="604ba82f7a726130a301854e453bb1b2" ns2:_="" ns3:_="" ns4:_="">
    <xsd:import namespace="3a884021-5369-4551-a855-26e134b18cff"/>
    <xsd:import namespace="b9a6bc27-5d57-4cc4-be66-4aa825f7ece8"/>
    <xsd:import namespace="88277476-d7b8-4914-a8c1-9da81a4263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BrandIssues" minOccurs="0"/>
                <xsd:element ref="ns2:MediaLengthInSeconds" minOccurs="0"/>
                <xsd:element ref="ns2:AccountID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884021-5369-4551-a855-26e134b18c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BrandIssues" ma:index="20" nillable="true" ma:displayName="Brand Issues" ma:format="Dropdown" ma:internalName="BrandIssues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AccountID" ma:index="22" nillable="true" ma:displayName="Account ID18" ma:format="Dropdown" ma:internalName="AccountID">
      <xsd:simpleType>
        <xsd:restriction base="dms:Text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f6ec8287-7dca-4284-bf64-ff5b888be5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a6bc27-5d57-4cc4-be66-4aa825f7ec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77476-d7b8-4914-a8c1-9da81a4263ec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e311c46b-8afc-4d3d-8401-69db66831144}" ma:internalName="TaxCatchAll" ma:showField="CatchAllData" ma:web="b9a6bc27-5d57-4cc4-be66-4aa825f7ec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8277476-d7b8-4914-a8c1-9da81a4263ec" xsi:nil="true"/>
    <lcf76f155ced4ddcb4097134ff3c332f xmlns="3a884021-5369-4551-a855-26e134b18cff">
      <Terms xmlns="http://schemas.microsoft.com/office/infopath/2007/PartnerControls"/>
    </lcf76f155ced4ddcb4097134ff3c332f>
    <AccountID xmlns="3a884021-5369-4551-a855-26e134b18cff" xsi:nil="true"/>
    <BrandIssues xmlns="3a884021-5369-4551-a855-26e134b18cf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C312EC-CE06-4758-9AD8-80CF38B7B3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884021-5369-4551-a855-26e134b18cff"/>
    <ds:schemaRef ds:uri="b9a6bc27-5d57-4cc4-be66-4aa825f7ece8"/>
    <ds:schemaRef ds:uri="88277476-d7b8-4914-a8c1-9da81a4263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7D18D6-1BF9-484F-9FF5-6BF0BC2C2AE0}">
  <ds:schemaRefs>
    <ds:schemaRef ds:uri="88277476-d7b8-4914-a8c1-9da81a4263ec"/>
    <ds:schemaRef ds:uri="http://www.w3.org/XML/1998/namespace"/>
    <ds:schemaRef ds:uri="3a884021-5369-4551-a855-26e134b18cff"/>
    <ds:schemaRef ds:uri="http://purl.org/dc/terms/"/>
    <ds:schemaRef ds:uri="http://purl.org/dc/elements/1.1/"/>
    <ds:schemaRef ds:uri="http://purl.org/dc/dcmitype/"/>
    <ds:schemaRef ds:uri="b9a6bc27-5d57-4cc4-be66-4aa825f7ece8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348519F-9201-4439-8306-45AB9E96A0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NTT DATA Services Presentation Template (1)</Template>
  <TotalTime>688</TotalTime>
  <Words>1433</Words>
  <Application>Microsoft Office PowerPoint</Application>
  <PresentationFormat>Widescreen</PresentationFormat>
  <Paragraphs>211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9</vt:i4>
      </vt:variant>
    </vt:vector>
  </HeadingPairs>
  <TitlesOfParts>
    <vt:vector size="29" baseType="lpstr">
      <vt:lpstr>HGPGothicE</vt:lpstr>
      <vt:lpstr>MS PGothic</vt:lpstr>
      <vt:lpstr>Arial</vt:lpstr>
      <vt:lpstr>Calibri</vt:lpstr>
      <vt:lpstr>Segoe UI</vt:lpstr>
      <vt:lpstr>Segoe UI Semibold</vt:lpstr>
      <vt:lpstr>Symbol</vt:lpstr>
      <vt:lpstr>Wingdings</vt:lpstr>
      <vt:lpstr>Title Slides</vt:lpstr>
      <vt:lpstr>Branded Header - Human (BH-H)</vt:lpstr>
      <vt:lpstr>Divider Slides</vt:lpstr>
      <vt:lpstr>Branded Footer - Human (BF-H)</vt:lpstr>
      <vt:lpstr>Branded Footer - Black (BF-B)</vt:lpstr>
      <vt:lpstr>Branded Header - Black (BH-B) </vt:lpstr>
      <vt:lpstr>Closing Slides</vt:lpstr>
      <vt:lpstr>Misc. Layouts</vt:lpstr>
      <vt:lpstr>1_Branded Header - Human (BH-H)</vt:lpstr>
      <vt:lpstr>2_Branded Header - Human (BH-H)</vt:lpstr>
      <vt:lpstr>3_Branded Header - Human (BH-H)</vt:lpstr>
      <vt:lpstr>1_Title Slides</vt:lpstr>
      <vt:lpstr>Roadmap to Windows 11 Digital Workplace Services</vt:lpstr>
      <vt:lpstr>Flexibility is The New Normal</vt:lpstr>
      <vt:lpstr>Options for Maximum Flexibility for Hybrid Workforce</vt:lpstr>
      <vt:lpstr>Secure by Design Windows 11</vt:lpstr>
      <vt:lpstr>PowerPoint Presentation</vt:lpstr>
      <vt:lpstr>Windows 11 Deployment Approach </vt:lpstr>
      <vt:lpstr>Summary: What’s New in Windows 11</vt:lpstr>
      <vt:lpstr>Why NTT DATA for Digital Workplace Services</vt:lpstr>
      <vt:lpstr>PowerPoint Presentation</vt:lpstr>
    </vt:vector>
  </TitlesOfParts>
  <Company>NTT DATA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Azure Virtual Desktop Managed Services NTT DATA’s Digital Workplace Services </dc:title>
  <dc:subject>NTT DATA PowerPoint Template</dc:subject>
  <dc:creator>Gupta, Priyank11</dc:creator>
  <cp:keywords>Template;Corporate/Brand</cp:keywords>
  <cp:lastModifiedBy>Lloyd, Adam</cp:lastModifiedBy>
  <cp:revision>4</cp:revision>
  <cp:lastPrinted>2016-10-07T04:27:25Z</cp:lastPrinted>
  <dcterms:created xsi:type="dcterms:W3CDTF">2023-04-21T02:44:56Z</dcterms:created>
  <dcterms:modified xsi:type="dcterms:W3CDTF">2023-07-04T23:02:15Z</dcterms:modified>
  <cp:version>1.5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0x010100D8BAAD425DB8944A9429E667FDB02E14</vt:lpwstr>
  </property>
  <property fmtid="{D5CDD505-2E9C-101B-9397-08002B2CF9AE}" pid="3" name="MediaServiceImageTags">
    <vt:lpwstr/>
  </property>
</Properties>
</file>