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3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6.xml" ContentType="application/vnd.openxmlformats-officedocument.them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8.xml" ContentType="application/vnd.openxmlformats-officedocument.theme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theme/theme9.xml" ContentType="application/vnd.openxmlformats-officedocument.theme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10.xml" ContentType="application/vnd.openxmlformats-officedocument.them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theme/theme11.xml" ContentType="application/vnd.openxmlformats-officedocument.theme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9" r:id="rId4"/>
    <p:sldMasterId id="2147483843" r:id="rId5"/>
    <p:sldMasterId id="2147483833" r:id="rId6"/>
    <p:sldMasterId id="2147483803" r:id="rId7"/>
    <p:sldMasterId id="2147483773" r:id="rId8"/>
    <p:sldMasterId id="2147483755" r:id="rId9"/>
    <p:sldMasterId id="2147483854" r:id="rId10"/>
    <p:sldMasterId id="2147483869" r:id="rId11"/>
    <p:sldMasterId id="2147483880" r:id="rId12"/>
    <p:sldMasterId id="2147483893" r:id="rId13"/>
    <p:sldMasterId id="2147483906" r:id="rId14"/>
    <p:sldMasterId id="2147483919" r:id="rId15"/>
  </p:sldMasterIdLst>
  <p:notesMasterIdLst>
    <p:notesMasterId r:id="rId25"/>
  </p:notesMasterIdLst>
  <p:handoutMasterIdLst>
    <p:handoutMasterId r:id="rId26"/>
  </p:handoutMasterIdLst>
  <p:sldIdLst>
    <p:sldId id="2147480818" r:id="rId16"/>
    <p:sldId id="10774" r:id="rId17"/>
    <p:sldId id="2147480799" r:id="rId18"/>
    <p:sldId id="2147480800" r:id="rId19"/>
    <p:sldId id="10784" r:id="rId20"/>
    <p:sldId id="10778" r:id="rId21"/>
    <p:sldId id="10782" r:id="rId22"/>
    <p:sldId id="2147480801" r:id="rId23"/>
    <p:sldId id="2147480802" r:id="rId24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3936" userDrawn="1">
          <p15:clr>
            <a:srgbClr val="A4A3A4"/>
          </p15:clr>
        </p15:guide>
        <p15:guide id="4" pos="37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oizumi" initials="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85C1"/>
    <a:srgbClr val="2C2C2C"/>
    <a:srgbClr val="1B1B1B"/>
    <a:srgbClr val="494949"/>
    <a:srgbClr val="471935"/>
    <a:srgbClr val="6D9644"/>
    <a:srgbClr val="9E3A22"/>
    <a:srgbClr val="006E9A"/>
    <a:srgbClr val="C89D00"/>
    <a:srgbClr val="0B1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間スタイル 2 - アクセント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E25E649-3F16-4E02-A733-19D2CDBF48F0}" styleName="中間スタイル 3 - アクセント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スタイル (中間)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06799F8-075E-4A3A-A7F6-7FBC6576F1A4}" styleName="テーマ スタイル 2 - アクセント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テーマ スタイル 2 - アクセント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C7853C-536D-4A76-A0AE-DD22124D55A5}" styleName="テーマ スタイル 1 - アクセント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590" autoAdjust="0"/>
  </p:normalViewPr>
  <p:slideViewPr>
    <p:cSldViewPr snapToObjects="1">
      <p:cViewPr varScale="1">
        <p:scale>
          <a:sx n="107" d="100"/>
          <a:sy n="107" d="100"/>
        </p:scale>
        <p:origin x="672" y="102"/>
      </p:cViewPr>
      <p:guideLst>
        <p:guide orient="horz" pos="2160"/>
        <p:guide pos="3840"/>
        <p:guide pos="3936"/>
        <p:guide pos="374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82" d="100"/>
          <a:sy n="82" d="100"/>
        </p:scale>
        <p:origin x="361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3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6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2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.xml"/><Relationship Id="rId20" Type="http://schemas.openxmlformats.org/officeDocument/2006/relationships/slide" Target="slides/slide5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5" Type="http://schemas.openxmlformats.org/officeDocument/2006/relationships/slideMaster" Target="slideMasters/slideMaster12.xml"/><Relationship Id="rId23" Type="http://schemas.openxmlformats.org/officeDocument/2006/relationships/slide" Target="slides/slide8.xml"/><Relationship Id="rId28" Type="http://schemas.openxmlformats.org/officeDocument/2006/relationships/presProps" Target="presProp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4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Master" Target="slideMasters/slideMaster11.xml"/><Relationship Id="rId22" Type="http://schemas.openxmlformats.org/officeDocument/2006/relationships/slide" Target="slides/slide7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rgbClr val="6785C1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c:spPr>
          <c:dPt>
            <c:idx val="0"/>
            <c:bubble3D val="0"/>
            <c:spPr>
              <a:solidFill>
                <a:srgbClr val="FFFFFF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4F6B-4E04-B91A-B9ED8B4A6101}"/>
              </c:ext>
            </c:extLst>
          </c:dPt>
          <c:dPt>
            <c:idx val="1"/>
            <c:bubble3D val="0"/>
            <c:spPr>
              <a:solidFill>
                <a:srgbClr val="0080B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4F6B-4E04-B91A-B9ED8B4A6101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65</c:v>
                </c:pt>
                <c:pt idx="1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F6B-4E04-B91A-B9ED8B4A6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8"/>
      </c:doughnutChart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FC1A331-5310-4818-AC10-A0B358F26D6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9DB457-D9C3-46A5-B6FD-5589255DE62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5D2DB2-69CE-4E4C-A9C5-74599D4C580F}" type="datetimeFigureOut">
              <a:rPr lang="en-US" smtClean="0"/>
              <a:t>7/5/2023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974CB9-3962-4959-8590-B7B276897D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33C9A24-3C0F-477A-B9F2-1DAE94A4A8A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4D46FD-6AF1-461B-A28A-AC789C6534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1047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187B8588-1665-0A4A-AD47-68FFFFC620D1}" type="datetimeFigureOut">
              <a:rPr lang="ja-JP" altLang="en-US" smtClean="0"/>
              <a:pPr/>
              <a:t>2023/7/5</a:t>
            </a:fld>
            <a:endParaRPr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AF9AAED7-EB68-B44B-A29A-E9CFE7A1147D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13940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defTabSz="914400" rtl="0" eaLnBrk="1" latinLnBrk="0" hangingPunct="1">
      <a:defRPr kumimoji="1" sz="105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2290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Sustainability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OEMs use recyclable packaging where possible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Disposal/Recycling – For those assets that have reached end-of-life and are not part of a lease program that requires return to the lessor, NTT DATA can provide recycling services that includes preparation, packing materials, and shipping, where applicable, in a manner that follows EPA or equivalent local/country specific agency guidelines.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‘Green’ disposal alternatives are available for clients who elect to buy devices.  Options we can provide via our partners include remarketing (net proceeds may be shared with client per pre-agreed business rules) or recycling of parts.  Note that leased devices disposal will be handed by OEM at end of lease.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4359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Sustainability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OEMs use recyclable packaging where possible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Disposal/Recycling – For those assets that have reached end-of-life and are not part of a lease program that requires return to the lessor, NTT DATA can provide recycling services that includes preparation, packing materials, and shipping, where applicable, in a manner that follows EPA or equivalent local/country specific agency guidelines.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‘Green’ disposal alternatives are available for clients who elect to buy devices.  Options we can provide via our partners include remarketing (net proceeds may be shared with client per pre-agreed business rules) or recycling of parts.  Note that leased devices disposal will be handed by OEM at end of lease.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851196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Sustainability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OEMs use recyclable packaging where possible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Disposal/Recycling – For those assets that have reached end-of-life and are not part of a lease program that requires return to the lessor, NTT DATA can provide recycling services that includes preparation, packing materials, and shipping, where applicable, in a manner that follows EPA or equivalent local/country specific agency guidelines.</a:t>
            </a:r>
          </a:p>
          <a:p>
            <a:pPr marL="342900" marR="0" lvl="0" indent="-342900"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en-US" sz="1800">
                <a:solidFill>
                  <a:srgbClr val="00000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‘Green’ disposal alternatives are available for clients who elect to buy devices.  Options we can provide via our partners include remarketing (net proceeds may be shared with client per pre-agreed business rules) or recycling of parts.  Note that leased devices disposal will be handed by OEM at end of lease.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01171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/>
              <a:t>Various views to talk through depending on the audience</a:t>
            </a:r>
          </a:p>
          <a:p>
            <a:r>
              <a:rPr lang="en-IN"/>
              <a:t>CHRO – Point, and so on..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35625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We are now a $30B powerhouse with expertise and experience to serving our clients at scale.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OEMs partner of choice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0"/>
              <a:t>A recognized global leaders in Digital Workplace Services by all major Analysts like Gartner, Everest and </a:t>
            </a:r>
            <a:r>
              <a:rPr lang="en-US" b="0" err="1"/>
              <a:t>NelsonHall</a:t>
            </a:r>
            <a:r>
              <a:rPr lang="en-US" b="0"/>
              <a:t>.</a:t>
            </a:r>
          </a:p>
          <a:p>
            <a:endParaRPr lang="en-US" b="1"/>
          </a:p>
          <a:p>
            <a:endParaRPr lang="en-US" b="1"/>
          </a:p>
          <a:p>
            <a:r>
              <a:rPr lang="en-US" b="1"/>
              <a:t>Over 1M users for Cloud Voice &amp; Managed Services with MS Teams and Cisco</a:t>
            </a:r>
          </a:p>
          <a:p>
            <a:endParaRPr lang="en-US"/>
          </a:p>
          <a:p>
            <a:r>
              <a:rPr lang="en-US"/>
              <a:t>Agents for Contact Centers….</a:t>
            </a:r>
          </a:p>
          <a:p>
            <a:r>
              <a:rPr lang="en-US"/>
              <a:t>Microsoft OC Partner</a:t>
            </a: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F9AAED7-EB68-B44B-A29A-E9CFE7A1147D}" type="slidenum">
              <a:rPr kumimoji="1" lang="ja-JP" altLang="en-US" sz="11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Yu Gothic" panose="020B0400000000000000" pitchFamily="34" charset="-128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ja-JP" altLang="en-US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Yu Gothic" panose="020B0400000000000000" pitchFamily="34" charset="-12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51835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9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0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1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2.xml"/><Relationship Id="rId4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 (Whit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図 21"/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5" y="-1400"/>
            <a:ext cx="12192119" cy="4725800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 dirty="0">
              <a:latin typeface="HGPGothicE" charset="-128"/>
              <a:ea typeface="HGPGothicE" charset="-128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/>
              <a:t>&lt;MM/DD/YYYY&gt;</a:t>
            </a:r>
            <a:br>
              <a:rPr lang="en-US" altLang="ja-JP" dirty="0"/>
            </a:br>
            <a:r>
              <a:rPr lang="en-US" altLang="ja-JP" dirty="0"/>
              <a:t>&lt;NTT DATA Americas, Inc.&gt;</a:t>
            </a:r>
            <a:br>
              <a:rPr lang="en-US" altLang="ja-JP" dirty="0"/>
            </a:br>
            <a:r>
              <a:rPr lang="en-US" altLang="ja-JP" dirty="0"/>
              <a:t>&lt;XXXXXXXXXXXX&gt;</a:t>
            </a:r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 dirty="0"/>
              <a:t>[Title]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F996963-4A1F-8846-B376-4BC33022D19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06503" y="253134"/>
            <a:ext cx="2635200" cy="902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3C8BAF-CD2F-48D5-AFFF-51A20BD31040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 dirty="0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F726A3C3-B8A5-43F5-948F-FCDA2DECB2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550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97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 (Human Blu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21">
            <a:extLst>
              <a:ext uri="{FF2B5EF4-FFF2-40B4-BE49-F238E27FC236}">
                <a16:creationId xmlns:a16="http://schemas.microsoft.com/office/drawing/2014/main" id="{D613633F-7BD8-4411-96EE-EAB1597F4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20" y="3160"/>
            <a:ext cx="12183842" cy="4721240"/>
          </a:xfrm>
          <a:prstGeom prst="rect">
            <a:avLst/>
          </a:prstGeom>
        </p:spPr>
      </p:pic>
      <p:sp>
        <p:nvSpPr>
          <p:cNvPr id="17" name="正方形/長方形 16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 dirty="0">
              <a:latin typeface="HGPGothicE" charset="-128"/>
              <a:ea typeface="HGPGothicE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56301A5-B670-D145-90FB-73C1609B8F3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302144" y="254820"/>
            <a:ext cx="2635200" cy="9028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5FEE76F-2258-4144-9F94-AF2261817D3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 dirty="0"/>
              <a:t>&lt;MM/DD/YYYY&gt;</a:t>
            </a:r>
            <a:br>
              <a:rPr lang="en-US" altLang="ja-JP" dirty="0"/>
            </a:br>
            <a:r>
              <a:rPr lang="en-US" altLang="ja-JP" dirty="0"/>
              <a:t>&lt;NTT DATA Americas, Inc.&gt;</a:t>
            </a:r>
            <a:br>
              <a:rPr lang="en-US" altLang="ja-JP" dirty="0"/>
            </a:br>
            <a:r>
              <a:rPr lang="en-US" altLang="ja-JP" dirty="0"/>
              <a:t>&lt;XXXXXXXXXXXX&gt;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2E76A378-9C19-4F49-B868-7D70D581E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 dirty="0"/>
              <a:t>[Title]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BA0EB-7D02-4113-A1C3-72AC880B02B2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 dirty="0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8E846098-E9B2-47B1-B500-9468728096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210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76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679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545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714189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  <p15:guide id="5" orient="horz" pos="28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92286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88275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pos="192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56875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orient="horz" pos="912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2022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882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98694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64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406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81984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Human Blu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D060813-35FD-49A2-8E36-AEA23C17F6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D6DFEA91-6D5D-4821-BB70-31F926CD2D1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34AEFB69-85BA-4D0C-BFA2-34ABA677997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20018E5-3262-4051-AFC3-3172D793DBC8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864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Smart Navy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0B153D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B94F3CAE-F017-42CE-84B2-45CA729003B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88D7D23-6380-4790-9407-F2DB10096D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EED1E5A-B740-4A27-9D93-3496F12EADD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1DB5E23D-9A6F-46FB-82D8-1B163F8593F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82591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Smart Blu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006E9A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CDF98F7-BF4B-495B-85C0-8FAC45DA4E5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A8203C1-F66F-4CD4-A085-98D0ECF26A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714C0430-F884-4B31-924F-470F853576E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15998DD-6261-420B-99FD-4065E95FFBF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5443533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2" userDrawn="1">
          <p15:clr>
            <a:srgbClr val="FBAE40"/>
          </p15:clr>
        </p15:guide>
        <p15:guide id="2" pos="7488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ay">
    <p:bg>
      <p:bgPr>
        <a:solidFill>
          <a:schemeClr val="tx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49494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506D9256-69F4-4846-8406-BC377285E39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638A7FD6-9D39-40A8-B4A5-64479B40DF8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EAA0B5C-CEEE-4E55-8CC5-8378DAEADFF6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1D6D1061-9EA6-4D4B-85E3-6D2CB22979E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66247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vider Slide - Drk Gra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2C2C2C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084F0463-89F9-4D4B-B255-1EFE739F2F5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D7299AA9-FFE3-4ECF-B834-64F0717EAFF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E2D9BF53-29B6-4650-8772-EC4754B0B2E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DC464D6E-7468-4617-B3DD-E7BDF069682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110310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Delightful Yellow">
    <p:bg>
      <p:bgPr>
        <a:gradFill>
          <a:gsLst>
            <a:gs pos="0">
              <a:schemeClr val="accent3"/>
            </a:gs>
            <a:gs pos="100000">
              <a:schemeClr val="accent3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C89D00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61A26B08-9158-4967-B8A3-A95F4ABF91C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F6444E9A-BCF2-4F85-8931-4AC83019969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7185149-67AC-4278-9BF7-17496CDD86C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8E05802-5710-4A68-83B2-38D56E4DAED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046902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FFFFF"/>
          </p15:clr>
        </p15:guide>
        <p15:guide id="2" pos="7488" userDrawn="1">
          <p15:clr>
            <a:srgbClr val="FFFFFF"/>
          </p15:clr>
        </p15:guide>
        <p15:guide id="3" pos="192" userDrawn="1">
          <p15:clr>
            <a:srgbClr val="FFFFFF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Dynamic Red">
    <p:bg>
      <p:bgPr>
        <a:gradFill>
          <a:gsLst>
            <a:gs pos="0">
              <a:schemeClr val="accent4"/>
            </a:gs>
            <a:gs pos="100000">
              <a:schemeClr val="accent4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9E3A2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CC9EC8F5-2F55-4C9F-90DE-8D9761994DA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1EA2D50C-217A-4E68-9AFC-24E0273880E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CF2D367C-3145-4484-8B03-3DD825210F72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586F2BBD-8D2D-490B-8A3E-C3DF3CBACEE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4177331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Green">
    <p:bg>
      <p:bgPr>
        <a:gradFill>
          <a:gsLst>
            <a:gs pos="0">
              <a:schemeClr val="accent5"/>
            </a:gs>
            <a:gs pos="100000">
              <a:schemeClr val="accent5">
                <a:lumMod val="9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6D9644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C4E59A7-29AB-413D-999E-CE16C2494A4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B4DD840-BBD0-42CF-AA51-B2D658DB299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A1F59812-0A57-4D06-8C90-0F39D7BFE4C4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3" name="Footer Placeholder 1">
            <a:extLst>
              <a:ext uri="{FF2B5EF4-FFF2-40B4-BE49-F238E27FC236}">
                <a16:creationId xmlns:a16="http://schemas.microsoft.com/office/drawing/2014/main" id="{95D1EB72-428F-4777-913A-8768E6C56E9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568241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Slide - Purple Tinted">
    <p:bg>
      <p:bgPr>
        <a:solidFill>
          <a:schemeClr val="accent6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5">
            <a:extLst>
              <a:ext uri="{FF2B5EF4-FFF2-40B4-BE49-F238E27FC236}">
                <a16:creationId xmlns:a16="http://schemas.microsoft.com/office/drawing/2014/main" id="{998ED156-1AB5-4B96-BB64-69BB7DD751EA}"/>
              </a:ext>
            </a:extLst>
          </p:cNvPr>
          <p:cNvSpPr>
            <a:spLocks/>
          </p:cNvSpPr>
          <p:nvPr userDrawn="1"/>
        </p:nvSpPr>
        <p:spPr bwMode="auto">
          <a:xfrm>
            <a:off x="3175" y="0"/>
            <a:ext cx="5224380" cy="6858000"/>
          </a:xfrm>
          <a:custGeom>
            <a:avLst/>
            <a:gdLst>
              <a:gd name="T0" fmla="*/ 1111 w 1691"/>
              <a:gd name="T1" fmla="*/ 1108 h 2215"/>
              <a:gd name="T2" fmla="*/ 1108 w 1691"/>
              <a:gd name="T3" fmla="*/ 1108 h 2215"/>
              <a:gd name="T4" fmla="*/ 1108 w 1691"/>
              <a:gd name="T5" fmla="*/ 1102 h 2215"/>
              <a:gd name="T6" fmla="*/ 815 w 1691"/>
              <a:gd name="T7" fmla="*/ 569 h 2215"/>
              <a:gd name="T8" fmla="*/ 0 w 1691"/>
              <a:gd name="T9" fmla="*/ 0 h 2215"/>
              <a:gd name="T10" fmla="*/ 0 w 1691"/>
              <a:gd name="T11" fmla="*/ 1108 h 2215"/>
              <a:gd name="T12" fmla="*/ 0 w 1691"/>
              <a:gd name="T13" fmla="*/ 1213 h 2215"/>
              <a:gd name="T14" fmla="*/ 34 w 1691"/>
              <a:gd name="T15" fmla="*/ 1257 h 2215"/>
              <a:gd name="T16" fmla="*/ 522 w 1691"/>
              <a:gd name="T17" fmla="*/ 2215 h 2215"/>
              <a:gd name="T18" fmla="*/ 1108 w 1691"/>
              <a:gd name="T19" fmla="*/ 2215 h 2215"/>
              <a:gd name="T20" fmla="*/ 1691 w 1691"/>
              <a:gd name="T21" fmla="*/ 2215 h 2215"/>
              <a:gd name="T22" fmla="*/ 1111 w 1691"/>
              <a:gd name="T23" fmla="*/ 1108 h 2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691" h="2215">
                <a:moveTo>
                  <a:pt x="1111" y="1108"/>
                </a:moveTo>
                <a:cubicBezTo>
                  <a:pt x="1108" y="1108"/>
                  <a:pt x="1108" y="1108"/>
                  <a:pt x="1108" y="1108"/>
                </a:cubicBezTo>
                <a:cubicBezTo>
                  <a:pt x="1108" y="1102"/>
                  <a:pt x="1108" y="1102"/>
                  <a:pt x="1108" y="1102"/>
                </a:cubicBezTo>
                <a:cubicBezTo>
                  <a:pt x="965" y="833"/>
                  <a:pt x="857" y="635"/>
                  <a:pt x="815" y="569"/>
                </a:cubicBezTo>
                <a:cubicBezTo>
                  <a:pt x="624" y="269"/>
                  <a:pt x="397" y="50"/>
                  <a:pt x="0" y="0"/>
                </a:cubicBezTo>
                <a:cubicBezTo>
                  <a:pt x="0" y="1108"/>
                  <a:pt x="0" y="1108"/>
                  <a:pt x="0" y="1108"/>
                </a:cubicBezTo>
                <a:cubicBezTo>
                  <a:pt x="0" y="1213"/>
                  <a:pt x="0" y="1213"/>
                  <a:pt x="0" y="1213"/>
                </a:cubicBezTo>
                <a:cubicBezTo>
                  <a:pt x="13" y="1224"/>
                  <a:pt x="24" y="1239"/>
                  <a:pt x="34" y="1257"/>
                </a:cubicBezTo>
                <a:cubicBezTo>
                  <a:pt x="42" y="1273"/>
                  <a:pt x="250" y="1684"/>
                  <a:pt x="522" y="2215"/>
                </a:cubicBezTo>
                <a:cubicBezTo>
                  <a:pt x="1108" y="2215"/>
                  <a:pt x="1108" y="2215"/>
                  <a:pt x="1108" y="2215"/>
                </a:cubicBezTo>
                <a:cubicBezTo>
                  <a:pt x="1691" y="2215"/>
                  <a:pt x="1691" y="2215"/>
                  <a:pt x="1691" y="2215"/>
                </a:cubicBezTo>
                <a:cubicBezTo>
                  <a:pt x="1483" y="1814"/>
                  <a:pt x="1274" y="1415"/>
                  <a:pt x="1111" y="1108"/>
                </a:cubicBezTo>
                <a:close/>
              </a:path>
            </a:pathLst>
          </a:custGeom>
          <a:solidFill>
            <a:srgbClr val="47193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407C339E-F549-4195-B2AF-6498D38ED50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5B760E1B-4F8A-478E-807E-2E72332393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962400" y="1295400"/>
            <a:ext cx="7543800" cy="4343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609556" indent="0">
              <a:buNone/>
              <a:defRPr>
                <a:solidFill>
                  <a:schemeClr val="bg1"/>
                </a:solidFill>
              </a:defRPr>
            </a:lvl2pPr>
            <a:lvl3pPr marL="1219109" indent="0">
              <a:buNone/>
              <a:defRPr>
                <a:solidFill>
                  <a:schemeClr val="bg1"/>
                </a:solidFill>
              </a:defRPr>
            </a:lvl3pPr>
            <a:lvl4pPr marL="1828662" indent="0">
              <a:buNone/>
              <a:defRPr>
                <a:solidFill>
                  <a:schemeClr val="bg1"/>
                </a:solidFill>
              </a:defRPr>
            </a:lvl4pPr>
            <a:lvl5pPr marL="2438216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[Middle Title Page]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3EC6E173-FBBF-4238-8F99-F007BE92FB8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4CB3A1FD-6E15-4FCB-8185-36559E2833C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9161545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E209CA9E-EA71-4D07-95CE-EA78E13E3F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[Agenda]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143000"/>
            <a:ext cx="8229600" cy="5257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F93CD1FC-848D-4FBD-B222-AB1FF81F9C3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0" name="Slide Number Placeholder 2">
            <a:extLst>
              <a:ext uri="{FF2B5EF4-FFF2-40B4-BE49-F238E27FC236}">
                <a16:creationId xmlns:a16="http://schemas.microsoft.com/office/drawing/2014/main" id="{6046D4B9-1B5E-4C59-9152-A25FEA8BF9A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F3D31B2B-5576-40AE-B059-57C11E6089D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7784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144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6E617D-734F-4979-AA28-151FD13FA1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A4EEE-264C-42B7-9C67-2AF5171A4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0E1A09D-4386-4027-B225-F549DC0B41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066800"/>
            <a:ext cx="1173479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911932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144" userDrawn="1">
          <p15:clr>
            <a:srgbClr val="FBAE40"/>
          </p15:clr>
        </p15:guide>
        <p15:guide id="6" pos="3840" userDrawn="1">
          <p15:clr>
            <a:srgbClr val="FBAE40"/>
          </p15:clr>
        </p15:guide>
        <p15:guide id="7" orient="horz" pos="3840" userDrawn="1">
          <p15:clr>
            <a:srgbClr val="FBAE40"/>
          </p15:clr>
        </p15:guide>
        <p15:guide id="8" orient="horz" pos="2256" userDrawn="1">
          <p15:clr>
            <a:srgbClr val="FBAE40"/>
          </p15:clr>
        </p15:guide>
        <p15:guide id="9" orient="horz" pos="672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/>
          <p:nvPr userDrawn="1"/>
        </p:nvCxnSpPr>
        <p:spPr>
          <a:xfrm>
            <a:off x="6094413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C65324-DF08-40A7-8C24-F703E437B0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53064-8875-4497-9F5F-2E32679407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18213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8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672" userDrawn="1">
          <p15:clr>
            <a:srgbClr val="FBAE40"/>
          </p15:clr>
        </p15:guide>
        <p15:guide id="5" orient="horz" pos="144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  <p15:guide id="7" pos="3840" userDrawn="1">
          <p15:clr>
            <a:srgbClr val="FBAE40"/>
          </p15:clr>
        </p15:guide>
        <p15:guide id="8" orient="horz" pos="384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/>
          <p:nvPr userDrawn="1"/>
        </p:nvCxnSpPr>
        <p:spPr>
          <a:xfrm>
            <a:off x="4184986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/>
          <p:nvPr userDrawn="1"/>
        </p:nvCxnSpPr>
        <p:spPr>
          <a:xfrm>
            <a:off x="8007007" y="1066800"/>
            <a:ext cx="0" cy="51054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E16C34B-1F98-482E-9707-9104D28E0B2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E32ED-97A5-4487-AA5E-D634C8C951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D42E8D99-ACDC-4B18-BB03-6B2FDEC2F1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E6B707C5-9432-42A5-AF05-9DC709A237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E458842B-A662-4100-A167-60B0C97821D5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4279220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40AEB42-84B1-4A48-AC27-91C814F36F7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101242" y="1066800"/>
            <a:ext cx="3633553" cy="50292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3238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orient="horz" pos="144" userDrawn="1">
          <p15:clr>
            <a:srgbClr val="FBAE40"/>
          </p15:clr>
        </p15:guide>
        <p15:guide id="4" orient="horz" pos="480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  <p15:guide id="6" pos="144" userDrawn="1">
          <p15:clr>
            <a:srgbClr val="FBAE40"/>
          </p15:clr>
        </p15:guide>
        <p15:guide id="7" pos="7536" userDrawn="1">
          <p15:clr>
            <a:srgbClr val="FBAE40"/>
          </p15:clr>
        </p15:guide>
        <p15:guide id="8" orient="horz" pos="384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539768" y="2763043"/>
            <a:ext cx="1112971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539768" y="4399756"/>
            <a:ext cx="1112971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2026" y="1219200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542026" y="2855913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542026" y="4492627"/>
            <a:ext cx="11125200" cy="1450973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465562C-9532-42CA-8773-230E46F36A9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8A776-01DF-46FF-806F-860D46A355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AA8F8661-4F4A-4873-B6AD-B80E3F5C27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7788803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orient="horz" pos="480" userDrawn="1">
          <p15:clr>
            <a:srgbClr val="FBAE40"/>
          </p15:clr>
        </p15:guide>
        <p15:guide id="4" orient="horz" pos="144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  <p15:guide id="7" pos="144" userDrawn="1">
          <p15:clr>
            <a:srgbClr val="FBAE40"/>
          </p15:clr>
        </p15:guide>
        <p15:guide id="8" pos="7536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1" y="822702"/>
            <a:ext cx="11734800" cy="381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447800"/>
            <a:ext cx="11734798" cy="464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4DCE89E-B0BB-4DB0-B64E-C47E9E11292A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66104-F1BE-4312-8D6F-A1C9DCFA9D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372FC32-76FC-4A0B-BE6A-7BF0D18AE9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38125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4001470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8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912" userDrawn="1">
          <p15:clr>
            <a:srgbClr val="FBAE40"/>
          </p15:clr>
        </p15:guide>
        <p15:guide id="6" orient="horz" pos="2352" userDrawn="1">
          <p15:clr>
            <a:srgbClr val="FBAE40"/>
          </p15:clr>
        </p15:guide>
        <p15:guide id="7" orient="horz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6764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764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6764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1142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39624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4A12A54-C04E-4D3E-A356-18832C413EB2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76D62-9095-4CC9-AAEC-54D9B8D8178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475224CC-0348-4098-8942-204F9E67E5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4841163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480" userDrawn="1">
          <p15:clr>
            <a:srgbClr val="FBAE40"/>
          </p15:clr>
        </p15:guide>
        <p15:guide id="3" orient="horz" pos="144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pos="7536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Title and Contents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0"/>
            <a:ext cx="12192000" cy="76193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024" tIns="42012" rIns="84024" bIns="42012"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4FBAFDBD-4F80-4A0F-A248-507747BC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11734800" cy="762000"/>
          </a:xfrm>
          <a:prstGeom prst="rect">
            <a:avLst/>
          </a:prstGeom>
        </p:spPr>
        <p:txBody>
          <a:bodyPr lIns="91440" tIns="0" bIns="0" anchor="ctr" anchorCtr="0">
            <a:normAutofit/>
          </a:bodyPr>
          <a:lstStyle>
            <a:lvl1pPr>
              <a:defRPr lang="en-US" altLang="ja-JP" spc="0" dirty="0" smtClean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FC0774-65A7-4809-A081-4833B76F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8226" y="1066800"/>
            <a:ext cx="10972800" cy="51054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5F47BE6-3BD8-4958-B41B-C016D80DD3F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D79A7-C516-4193-99B9-AD23DD1E4C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2726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56" userDrawn="1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39AFFB-49B2-40F2-A0B2-F831AF01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9E33CB52-140F-43B8-9740-0B9705DE111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489732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672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034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9EA3AB6-365F-458D-8ADF-AF1ABAE3C1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AD6A1-5123-4132-BA3B-7EAFBD4F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28D4509B-79EF-4773-9AA3-D9B05AB2C02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755930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672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BF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580AF351-5E3F-4D4F-B815-A3641CC4C1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4E9DA52-4E40-491D-BA4C-899F8CADB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AB899D-0E58-43A5-A90C-0F2D79E5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29498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F39AFFB-49B2-40F2-A0B2-F831AF01E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9F260035-2659-46AC-BDD3-C534795A102A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3D3F4D71-4452-43DF-A863-B46E2CA2634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1828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spc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0" lvl="0" indent="0">
              <a:tabLst/>
            </a:pPr>
            <a:r>
              <a:rPr lang="en-US" dirty="0"/>
              <a:t>Generic Description of Client (Title Case)</a:t>
            </a:r>
          </a:p>
        </p:txBody>
      </p:sp>
      <p:sp>
        <p:nvSpPr>
          <p:cNvPr id="21" name="Text Placeholder 17">
            <a:extLst>
              <a:ext uri="{FF2B5EF4-FFF2-40B4-BE49-F238E27FC236}">
                <a16:creationId xmlns:a16="http://schemas.microsoft.com/office/drawing/2014/main" id="{8DDCF63A-AB83-4581-9239-762B7C6632A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06AB71E6-A597-4A81-9D63-F31B5812D12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5450EF1C-CF5C-4C55-A2AB-FC976D5D9DA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E8246CDC-54D7-4A62-95B8-CD49F15EB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B36FC245-18E3-4DE2-BF50-6C05F1B744C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372987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44">
          <p15:clr>
            <a:srgbClr val="FBAE40"/>
          </p15:clr>
        </p15:guide>
        <p15:guide id="3" pos="7536">
          <p15:clr>
            <a:srgbClr val="FBAE40"/>
          </p15:clr>
        </p15:guide>
        <p15:guide id="4" orient="horz" pos="672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219200"/>
            <a:ext cx="82296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7C4AA2A-197A-4B99-BAF5-0EE7A4E241D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046147D7-EF7B-4676-8C20-6201FD4A1FF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D7CD6DF3-5D41-48DD-97D8-2C9CE57E150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[Agenda]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9D599A0A-DB22-4898-8B14-89283687F7D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11053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44" userDrawn="1">
          <p15:clr>
            <a:srgbClr val="FBAE40"/>
          </p15:clr>
        </p15:guide>
        <p15:guide id="2" orient="horz" pos="2160" userDrawn="1">
          <p15:clr>
            <a:srgbClr val="FBAE40"/>
          </p15:clr>
        </p15:guide>
        <p15:guide id="3" pos="7536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11734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3A6E617D-734F-4979-AA28-151FD13FA13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8A4EEE-264C-42B7-9C67-2AF5171A4FA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7E522E55-9217-43B4-875B-8251839A3D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1147481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672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2256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066800"/>
            <a:ext cx="5257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066800"/>
            <a:ext cx="5257959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2C65324-DF08-40A7-8C24-F703E437B0E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FE53064-8875-4497-9F5F-2E32679407C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A032B032-90AA-4040-AD1C-3FA348BCEC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447470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840" userDrawn="1">
          <p15:clr>
            <a:srgbClr val="FBAE40"/>
          </p15:clr>
        </p15:guide>
        <p15:guide id="3" orient="horz" pos="672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pos="7536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01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8994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1A51A2-3FD3-42C5-B611-8E5D15E0DE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26180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6F1D6C-ED5D-4681-A05D-6AAEF415C4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236259" y="1066800"/>
            <a:ext cx="3335707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7999073" y="1066800"/>
            <a:ext cx="0" cy="50292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68E32ED-97A5-4487-AA5E-D634C8C951B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2FD3C53B-1507-4001-BD6F-458113592C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3100ABF8-C5D9-4DD8-9312-4D017DC7461A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90591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3840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orient="horz" pos="67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608013" y="2763044"/>
            <a:ext cx="1097280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608013" y="4399758"/>
            <a:ext cx="10972800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1" y="1245391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09601" y="2882105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1" y="4518818"/>
            <a:ext cx="10968194" cy="1398592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A08A776-01DF-46FF-806F-860D46A3559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7D682DC5-837E-4949-9555-95723C04BF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39B29447-73B6-4921-92BC-A7AD57694C9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801396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256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pos="144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67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866104-F1BE-4312-8D6F-A1C9DCFA9D9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C7DA386F-50CD-4B13-B2A0-8479732513D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28601" y="822702"/>
            <a:ext cx="11734800" cy="381000"/>
          </a:xfrm>
          <a:prstGeom prst="rect">
            <a:avLst/>
          </a:prstGeom>
        </p:spPr>
        <p:txBody>
          <a:bodyPr anchor="t" anchorCtr="0"/>
          <a:lstStyle>
            <a:lvl1pPr marL="0" indent="0"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C08A0D4E-5616-43AE-83AA-D6FE9FEE0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1" y="1447800"/>
            <a:ext cx="11734798" cy="4648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2C04161A-87F2-42B6-B11E-A54C8BEC6A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800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EF2FB94D-2322-481E-882F-9E003F316EE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347600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2352" userDrawn="1">
          <p15:clr>
            <a:srgbClr val="FBAE40"/>
          </p15:clr>
        </p15:guide>
        <p15:guide id="3" pos="144" userDrawn="1">
          <p15:clr>
            <a:srgbClr val="FBAE40"/>
          </p15:clr>
        </p15:guide>
        <p15:guide id="4" pos="7536" userDrawn="1">
          <p15:clr>
            <a:srgbClr val="FBAE40"/>
          </p15:clr>
        </p15:guide>
        <p15:guide id="5" orient="horz" pos="912" userDrawn="1">
          <p15:clr>
            <a:srgbClr val="FBAE40"/>
          </p15:clr>
        </p15:guide>
        <p15:guide id="6" orient="horz" pos="384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600200"/>
            <a:ext cx="4067176" cy="3657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600200"/>
            <a:ext cx="4060825" cy="36576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600200"/>
            <a:ext cx="4060825" cy="36576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29618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38100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476D62-9095-4CC9-AAEC-54D9B8D81785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3E7915DD-ACFC-4B75-A110-DB1EE4F5F9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2" name="Footer Placeholder 1">
            <a:extLst>
              <a:ext uri="{FF2B5EF4-FFF2-40B4-BE49-F238E27FC236}">
                <a16:creationId xmlns:a16="http://schemas.microsoft.com/office/drawing/2014/main" id="{20FFD18B-9EFE-4610-AA5C-DD14643DC77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6108891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 Title and Contents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0"/>
          <p:cNvSpPr/>
          <p:nvPr userDrawn="1"/>
        </p:nvSpPr>
        <p:spPr>
          <a:xfrm>
            <a:off x="0" y="70"/>
            <a:ext cx="12192000" cy="76193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84024" tIns="42012" rIns="84024" bIns="42012" rtlCol="0" anchor="ctr">
            <a:normAutofit/>
          </a:bodyPr>
          <a:lstStyle/>
          <a:p>
            <a:pPr algn="ctr"/>
            <a:endParaRPr lang="en-US" dirty="0"/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4FBAFDBD-4F80-4A0F-A248-507747BC99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0" y="0"/>
            <a:ext cx="11734800" cy="761930"/>
          </a:xfrm>
          <a:prstGeom prst="rect">
            <a:avLst/>
          </a:prstGeom>
        </p:spPr>
        <p:txBody>
          <a:bodyPr lIns="91440" tIns="0" bIns="0" anchor="ctr" anchorCtr="0">
            <a:normAutofit/>
          </a:bodyPr>
          <a:lstStyle>
            <a:lvl1pPr>
              <a:defRPr lang="en-US" altLang="ja-JP" spc="0" dirty="0" smtClean="0">
                <a:solidFill>
                  <a:schemeClr val="bg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2FC0774-65A7-4809-A081-4833B76F75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066800"/>
            <a:ext cx="11734800" cy="50292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5BD79A7-C516-4193-99B9-AD23DD1E4C0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6DF11852-6E6F-48BF-BB2E-477C95E49063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74839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44" userDrawn="1">
          <p15:clr>
            <a:srgbClr val="FBAE40"/>
          </p15:clr>
        </p15:guide>
        <p15:guide id="3" pos="7536" userDrawn="1">
          <p15:clr>
            <a:srgbClr val="FBAE40"/>
          </p15:clr>
        </p15:guide>
        <p15:guide id="4" orient="horz" pos="2160" userDrawn="1">
          <p15:clr>
            <a:srgbClr val="FBAE40"/>
          </p15:clr>
        </p15:guide>
        <p15:guide id="5" orient="horz" pos="3840" userDrawn="1">
          <p15:clr>
            <a:srgbClr val="FBAE40"/>
          </p15:clr>
        </p15:guide>
        <p15:guide id="6" orient="horz" pos="672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83CF5831-59EC-44EE-A1E5-B3DBF77C2A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1BF3871B-06EE-45C2-A04E-D901977F3E68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705326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676400"/>
            <a:ext cx="12192000" cy="3505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75AD6A1-5123-4132-BA3B-7EAFBD4F15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0CEB71F5-C176-4514-9552-CFE35A043F7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8601" y="228600"/>
            <a:ext cx="11734799" cy="533400"/>
          </a:xfrm>
          <a:prstGeom prst="rect">
            <a:avLst/>
          </a:prstGeom>
        </p:spPr>
        <p:txBody>
          <a:bodyPr lIns="91440" tIns="0" bIns="0" anchor="t" anchorCtr="0">
            <a:noAutofit/>
          </a:bodyPr>
          <a:lstStyle>
            <a:lvl1pPr>
              <a:defRPr lang="en-US" altLang="ja-JP" spc="0" dirty="0" smtClean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226468" marR="0" lvl="0" indent="-226468" latinLnBrk="0">
              <a:lnSpc>
                <a:spcPct val="100000"/>
              </a:lnSpc>
              <a:spcBef>
                <a:spcPct val="20000"/>
              </a:spcBef>
              <a:buClrTx/>
              <a:buSzTx/>
              <a:buFont typeface="+mj-lt"/>
              <a:buNone/>
              <a:tabLst/>
            </a:pPr>
            <a:r>
              <a:rPr kumimoji="1" lang="en-US" altLang="ja-JP" dirty="0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AB0B6E3D-4760-4292-8585-9979F23F786D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3589545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536" userDrawn="1">
          <p15:clr>
            <a:srgbClr val="FBAE40"/>
          </p15:clr>
        </p15:guide>
        <p15:guide id="3" pos="144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 Slide - BF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15">
            <a:extLst>
              <a:ext uri="{FF2B5EF4-FFF2-40B4-BE49-F238E27FC236}">
                <a16:creationId xmlns:a16="http://schemas.microsoft.com/office/drawing/2014/main" id="{580AF351-5E3F-4D4F-B815-A3641CC4C1B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AAB899D-0E58-43A5-A90C-0F2D79E5B9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2DCCC6E5-1C14-41ED-916B-1315345D615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83758659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A788E5C-D83B-4B39-B96E-D2F8F9AB1E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Picture Placeholder 15">
            <a:extLst>
              <a:ext uri="{FF2B5EF4-FFF2-40B4-BE49-F238E27FC236}">
                <a16:creationId xmlns:a16="http://schemas.microsoft.com/office/drawing/2014/main" id="{A23DF285-CB2D-41B8-A2EB-1374B2F8DA22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9" name="Title 3">
            <a:extLst>
              <a:ext uri="{FF2B5EF4-FFF2-40B4-BE49-F238E27FC236}">
                <a16:creationId xmlns:a16="http://schemas.microsoft.com/office/drawing/2014/main" id="{0BC770AF-24E2-4C08-A8B3-2ECE802A78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1828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spc="0" dirty="0">
                <a:solidFill>
                  <a:schemeClr val="tx1"/>
                </a:solidFill>
                <a:latin typeface="+mj-ea"/>
                <a:ea typeface="+mj-ea"/>
                <a:cs typeface="Arial"/>
              </a:defRPr>
            </a:lvl1pPr>
          </a:lstStyle>
          <a:p>
            <a:pPr marL="0" lvl="0" indent="0">
              <a:tabLst/>
            </a:pPr>
            <a:r>
              <a:rPr lang="en-US" dirty="0"/>
              <a:t>Generic Description of Client (Title Case)</a:t>
            </a:r>
          </a:p>
        </p:txBody>
      </p:sp>
      <p:sp>
        <p:nvSpPr>
          <p:cNvPr id="15" name="Footer Placeholder 1">
            <a:extLst>
              <a:ext uri="{FF2B5EF4-FFF2-40B4-BE49-F238E27FC236}">
                <a16:creationId xmlns:a16="http://schemas.microsoft.com/office/drawing/2014/main" id="{461C162D-4BEC-4DFB-B542-22F3AB60BE48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609600" y="6556248"/>
            <a:ext cx="2651760" cy="182880"/>
          </a:xfrm>
        </p:spPr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99FB7311-21F3-419F-AABC-73319B357C9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17" name="Body Copy">
            <a:extLst>
              <a:ext uri="{FF2B5EF4-FFF2-40B4-BE49-F238E27FC236}">
                <a16:creationId xmlns:a16="http://schemas.microsoft.com/office/drawing/2014/main" id="{2D682708-AB30-4B0B-9237-501E6921A5F0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18" name="Text Placeholder 10">
            <a:extLst>
              <a:ext uri="{FF2B5EF4-FFF2-40B4-BE49-F238E27FC236}">
                <a16:creationId xmlns:a16="http://schemas.microsoft.com/office/drawing/2014/main" id="{8A602FBC-E158-4D5B-88DB-8C051B1E2AB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A8F07899-8703-4888-9E14-862DE6DB0AC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CE3AB0DA-E02A-491A-8F83-DD2B7B947D9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128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536">
          <p15:clr>
            <a:srgbClr val="FBAE40"/>
          </p15:clr>
        </p15:guide>
        <p15:guide id="3" pos="144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B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0A88977-4CEB-4716-9A5A-FA33DE0D7E6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7C0B9ED4-C41F-4A39-B108-DE8981337FDD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F0017BF-7274-41B3-ADA4-0885D90BE6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05A69391-8B52-46DF-8A2E-FB5640E6B9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6A6098F-0F3F-49BE-B96C-4D2CBF53599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0564444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A1769206-D62B-46A2-9CF9-169444FAEF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906568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441" y="1447800"/>
            <a:ext cx="5257959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7" y="1447800"/>
            <a:ext cx="5257959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Slide Number Placeholder 2">
            <a:extLst>
              <a:ext uri="{FF2B5EF4-FFF2-40B4-BE49-F238E27FC236}">
                <a16:creationId xmlns:a16="http://schemas.microsoft.com/office/drawing/2014/main" id="{2E773D54-ACFE-447C-A964-DD2B32034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6325DB94-C9F2-4373-A916-98ABE75495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  <p:sp>
        <p:nvSpPr>
          <p:cNvPr id="9" name="Footer Placeholder 1">
            <a:extLst>
              <a:ext uri="{FF2B5EF4-FFF2-40B4-BE49-F238E27FC236}">
                <a16:creationId xmlns:a16="http://schemas.microsoft.com/office/drawing/2014/main" id="{F0084916-3B0A-4573-AB63-6302DE95D33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6564178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6100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1A51A2-3FD3-42C5-B611-8E5D15E0DE6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4426180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5D6F1D6C-ED5D-4681-A05D-6AAEF415C449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8236258" y="1447800"/>
            <a:ext cx="3383280" cy="495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212780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22860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DC4A5581-5F27-4C51-8D67-5269D3597E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DA5B610D-7953-49C5-B17B-9B268258D05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Title 3">
            <a:extLst>
              <a:ext uri="{FF2B5EF4-FFF2-40B4-BE49-F238E27FC236}">
                <a16:creationId xmlns:a16="http://schemas.microsoft.com/office/drawing/2014/main" id="{D74DEA1B-FFB0-425F-9584-7C98762FD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4746460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orient="horz" pos="912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307901" y="3104356"/>
            <a:ext cx="11274499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307901" y="4741070"/>
            <a:ext cx="11274499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0000">
                  <a:schemeClr val="tx1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9600" y="1597025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612618" y="3233739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609600" y="4870452"/>
            <a:ext cx="10972800" cy="1377948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57C47067-172C-4B2B-934B-9F4E83AB27F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F3BB3D96-357A-49AB-AF36-94FACE9CAEC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736A2F2C-D703-4F4C-B762-BCC8B4F9879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2971490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912" userDrawn="1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227E07E9-A071-4B70-8BBF-CB562A093B4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5988067-D387-49C0-9EEE-1519048B20E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5B85C206-5DB6-4C7E-B571-867C3A7086B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 dirty="0"/>
              <a:t>[Subtitle]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657B89C-F555-4A85-A5C9-19946ECF17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F1AAFE85-2C1B-4E97-BD20-130EC28399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313402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orient="horz" pos="1152" userDrawn="1">
          <p15:clr>
            <a:srgbClr val="FBAE40"/>
          </p15:clr>
        </p15:guide>
        <p15:guide id="3" pos="7488" userDrawn="1">
          <p15:clr>
            <a:srgbClr val="FBAE40"/>
          </p15:clr>
        </p15:guide>
        <p15:guide id="4" pos="192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429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429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dirty="0"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429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rPr dirty="0"/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255919DD-7F52-4699-90F4-E8F1F819DF2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AB3E19EF-A707-42A6-8F08-CC3179A26E5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4" name="Title 3">
            <a:extLst>
              <a:ext uri="{FF2B5EF4-FFF2-40B4-BE49-F238E27FC236}">
                <a16:creationId xmlns:a16="http://schemas.microsoft.com/office/drawing/2014/main" id="{262C186A-F574-4AB9-A192-7EE0182AE7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68472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6FDDF12-D290-45AB-B04B-CABB7DB7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6811EAF-B125-496F-B641-7B754A8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Title 3">
            <a:extLst>
              <a:ext uri="{FF2B5EF4-FFF2-40B4-BE49-F238E27FC236}">
                <a16:creationId xmlns:a16="http://schemas.microsoft.com/office/drawing/2014/main" id="{93C81DB7-DE80-4648-A5E9-8CF00E2282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 dirty="0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426857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7488" userDrawn="1">
          <p15:clr>
            <a:srgbClr val="FBAE40"/>
          </p15:clr>
        </p15:guide>
        <p15:guide id="3" pos="192" userDrawn="1">
          <p15:clr>
            <a:srgbClr val="FBAE40"/>
          </p15:clr>
        </p15:guide>
      </p15:sldGuideLst>
    </p:ext>
  </p:extLs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828800"/>
            <a:ext cx="12192000" cy="34544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2E3D3D84-42A8-4560-B3F5-4524AF82E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55445DE3-5C4D-446A-8EC1-DFE1DF106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1983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  <p15:guide id="2" pos="192" userDrawn="1">
          <p15:clr>
            <a:srgbClr val="FBAE40"/>
          </p15:clr>
        </p15:guide>
        <p15:guide id="3" pos="7488" userDrawn="1">
          <p15:clr>
            <a:srgbClr val="FBAE40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5">
            <a:extLst>
              <a:ext uri="{FF2B5EF4-FFF2-40B4-BE49-F238E27FC236}">
                <a16:creationId xmlns:a16="http://schemas.microsoft.com/office/drawing/2014/main" id="{186DC4C8-0ED3-42DC-AA83-0638B2E5B0FD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 dirty="0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E6FDDF12-D290-45AB-B04B-CABB7DB7A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6811EAF-B125-496F-B641-7B754A8F8A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tx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61146DAC-6107-4D6C-869F-9907A877FF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6400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lang="en-US" sz="1800" b="1" dirty="0"/>
            </a:lvl1pPr>
          </a:lstStyle>
          <a:p>
            <a:pPr marL="0" lvl="0" indent="0"/>
            <a:r>
              <a:rPr lang="en-US" dirty="0"/>
              <a:t>Generic Description of Client (Title Case)</a:t>
            </a:r>
          </a:p>
        </p:txBody>
      </p:sp>
      <p:sp>
        <p:nvSpPr>
          <p:cNvPr id="16" name="Text Placeholder 17">
            <a:extLst>
              <a:ext uri="{FF2B5EF4-FFF2-40B4-BE49-F238E27FC236}">
                <a16:creationId xmlns:a16="http://schemas.microsoft.com/office/drawing/2014/main" id="{90872CEE-5AEA-4B8D-B8CD-AC665AE033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 dirty="0"/>
              <a:t>For the development of unnamed “Success Stories” only – call-out</a:t>
            </a:r>
          </a:p>
        </p:txBody>
      </p:sp>
      <p:graphicFrame>
        <p:nvGraphicFramePr>
          <p:cNvPr id="18" name="Body Copy">
            <a:extLst>
              <a:ext uri="{FF2B5EF4-FFF2-40B4-BE49-F238E27FC236}">
                <a16:creationId xmlns:a16="http://schemas.microsoft.com/office/drawing/2014/main" id="{44FE84F2-7EE2-448D-BC79-FA3A23818783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812367419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19" name="Text Placeholder 10">
            <a:extLst>
              <a:ext uri="{FF2B5EF4-FFF2-40B4-BE49-F238E27FC236}">
                <a16:creationId xmlns:a16="http://schemas.microsoft.com/office/drawing/2014/main" id="{778CC5A5-B7B8-4D64-9088-F6AEF20346E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 dirty="0"/>
              <a:t>Business need</a:t>
            </a:r>
          </a:p>
          <a:p>
            <a:endParaRPr lang="en-GB" sz="1050" dirty="0"/>
          </a:p>
          <a:p>
            <a:endParaRPr lang="en-GB" sz="1050" dirty="0"/>
          </a:p>
        </p:txBody>
      </p:sp>
      <p:sp>
        <p:nvSpPr>
          <p:cNvPr id="20" name="Text Placeholder 10">
            <a:extLst>
              <a:ext uri="{FF2B5EF4-FFF2-40B4-BE49-F238E27FC236}">
                <a16:creationId xmlns:a16="http://schemas.microsoft.com/office/drawing/2014/main" id="{9CCCD139-89FA-4404-8F71-5D3B4811625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 dirty="0"/>
          </a:p>
        </p:txBody>
      </p:sp>
      <p:sp>
        <p:nvSpPr>
          <p:cNvPr id="21" name="Text Placeholder 10">
            <a:extLst>
              <a:ext uri="{FF2B5EF4-FFF2-40B4-BE49-F238E27FC236}">
                <a16:creationId xmlns:a16="http://schemas.microsoft.com/office/drawing/2014/main" id="{234CED02-4F95-4840-ABB0-7A9C10DC77A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 dirty="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4293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White 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233CCCD6-2B32-724F-8E6B-82620F2B10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26850" y="2714625"/>
            <a:ext cx="4125600" cy="1413400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B9257D-02E0-47E5-8066-3653BB63A0F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94288475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Human Blue 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341213430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- Black 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162223428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 Background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コンテンツ プレースホルダー 2"/>
          <p:cNvSpPr>
            <a:spLocks noGrp="1"/>
          </p:cNvSpPr>
          <p:nvPr>
            <p:ph idx="1" hasCustomPrompt="1"/>
          </p:nvPr>
        </p:nvSpPr>
        <p:spPr>
          <a:xfrm>
            <a:off x="1524000" y="673768"/>
            <a:ext cx="9144000" cy="5498432"/>
          </a:xfrm>
          <a:prstGeom prst="rect">
            <a:avLst/>
          </a:prstGeom>
          <a:ln w="38100">
            <a:solidFill>
              <a:schemeClr val="bg1"/>
            </a:solidFill>
            <a:prstDash val="sysDot"/>
          </a:ln>
        </p:spPr>
        <p:txBody>
          <a:bodyPr lIns="90000" anchor="ctr" anchorCtr="1"/>
          <a:lstStyle>
            <a:lvl1pPr marL="0" marR="0" indent="0" algn="l" defTabSz="534552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000" b="0" i="0" spc="88" baseline="0">
                <a:solidFill>
                  <a:schemeClr val="bg1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534552" indent="0" fontAlgn="ctr">
              <a:spcBef>
                <a:spcPts val="0"/>
              </a:spcBef>
              <a:buFontTx/>
              <a:buNone/>
              <a:defRPr sz="1754" b="0" i="0" spc="88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2pPr>
            <a:lvl3pPr marL="1069105" indent="0" fontAlgn="ctr">
              <a:spcBef>
                <a:spcPts val="0"/>
              </a:spcBef>
              <a:buFontTx/>
              <a:buNone/>
              <a:defRPr sz="1754" b="0" i="0" spc="88">
                <a:solidFill>
                  <a:schemeClr val="tx1"/>
                </a:solidFill>
                <a:latin typeface="HGPGothicE" charset="-128"/>
                <a:ea typeface="HGPGothicE" charset="-128"/>
                <a:cs typeface="HGPGothicE" charset="-128"/>
              </a:defRPr>
            </a:lvl3pPr>
            <a:lvl4pPr marL="1603659" indent="0">
              <a:buFontTx/>
              <a:buNone/>
              <a:defRPr>
                <a:solidFill>
                  <a:schemeClr val="tx2"/>
                </a:solidFill>
              </a:defRPr>
            </a:lvl4pPr>
            <a:lvl5pPr marL="2138212" indent="0">
              <a:buFontTx/>
              <a:buNone/>
              <a:defRPr>
                <a:solidFill>
                  <a:schemeClr val="tx2"/>
                </a:solidFill>
              </a:defRPr>
            </a:lvl5pPr>
          </a:lstStyle>
          <a:p>
            <a:pPr algn="ctr"/>
            <a:r>
              <a:rPr lang="ja-JP" altLang="en-US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［</a:t>
            </a:r>
            <a:r>
              <a:rPr lang="en-US" altLang="ja-JP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Photo/Movie</a:t>
            </a:r>
            <a:r>
              <a:rPr lang="ja-JP" altLang="en-US" sz="2000" spc="200" dirty="0">
                <a:solidFill>
                  <a:srgbClr val="FFFFFF"/>
                </a:solidFill>
                <a:latin typeface="Arial" panose="020B0604020202020204" pitchFamily="34" charset="0"/>
                <a:ea typeface="HGPGothicE" charset="-128"/>
                <a:cs typeface="Arial" panose="020B0604020202020204" pitchFamily="34" charset="0"/>
              </a:rPr>
              <a:t>］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51EDD12F-E7E9-46F4-A0A2-8EA6B7B4792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13781934-54E2-4A85-90B7-6C4D9224A13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A3315B48-646C-4569-A5B1-3E1F043F25F0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528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192" userDrawn="1">
          <p15:clr>
            <a:srgbClr val="FBAE40"/>
          </p15:clr>
        </p15:guide>
        <p15:guide id="4" pos="7488" userDrawn="1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E70DC4F-2996-4CBA-9314-DA8DDC61726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3200" b="0"/>
            </a:lvl1pPr>
          </a:lstStyle>
          <a:p>
            <a:r>
              <a:rPr lang="en-US" dirty="0"/>
              <a:t>Select Image </a:t>
            </a:r>
            <a:br>
              <a:rPr lang="en-US" dirty="0"/>
            </a:br>
            <a:r>
              <a:rPr lang="en-US" dirty="0"/>
              <a:t>(1280x720px @ 96dpi)</a:t>
            </a:r>
          </a:p>
        </p:txBody>
      </p:sp>
    </p:spTree>
    <p:extLst>
      <p:ext uri="{BB962C8B-B14F-4D97-AF65-F5344CB8AC3E}">
        <p14:creationId xmlns:p14="http://schemas.microsoft.com/office/powerpoint/2010/main" val="1610372258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8419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0795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91974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368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746081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7628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225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8857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1926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5639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Business need</a:t>
            </a:r>
          </a:p>
          <a:p>
            <a:endParaRPr lang="en-GB" sz="1050"/>
          </a:p>
          <a:p>
            <a:endParaRPr lang="en-GB" sz="105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15671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47256858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9803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033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29727254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69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917721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217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82292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9469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93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97902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IN"/>
              <a:t>© 2022 NTT DATA, Inc. All rights reserved.</a:t>
            </a:r>
            <a:endParaRPr lang="en-US"/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graphicFrame>
        <p:nvGraphicFramePr>
          <p:cNvPr id="8" name="Body Copy">
            <a:extLst>
              <a:ext uri="{FF2B5EF4-FFF2-40B4-BE49-F238E27FC236}">
                <a16:creationId xmlns:a16="http://schemas.microsoft.com/office/drawing/2014/main" id="{97B60F81-633F-4646-AA98-205101671A2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1786447254"/>
              </p:ext>
            </p:extLst>
          </p:nvPr>
        </p:nvGraphicFramePr>
        <p:xfrm>
          <a:off x="4419600" y="185571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20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20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20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9" name="Title 3">
            <a:extLst>
              <a:ext uri="{FF2B5EF4-FFF2-40B4-BE49-F238E27FC236}">
                <a16:creationId xmlns:a16="http://schemas.microsoft.com/office/drawing/2014/main" id="{4403474F-4C11-4C2F-9EC3-2AA63BBDF2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640080"/>
            <a:ext cx="7467600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b="1" dirty="0">
                <a:solidFill>
                  <a:schemeClr val="accent2">
                    <a:lumMod val="75000"/>
                  </a:schemeClr>
                </a:solidFill>
              </a:defRPr>
            </a:lvl1pPr>
          </a:lstStyle>
          <a:p>
            <a:r>
              <a:rPr lang="en-US"/>
              <a:t>Generic Description of Client (Title Case)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2E2D38-5330-481A-8A2D-27515EAB606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19600" y="1295400"/>
            <a:ext cx="7467600" cy="457200"/>
          </a:xfrm>
          <a:prstGeom prst="rect">
            <a:avLst/>
          </a:prstGeom>
        </p:spPr>
        <p:txBody>
          <a:bodyPr lIns="0"/>
          <a:lstStyle>
            <a:lvl1pPr marL="0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1pPr>
            <a:lvl2pPr marL="609556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2pPr>
            <a:lvl3pPr marL="1219109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3pPr>
            <a:lvl4pPr marL="1828662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4pPr>
            <a:lvl5pPr marL="2438216" indent="0">
              <a:buNone/>
              <a:defRPr sz="1800"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Subhead (Sentence case, no punctuation)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C834197-400F-446C-8C06-80562BDF75A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0" indent="0" fontAlgn="base">
              <a:spcBef>
                <a:spcPct val="0"/>
              </a:spcBef>
              <a:spcAft>
                <a:spcPct val="0"/>
              </a:spcAft>
              <a:buNone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Example: The client needed to boost operational efficiency, flexibility and agility so it could continuously respond to customer demand.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E09CAB2B-0D59-4F3A-8262-32034F757D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0" indent="0" fontAlgn="base">
              <a:spcBef>
                <a:spcPct val="0"/>
              </a:spcBef>
              <a:spcAft>
                <a:spcPct val="0"/>
              </a:spcAft>
              <a:buNone/>
              <a:def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The client partners with </a:t>
            </a:r>
            <a:b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</a:br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NTT DATA to manage IT infrastructure services — covering data </a:t>
            </a:r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center</a:t>
            </a:r>
            <a:r>
              <a:rPr kumimoji="1" lang="en-GB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 and help desk operations, security, servers, networking and messaging — so staff can focus on the core business.</a:t>
            </a:r>
            <a:endParaRPr lang="en-US" sz="1050"/>
          </a:p>
        </p:txBody>
      </p:sp>
      <p:sp>
        <p:nvSpPr>
          <p:cNvPr id="14" name="Text Placeholder 10">
            <a:extLst>
              <a:ext uri="{FF2B5EF4-FFF2-40B4-BE49-F238E27FC236}">
                <a16:creationId xmlns:a16="http://schemas.microsoft.com/office/drawing/2014/main" id="{04C75FEB-4BF0-4940-9459-71F22DCD8AD5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2341245"/>
            <a:ext cx="2359152" cy="3886200"/>
          </a:xfrm>
          <a:prstGeom prst="rect">
            <a:avLst/>
          </a:prstGeom>
        </p:spPr>
        <p:txBody>
          <a:bodyPr lIns="0"/>
          <a:lstStyle>
            <a:lvl1pPr marL="227013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20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Bullets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419600" y="4876800"/>
            <a:ext cx="7467600" cy="1060839"/>
          </a:xfrm>
          <a:prstGeom prst="rect">
            <a:avLst/>
          </a:prstGeom>
          <a:solidFill>
            <a:schemeClr val="accent4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-- Remove Before Presenting -- For the Development of “Success Stories” Only (unnamed or anonymous case studies)</a:t>
            </a:r>
          </a:p>
        </p:txBody>
      </p:sp>
    </p:spTree>
    <p:extLst>
      <p:ext uri="{BB962C8B-B14F-4D97-AF65-F5344CB8AC3E}">
        <p14:creationId xmlns:p14="http://schemas.microsoft.com/office/powerpoint/2010/main" val="35335296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Slide - BH-H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16E4D8CF-0D05-45F7-8EE6-FF44BB9F9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229600" cy="44958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0BA10AE1-3D57-4205-BB6A-E3BB463E32A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6FD1BB08-7F92-4AC5-95F5-578AB569465F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6785C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325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uman Agenda Slide - BH-H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 8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97DDC82-36D5-4738-989D-30338EA82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0" y="1371600"/>
            <a:ext cx="8153400" cy="4800600"/>
          </a:xfrm>
          <a:prstGeom prst="rect">
            <a:avLst/>
          </a:prstGeom>
        </p:spPr>
        <p:txBody>
          <a:bodyPr/>
          <a:lstStyle>
            <a:lvl1pPr marL="457200" indent="-457200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+mj-lt"/>
              <a:buAutoNum type="arabicPeriod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defRPr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1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12832EA-CDD3-468B-986D-C2A74387AB5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1752600" y="6556248"/>
            <a:ext cx="301752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94DD751-D7CE-4A02-94D3-1F2D41366F0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084B5D6-E13F-49DD-9723-965CD01789C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381000"/>
            <a:ext cx="11582400" cy="81128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>
                <a:solidFill>
                  <a:schemeClr val="bg1"/>
                </a:solidFill>
              </a:defRPr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FC4CCBF6-B1C3-46CC-A9D2-020E4383864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20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192">
          <p15:clr>
            <a:srgbClr val="FBAE40"/>
          </p15:clr>
        </p15:guide>
        <p15:guide id="3" pos="7488">
          <p15:clr>
            <a:srgbClr val="FBAE40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09FEE01-6D38-4AFF-8E39-8403A0C9ED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447800"/>
            <a:ext cx="11582400" cy="477012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0BA91AD-94D7-45DB-9DC0-AA0B54CD690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2875DB9-62CF-4691-983F-E0B1CA6CEBD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C2FECC32-09FA-4F0A-99B9-53FF86115D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</p:spTree>
    <p:extLst>
      <p:ext uri="{BB962C8B-B14F-4D97-AF65-F5344CB8AC3E}">
        <p14:creationId xmlns:p14="http://schemas.microsoft.com/office/powerpoint/2010/main" val="3845070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  <p15:guide id="5" orient="horz" pos="288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2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9D32AD7-4EC4-4336-8E66-DAF3CD63E129}"/>
              </a:ext>
            </a:extLst>
          </p:cNvPr>
          <p:cNvCxnSpPr>
            <a:cxnSpLocks/>
          </p:cNvCxnSpPr>
          <p:nvPr userDrawn="1"/>
        </p:nvCxnSpPr>
        <p:spPr>
          <a:xfrm>
            <a:off x="6094413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9A3F0FF2-9D07-4173-8901-D515EA8C80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1" y="1447800"/>
            <a:ext cx="5410200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A5085B24-6983-47FE-AA4D-FD610A3D3BE7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6321426" y="1447800"/>
            <a:ext cx="5413362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1" name="Title 3">
            <a:extLst>
              <a:ext uri="{FF2B5EF4-FFF2-40B4-BE49-F238E27FC236}">
                <a16:creationId xmlns:a16="http://schemas.microsoft.com/office/drawing/2014/main" id="{5135ECDE-9650-420F-B887-80D8299F5C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9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8" name="Footer Placeholder 1">
            <a:extLst>
              <a:ext uri="{FF2B5EF4-FFF2-40B4-BE49-F238E27FC236}">
                <a16:creationId xmlns:a16="http://schemas.microsoft.com/office/drawing/2014/main" id="{C28CFF88-D122-4C72-90AF-98AEC7B19CF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9" name="Slide Number Placeholder 2">
            <a:extLst>
              <a:ext uri="{FF2B5EF4-FFF2-40B4-BE49-F238E27FC236}">
                <a16:creationId xmlns:a16="http://schemas.microsoft.com/office/drawing/2014/main" id="{A4634491-90BC-4AE1-BB5A-332230E4A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4254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192">
          <p15:clr>
            <a:srgbClr val="FBAE40"/>
          </p15:clr>
        </p15:guide>
        <p15:guide id="4" pos="7488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A4AC4E7-4E1D-4EEA-B383-BA8B1F15F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53D318D-5BC0-4FD7-84F6-570AAD7A014D}"/>
              </a:ext>
            </a:extLst>
          </p:cNvPr>
          <p:cNvCxnSpPr>
            <a:cxnSpLocks/>
          </p:cNvCxnSpPr>
          <p:nvPr userDrawn="1"/>
        </p:nvCxnSpPr>
        <p:spPr>
          <a:xfrm>
            <a:off x="4184986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C9893623-AAB5-4C02-BC15-F45AA3A235AA}"/>
              </a:ext>
            </a:extLst>
          </p:cNvPr>
          <p:cNvCxnSpPr>
            <a:cxnSpLocks/>
          </p:cNvCxnSpPr>
          <p:nvPr userDrawn="1"/>
        </p:nvCxnSpPr>
        <p:spPr>
          <a:xfrm>
            <a:off x="8007007" y="1447800"/>
            <a:ext cx="0" cy="495300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3">
            <a:extLst>
              <a:ext uri="{FF2B5EF4-FFF2-40B4-BE49-F238E27FC236}">
                <a16:creationId xmlns:a16="http://schemas.microsoft.com/office/drawing/2014/main" id="{767CBE20-A9B1-4A35-83D8-A73BEBC38B2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393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4" name="Footer Placeholder 1">
            <a:extLst>
              <a:ext uri="{FF2B5EF4-FFF2-40B4-BE49-F238E27FC236}">
                <a16:creationId xmlns:a16="http://schemas.microsoft.com/office/drawing/2014/main" id="{53B5A437-9046-4D9A-B9A8-6545E19F54E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B101C1CC-2FB9-44F0-AA12-C9ED76564408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5D0EF105-BA09-4670-B8E9-4C9C082BED0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4279220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C807397-FCCB-47FB-AD0D-F4EF80200F39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101242" y="1447800"/>
            <a:ext cx="3633553" cy="4953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8650" indent="-185738" algn="l" defTabSz="671513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17145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573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85900" indent="-228600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16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0415961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12">
          <p15:clr>
            <a:srgbClr val="FBAE40"/>
          </p15:clr>
        </p15:guide>
        <p15:guide id="2" pos="3840">
          <p15:clr>
            <a:srgbClr val="FBAE40"/>
          </p15:clr>
        </p15:guide>
        <p15:guide id="3" pos="7488">
          <p15:clr>
            <a:srgbClr val="FBAE40"/>
          </p15:clr>
        </p15:guide>
        <p15:guide id="4" pos="192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oriz Column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D1B004D-3DA5-4FB1-86C3-AEE8370F2FDB}"/>
              </a:ext>
            </a:extLst>
          </p:cNvPr>
          <p:cNvCxnSpPr>
            <a:cxnSpLocks/>
          </p:cNvCxnSpPr>
          <p:nvPr userDrawn="1"/>
        </p:nvCxnSpPr>
        <p:spPr>
          <a:xfrm>
            <a:off x="446181" y="2955131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72C906EE-1306-469E-9B3A-03111095D817}"/>
              </a:ext>
            </a:extLst>
          </p:cNvPr>
          <p:cNvCxnSpPr>
            <a:cxnSpLocks/>
          </p:cNvCxnSpPr>
          <p:nvPr userDrawn="1"/>
        </p:nvCxnSpPr>
        <p:spPr>
          <a:xfrm>
            <a:off x="446181" y="4591845"/>
            <a:ext cx="11282172" cy="0"/>
          </a:xfrm>
          <a:prstGeom prst="line">
            <a:avLst/>
          </a:prstGeom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4000">
                  <a:schemeClr val="accent2"/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0" scaled="0"/>
            </a:gradFill>
            <a:prstDash val="dash"/>
            <a:miter lim="800000"/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8B054C7E-EC6C-4C07-AE9B-BE8CF582738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447800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marL="225425" indent="-2254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AE00503B-625A-40D6-A09F-268AABD4BA0D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469743" y="3084514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62085E28-D41A-4AB4-A103-F6E2760E09CD}"/>
              </a:ext>
            </a:extLst>
          </p:cNvPr>
          <p:cNvSpPr>
            <a:spLocks noGrp="1"/>
          </p:cNvSpPr>
          <p:nvPr>
            <p:ph sz="half" idx="11"/>
          </p:nvPr>
        </p:nvSpPr>
        <p:spPr>
          <a:xfrm>
            <a:off x="457200" y="4721227"/>
            <a:ext cx="11277600" cy="1377948"/>
          </a:xfrm>
          <a:prstGeom prst="rect">
            <a:avLst/>
          </a:prstGeom>
        </p:spPr>
        <p:txBody>
          <a:bodyPr lIns="0" rIns="0" anchor="ctr"/>
          <a:lstStyle>
            <a:lvl1pPr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90000"/>
              </a:lnSpc>
              <a:buClr>
                <a:schemeClr val="bg2"/>
              </a:buClr>
              <a:buSzPct val="100000"/>
              <a:defRPr lang="en-US" sz="16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DD620418-EEB2-4760-B008-A8F072EDD2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0" name="Footer Placeholder 1">
            <a:extLst>
              <a:ext uri="{FF2B5EF4-FFF2-40B4-BE49-F238E27FC236}">
                <a16:creationId xmlns:a16="http://schemas.microsoft.com/office/drawing/2014/main" id="{39B2C728-A5A1-4484-A619-4E9E480843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1" name="Slide Number Placeholder 2">
            <a:extLst>
              <a:ext uri="{FF2B5EF4-FFF2-40B4-BE49-F238E27FC236}">
                <a16:creationId xmlns:a16="http://schemas.microsoft.com/office/drawing/2014/main" id="{EB014FE1-F0E6-4EE1-923A-906D66CBAB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4666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  <p15:guide id="4" orient="horz" pos="912">
          <p15:clr>
            <a:srgbClr val="FBAE40"/>
          </p15:clr>
        </p15:guide>
        <p15:guide id="5" orient="horz" pos="3840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/Subtitle and Contents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C3BFEB-E3E2-40B7-A253-8DF9A4ADA8F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4800" y="1347732"/>
            <a:ext cx="11582400" cy="404868"/>
          </a:xfrm>
          <a:prstGeom prst="rect">
            <a:avLst/>
          </a:prstGeom>
        </p:spPr>
        <p:txBody>
          <a:bodyPr lIns="0" rIns="0" anchor="t" anchorCtr="0"/>
          <a:lstStyle>
            <a:lvl1pPr marL="0" indent="0">
              <a:spcBef>
                <a:spcPts val="0"/>
              </a:spcBef>
              <a:buNone/>
              <a:defRPr sz="2000"/>
            </a:lvl1pPr>
          </a:lstStyle>
          <a:p>
            <a:pPr lvl="0"/>
            <a:r>
              <a:rPr lang="en-US"/>
              <a:t>[Subtitle]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162BD97-CE5D-4353-8684-0E76CAC1F5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1828800"/>
            <a:ext cx="11582400" cy="4572000"/>
          </a:xfrm>
          <a:prstGeom prst="rect">
            <a:avLst/>
          </a:prstGeom>
        </p:spPr>
        <p:txBody>
          <a:bodyPr lIns="0" rIns="0"/>
          <a:lstStyle>
            <a:lvl1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10099" indent="-300543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defRPr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059363" indent="-230701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»"/>
              <a:defRPr kumimoji="1" lang="en-US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666800" indent="-228584" algn="l" defTabSz="914400" rtl="0" eaLnBrk="1" latinLnBrk="0" hangingPunct="1">
              <a:lnSpc>
                <a:spcPct val="100000"/>
              </a:lnSpc>
              <a:buClr>
                <a:schemeClr val="bg2"/>
              </a:buClr>
              <a:buSzPct val="100000"/>
              <a:buFont typeface="Arial" panose="020B0604020202020204" pitchFamily="34" charset="0"/>
              <a:buChar char="•"/>
              <a:defRPr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76293CAC-E1C7-430F-9B47-1D1372474C2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7" name="Footer Placeholder 1">
            <a:extLst>
              <a:ext uri="{FF2B5EF4-FFF2-40B4-BE49-F238E27FC236}">
                <a16:creationId xmlns:a16="http://schemas.microsoft.com/office/drawing/2014/main" id="{9DBFC91C-8CCE-4BFA-A2DB-040D53241C3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92BDF944-3173-46A4-AE85-8B2DF233C2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05569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ny Profil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133D873-0981-44B3-9F23-FE6A66F25CCB}"/>
              </a:ext>
            </a:extLst>
          </p:cNvPr>
          <p:cNvSpPr/>
          <p:nvPr userDrawn="1"/>
        </p:nvSpPr>
        <p:spPr bwMode="gray">
          <a:xfrm>
            <a:off x="4060824" y="1981200"/>
            <a:ext cx="4067176" cy="355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" name="Picture Placeholder 7">
            <a:extLst>
              <a:ext uri="{FF2B5EF4-FFF2-40B4-BE49-F238E27FC236}">
                <a16:creationId xmlns:a16="http://schemas.microsoft.com/office/drawing/2014/main" id="{7F5A84BC-8CC7-416E-9A02-8994A246FE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24F236D9-79B7-45F4-A450-3A5A22D976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128000" y="1981200"/>
            <a:ext cx="4060825" cy="3556000"/>
          </a:xfrm>
          <a:prstGeom prst="rect">
            <a:avLst/>
          </a:prstGeom>
        </p:spPr>
        <p:txBody>
          <a:bodyPr tIns="457200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62C69F86-EB6F-4E6A-A481-EF2943D418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 bwMode="white">
          <a:xfrm>
            <a:off x="4265612" y="3419022"/>
            <a:ext cx="3657600" cy="752020"/>
          </a:xfrm>
          <a:prstGeom prst="rect">
            <a:avLst/>
          </a:prstGeo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2400" b="1">
                <a:solidFill>
                  <a:srgbClr val="FFFFFF"/>
                </a:solidFill>
              </a:defRPr>
            </a:lvl9pPr>
          </a:lstStyle>
          <a:p>
            <a:pPr lvl="0"/>
            <a:r>
              <a:t>Click to add heading</a:t>
            </a:r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id="{72265DCB-702C-4B39-866D-759DBA9B8E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 bwMode="white">
          <a:xfrm>
            <a:off x="4265612" y="4267200"/>
            <a:ext cx="3657600" cy="726620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1pPr>
            <a:lvl2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2pPr>
            <a:lvl3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3pPr>
            <a:lvl4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4pPr>
            <a:lvl5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5pPr>
            <a:lvl6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6pPr>
            <a:lvl7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7pPr>
            <a:lvl8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8pPr>
            <a:lvl9pPr marL="0" indent="0" algn="ctr">
              <a:spcBef>
                <a:spcPts val="0"/>
              </a:spcBef>
              <a:buNone/>
              <a:defRPr sz="1600" b="0">
                <a:solidFill>
                  <a:srgbClr val="FFFFFF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7229CF78-FD03-4D68-8B06-A070ACC258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11" name="Footer Placeholder 1">
            <a:extLst>
              <a:ext uri="{FF2B5EF4-FFF2-40B4-BE49-F238E27FC236}">
                <a16:creationId xmlns:a16="http://schemas.microsoft.com/office/drawing/2014/main" id="{F3E5A779-8138-44AD-8594-A3305B7734C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C64B3573-DB9B-417D-84AB-8F4B046431B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957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Full Image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457200"/>
            <a:ext cx="121920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Title 3">
            <a:extLst>
              <a:ext uri="{FF2B5EF4-FFF2-40B4-BE49-F238E27FC236}">
                <a16:creationId xmlns:a16="http://schemas.microsoft.com/office/drawing/2014/main" id="{9EF93357-ACE0-401E-B673-E62DD3B4B6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04800" y="640080"/>
            <a:ext cx="11582400" cy="552204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defRPr lang="en-US" dirty="0"/>
            </a:lvl1pPr>
          </a:lstStyle>
          <a:p>
            <a:r>
              <a:rPr lang="en-US"/>
              <a:t>[Title]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6085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Image Band - BH-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5">
            <a:extLst>
              <a:ext uri="{FF2B5EF4-FFF2-40B4-BE49-F238E27FC236}">
                <a16:creationId xmlns:a16="http://schemas.microsoft.com/office/drawing/2014/main" id="{28220791-D495-4D87-90C8-E922F6083CC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752600"/>
            <a:ext cx="12192000" cy="33782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" name="Footer Placeholder 1">
            <a:extLst>
              <a:ext uri="{FF2B5EF4-FFF2-40B4-BE49-F238E27FC236}">
                <a16:creationId xmlns:a16="http://schemas.microsoft.com/office/drawing/2014/main" id="{982ECDED-16BD-46CC-9E54-CE94F63779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E5BC33B8-03C1-47C6-B7A6-54A669710B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97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ccess Story (Unnamed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E9BC70B-1571-475A-A3CC-BC50D4D7BFD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457200"/>
            <a:ext cx="4114800" cy="64008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7” x ‘ 4.5” @ 96dpi</a:t>
            </a:r>
          </a:p>
        </p:txBody>
      </p:sp>
      <p:sp>
        <p:nvSpPr>
          <p:cNvPr id="6" name="Footer Placeholder 1">
            <a:extLst>
              <a:ext uri="{FF2B5EF4-FFF2-40B4-BE49-F238E27FC236}">
                <a16:creationId xmlns:a16="http://schemas.microsoft.com/office/drawing/2014/main" id="{422B1381-D1EC-4B1F-A760-D0DE414C1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28600" y="6556248"/>
            <a:ext cx="21945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defTabSz="609555"/>
            <a:r>
              <a:rPr lang="en-US"/>
              <a:t>© 2022 NTT </a:t>
            </a:r>
            <a:r>
              <a:rPr lang="en-US" err="1"/>
              <a:t>DATA</a:t>
            </a:r>
            <a:r>
              <a:rPr lang="en-US"/>
              <a:t>, Inc. All rights reserved.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387C637C-368D-4D98-8DB5-ECF98C4A62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accent2"/>
                </a:solidFill>
              </a:defRPr>
            </a:lvl1pPr>
          </a:lstStyle>
          <a:p>
            <a:pPr algn="ctr"/>
            <a:fld id="{92EA2340-BE12-4138-BE15-7C339B03EB4B}" type="slidenum">
              <a:rPr lang="en-US" smtClean="0"/>
              <a:pPr algn="ctr"/>
              <a:t>‹#›</a:t>
            </a:fld>
            <a:endParaRPr lang="en-US"/>
          </a:p>
        </p:txBody>
      </p:sp>
      <p:sp>
        <p:nvSpPr>
          <p:cNvPr id="12" name="Title 3">
            <a:extLst>
              <a:ext uri="{FF2B5EF4-FFF2-40B4-BE49-F238E27FC236}">
                <a16:creationId xmlns:a16="http://schemas.microsoft.com/office/drawing/2014/main" id="{C9BE3FE6-9FC6-4E4C-81A7-708EDE576B4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19600" y="549046"/>
            <a:ext cx="6414655" cy="552204"/>
          </a:xfrm>
          <a:prstGeom prst="rect">
            <a:avLst/>
          </a:prstGeom>
        </p:spPr>
        <p:txBody>
          <a:bodyPr lIns="0" tIns="0" rIns="0" bIns="0" anchor="ctr" anchorCtr="0"/>
          <a:lstStyle>
            <a:lvl1pPr marL="0" indent="0">
              <a:defRPr lang="en-US" sz="1800" b="1" dirty="0">
                <a:solidFill>
                  <a:schemeClr val="tx1"/>
                </a:solidFill>
              </a:defRPr>
            </a:lvl1pPr>
          </a:lstStyle>
          <a:p>
            <a:r>
              <a:rPr lang="en-US"/>
              <a:t>Generic Description of Client, Business Impact and Solution (Title Case)</a:t>
            </a:r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F10DB331-BCC2-4933-82DD-8532EA7B4DB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114800" y="4876800"/>
            <a:ext cx="8077200" cy="1060839"/>
          </a:xfrm>
          <a:prstGeom prst="rect">
            <a:avLst/>
          </a:prstGeo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1800" b="0">
                <a:solidFill>
                  <a:schemeClr val="bg1"/>
                </a:solidFill>
              </a:defRPr>
            </a:lvl1pPr>
          </a:lstStyle>
          <a:p>
            <a:pPr marL="168275" lvl="0" algn="l"/>
            <a:r>
              <a:rPr lang="en-US" sz="1800"/>
              <a:t>For the development of unnamed “Success Stories” only – call-out</a:t>
            </a:r>
          </a:p>
        </p:txBody>
      </p:sp>
      <p:graphicFrame>
        <p:nvGraphicFramePr>
          <p:cNvPr id="22" name="Body Copy">
            <a:extLst>
              <a:ext uri="{FF2B5EF4-FFF2-40B4-BE49-F238E27FC236}">
                <a16:creationId xmlns:a16="http://schemas.microsoft.com/office/drawing/2014/main" id="{A6CCE194-E3D7-42A6-A0C2-919E02329EE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82425233"/>
              </p:ext>
            </p:extLst>
          </p:nvPr>
        </p:nvGraphicFramePr>
        <p:xfrm>
          <a:off x="4419600" y="1135256"/>
          <a:ext cx="7467600" cy="4167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60780">
                  <a:extLst>
                    <a:ext uri="{9D8B030D-6E8A-4147-A177-3AD203B41FA5}">
                      <a16:colId xmlns:a16="http://schemas.microsoft.com/office/drawing/2014/main" val="946091691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1729550602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614543895"/>
                    </a:ext>
                  </a:extLst>
                </a:gridCol>
                <a:gridCol w="192630">
                  <a:extLst>
                    <a:ext uri="{9D8B030D-6E8A-4147-A177-3AD203B41FA5}">
                      <a16:colId xmlns:a16="http://schemas.microsoft.com/office/drawing/2014/main" val="4208229438"/>
                    </a:ext>
                  </a:extLst>
                </a:gridCol>
                <a:gridCol w="2360780">
                  <a:extLst>
                    <a:ext uri="{9D8B030D-6E8A-4147-A177-3AD203B41FA5}">
                      <a16:colId xmlns:a16="http://schemas.microsoft.com/office/drawing/2014/main" val="1081490778"/>
                    </a:ext>
                  </a:extLst>
                </a:gridCol>
              </a:tblGrid>
              <a:tr h="416716"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Business need</a:t>
                      </a:r>
                      <a:r>
                        <a:rPr kumimoji="1" lang="en-US" sz="18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Solution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kumimoji="1" lang="en-US" sz="1800" b="0" kern="120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sz="1600" b="0" kern="120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Outcomes</a:t>
                      </a:r>
                    </a:p>
                  </a:txBody>
                  <a:tcPr marL="0" marR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tx1">
                          <a:lumMod val="40000"/>
                          <a:lumOff val="6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64790786"/>
                  </a:ext>
                </a:extLst>
              </a:tr>
            </a:tbl>
          </a:graphicData>
        </a:graphic>
      </p:graphicFrame>
      <p:sp>
        <p:nvSpPr>
          <p:cNvPr id="23" name="Text Placeholder 10">
            <a:extLst>
              <a:ext uri="{FF2B5EF4-FFF2-40B4-BE49-F238E27FC236}">
                <a16:creationId xmlns:a16="http://schemas.microsoft.com/office/drawing/2014/main" id="{78F8537E-F964-4D4E-85EA-838DFDD765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9599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sz="1050"/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lang="en-GB" sz="1050"/>
              <a:t>Business need</a:t>
            </a:r>
          </a:p>
          <a:p>
            <a:endParaRPr lang="en-GB" sz="1050"/>
          </a:p>
          <a:p>
            <a:endParaRPr lang="en-GB" sz="1050"/>
          </a:p>
        </p:txBody>
      </p:sp>
      <p:sp>
        <p:nvSpPr>
          <p:cNvPr id="24" name="Text Placeholder 10">
            <a:extLst>
              <a:ext uri="{FF2B5EF4-FFF2-40B4-BE49-F238E27FC236}">
                <a16:creationId xmlns:a16="http://schemas.microsoft.com/office/drawing/2014/main" id="{D4E5F558-C254-4ED5-AFA1-A94DD29FC6B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81825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71450" indent="-171450" fontAlgn="base">
              <a:spcBef>
                <a:spcPct val="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r>
              <a:rPr kumimoji="1" lang="en-US" sz="105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+mn-lt"/>
                <a:cs typeface="+mn-cs"/>
              </a:rPr>
              <a:t>Solution</a:t>
            </a:r>
            <a:endParaRPr lang="en-US" sz="1050"/>
          </a:p>
        </p:txBody>
      </p:sp>
      <p:sp>
        <p:nvSpPr>
          <p:cNvPr id="25" name="Text Placeholder 10">
            <a:extLst>
              <a:ext uri="{FF2B5EF4-FFF2-40B4-BE49-F238E27FC236}">
                <a16:creationId xmlns:a16="http://schemas.microsoft.com/office/drawing/2014/main" id="{08374D14-DD3C-44D3-95B4-C80AE5428D7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28048" y="1620785"/>
            <a:ext cx="2359152" cy="3886200"/>
          </a:xfrm>
          <a:prstGeom prst="rect">
            <a:avLst/>
          </a:prstGeom>
        </p:spPr>
        <p:txBody>
          <a:bodyPr lIns="0"/>
          <a:lstStyle>
            <a:lvl1pPr marL="166688" indent="-111125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  <a:defRPr kumimoji="1" lang="en-GB" sz="1050" b="0" i="0" u="none" strike="noStrike" kern="1200" cap="none" spc="0" normalizeH="0" baseline="0" noProof="0" smtClean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</a:defRPr>
            </a:lvl1pPr>
            <a:lvl2pPr marL="609556" indent="0">
              <a:buNone/>
              <a:defRPr sz="1050"/>
            </a:lvl2pPr>
            <a:lvl3pPr marL="1219109" indent="0">
              <a:buNone/>
              <a:defRPr sz="1050"/>
            </a:lvl3pPr>
            <a:lvl4pPr marL="1828662" indent="0">
              <a:buNone/>
              <a:defRPr sz="1050"/>
            </a:lvl4pPr>
            <a:lvl5pPr marL="2438216" indent="0">
              <a:buNone/>
              <a:defRPr sz="1050"/>
            </a:lvl5pPr>
          </a:lstStyle>
          <a:p>
            <a:pPr marL="227013" lvl="0" indent="-171450" fontAlgn="base">
              <a:spcBef>
                <a:spcPct val="0"/>
              </a:spcBef>
              <a:spcAft>
                <a:spcPts val="6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050">
                <a:solidFill>
                  <a:srgbClr val="444444"/>
                </a:solidFill>
                <a:ea typeface="Museo Sans For Dell" pitchFamily="2" charset="0"/>
              </a:rPr>
              <a:t>Outcomes</a:t>
            </a:r>
            <a:endParaRPr kumimoji="1" lang="en-US" sz="1050">
              <a:solidFill>
                <a:srgbClr val="444444"/>
              </a:solidFill>
              <a:ea typeface="Museo Sans For Dell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24872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pos="7488">
          <p15:clr>
            <a:srgbClr val="FBAE40"/>
          </p15:clr>
        </p15:guide>
        <p15:guide id="3" pos="192">
          <p15:clr>
            <a:srgbClr val="FBAE40"/>
          </p15:clr>
        </p15:guide>
      </p15:sldGuideLst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Logo - Human Blue Closing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113690"/>
            <a:ext cx="2080171" cy="3744310"/>
          </a:xfrm>
          <a:prstGeom prst="rect">
            <a:avLst/>
          </a:prstGeom>
        </p:spPr>
      </p:pic>
      <p:pic>
        <p:nvPicPr>
          <p:cNvPr id="5" name="図 12">
            <a:extLst>
              <a:ext uri="{FF2B5EF4-FFF2-40B4-BE49-F238E27FC236}">
                <a16:creationId xmlns:a16="http://schemas.microsoft.com/office/drawing/2014/main" id="{97CA28FC-98C8-42DD-9BDF-1E0E15F661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032500" y="2720338"/>
            <a:ext cx="4127000" cy="1417323"/>
          </a:xfrm>
          <a:prstGeom prst="rect">
            <a:avLst/>
          </a:prstGeom>
        </p:spPr>
      </p:pic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5AFFD2E5-33AC-4F4C-BEC4-3B2D01B687B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7772400" y="6556248"/>
            <a:ext cx="4114800" cy="123111"/>
          </a:xfrm>
          <a:prstGeom prst="rect">
            <a:avLst/>
          </a:prstGeom>
        </p:spPr>
        <p:txBody>
          <a:bodyPr anchor="ctr"/>
          <a:lstStyle>
            <a:lvl1pPr algn="r"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40887863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 (Whit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23161A1-D9B6-FA18-DFA5-49A11A5BB75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5626608"/>
          </a:xfrm>
          <a:prstGeom prst="rect">
            <a:avLst/>
          </a:prstGeom>
        </p:spPr>
      </p:pic>
      <p:sp>
        <p:nvSpPr>
          <p:cNvPr id="14" name="正方形/長方形 13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>
              <a:latin typeface="HGPGothicE" charset="-128"/>
              <a:ea typeface="HGPGothicE" charset="-128"/>
            </a:endParaRPr>
          </a:p>
        </p:txBody>
      </p:sp>
      <p:sp>
        <p:nvSpPr>
          <p:cNvPr id="27" name="Text Placeholder 2"/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/>
              <a:t>&lt;MM/DD/YYYY&gt;</a:t>
            </a:r>
            <a:br>
              <a:rPr lang="en-US" altLang="ja-JP"/>
            </a:br>
            <a:r>
              <a:rPr lang="en-US" altLang="ja-JP"/>
              <a:t>&lt;NTT DATA, Inc.&gt;</a:t>
            </a:r>
            <a:br>
              <a:rPr lang="en-US" altLang="ja-JP"/>
            </a:br>
            <a:r>
              <a:rPr lang="en-US" altLang="ja-JP"/>
              <a:t>&lt;XXXXXXXXXXXX&gt;</a:t>
            </a:r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/>
              <a:t>[Title]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5F996963-4A1F-8846-B376-4BC33022D1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6503" y="253134"/>
            <a:ext cx="2635200" cy="9028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73C8BAF-CD2F-48D5-AFFF-51A20BD31040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2023 NTT DATA Americas, Inc. All rights reserved.</a:t>
            </a:r>
            <a:endParaRPr lang="en-US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F726A3C3-B8A5-43F5-948F-FCDA2DECB25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234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976">
          <p15:clr>
            <a:srgbClr val="FBAE40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 (Human Blue NTT DA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図 21">
            <a:extLst>
              <a:ext uri="{FF2B5EF4-FFF2-40B4-BE49-F238E27FC236}">
                <a16:creationId xmlns:a16="http://schemas.microsoft.com/office/drawing/2014/main" id="{D613633F-7BD8-4411-96EE-EAB1597F46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4020" y="3160"/>
            <a:ext cx="12183842" cy="4721240"/>
          </a:xfrm>
          <a:prstGeom prst="rect">
            <a:avLst/>
          </a:prstGeom>
        </p:spPr>
      </p:pic>
      <p:sp>
        <p:nvSpPr>
          <p:cNvPr id="17" name="正方形/長方形 16"/>
          <p:cNvSpPr/>
          <p:nvPr userDrawn="1"/>
        </p:nvSpPr>
        <p:spPr>
          <a:xfrm>
            <a:off x="0" y="4724400"/>
            <a:ext cx="12192119" cy="2144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800" b="0" i="0">
              <a:latin typeface="HGPGothicE" charset="-128"/>
              <a:ea typeface="HGPGothicE" charset="-128"/>
            </a:endParaRPr>
          </a:p>
        </p:txBody>
      </p:sp>
      <p:pic>
        <p:nvPicPr>
          <p:cNvPr id="14" name="図 13">
            <a:extLst>
              <a:ext uri="{FF2B5EF4-FFF2-40B4-BE49-F238E27FC236}">
                <a16:creationId xmlns:a16="http://schemas.microsoft.com/office/drawing/2014/main" id="{C56301A5-B670-D145-90FB-73C1609B8F3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2144" y="254820"/>
            <a:ext cx="2635200" cy="902800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5FEE76F-2258-4144-9F94-AF2261817D39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3575999" y="5839504"/>
            <a:ext cx="7092002" cy="10116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 marL="0" marR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 sz="1400" b="0" i="0" baseline="0">
                <a:solidFill>
                  <a:srgbClr val="FFFFFF"/>
                </a:solidFill>
                <a:latin typeface="+mn-lt"/>
                <a:ea typeface="HGPGothicE" charset="-128"/>
                <a:cs typeface="HGPGothicE" charset="-128"/>
              </a:defRPr>
            </a:lvl1pPr>
            <a:lvl2pPr marL="609555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2pPr>
            <a:lvl3pPr marL="1219110" indent="0">
              <a:buNone/>
              <a:defRPr sz="1400">
                <a:solidFill>
                  <a:schemeClr val="bg1"/>
                </a:solidFill>
                <a:latin typeface="MS PGothic" charset="-128"/>
                <a:ea typeface="MS PGothic" charset="-128"/>
                <a:cs typeface="MS PGothic" charset="-128"/>
              </a:defRPr>
            </a:lvl3pPr>
            <a:lvl4pPr marL="182866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21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772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327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6880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435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609555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en-US" altLang="ja-JP"/>
              <a:t>&lt;MM/DD/YYYY&gt;</a:t>
            </a:r>
            <a:br>
              <a:rPr lang="en-US" altLang="ja-JP"/>
            </a:br>
            <a:r>
              <a:rPr lang="en-US" altLang="ja-JP"/>
              <a:t>&lt;NTT DATA, Inc.&gt;</a:t>
            </a:r>
            <a:br>
              <a:rPr lang="en-US" altLang="ja-JP"/>
            </a:br>
            <a:r>
              <a:rPr lang="en-US" altLang="ja-JP"/>
              <a:t>&lt;XXXXXXXXXXXX&gt;</a:t>
            </a: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2E76A378-9C19-4F49-B868-7D70D581E95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575999" y="4770296"/>
            <a:ext cx="7092002" cy="990000"/>
          </a:xfrm>
          <a:prstGeom prst="rect">
            <a:avLst/>
          </a:prstGeom>
          <a:effectLst/>
        </p:spPr>
        <p:txBody>
          <a:bodyPr rIns="274320" anchor="ctr">
            <a:normAutofit/>
          </a:bodyPr>
          <a:lstStyle>
            <a:lvl1pPr>
              <a:defRPr lang="en-US" altLang="ja-JP" sz="2000" spc="0" dirty="0" smtClean="0">
                <a:solidFill>
                  <a:srgbClr val="FFFFFF"/>
                </a:solidFill>
                <a:latin typeface="+mj-lt"/>
              </a:defRPr>
            </a:lvl1pPr>
          </a:lstStyle>
          <a:p>
            <a:pPr marL="0" lvl="0" indent="0" fontAlgn="ctr">
              <a:spcBef>
                <a:spcPts val="0"/>
              </a:spcBef>
              <a:buFont typeface="Arial" pitchFamily="34" charset="0"/>
              <a:buNone/>
            </a:pPr>
            <a:r>
              <a:rPr kumimoji="1" lang="en-US" altLang="ja-JP"/>
              <a:t>[Title]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2BA0EB-7D02-4113-A1C3-72AC880B02B2}"/>
              </a:ext>
            </a:extLst>
          </p:cNvPr>
          <p:cNvSpPr txBox="1"/>
          <p:nvPr userDrawn="1"/>
        </p:nvSpPr>
        <p:spPr>
          <a:xfrm>
            <a:off x="9067800" y="6544699"/>
            <a:ext cx="2819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sz="800" kern="120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 2022 NTT DATA Americas, Inc. All rights reserved.</a:t>
            </a:r>
            <a:endParaRPr lang="en-US"/>
          </a:p>
        </p:txBody>
      </p:sp>
      <p:pic>
        <p:nvPicPr>
          <p:cNvPr id="9" name="図 17">
            <a:extLst>
              <a:ext uri="{FF2B5EF4-FFF2-40B4-BE49-F238E27FC236}">
                <a16:creationId xmlns:a16="http://schemas.microsoft.com/office/drawing/2014/main" id="{8E846098-E9B2-47B1-B500-94687280962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457200"/>
            <a:ext cx="3555998" cy="6400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8645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2976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18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1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image" Target="../media/image1.pn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8.xml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51.xml"/><Relationship Id="rId10" Type="http://schemas.openxmlformats.org/officeDocument/2006/relationships/slideLayout" Target="../slideLayouts/slideLayout56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9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4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theme" Target="../theme/theme8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9.xml"/><Relationship Id="rId13" Type="http://schemas.openxmlformats.org/officeDocument/2006/relationships/theme" Target="../theme/theme9.xml"/><Relationship Id="rId3" Type="http://schemas.openxmlformats.org/officeDocument/2006/relationships/slideLayout" Target="../slideLayouts/slideLayout64.xml"/><Relationship Id="rId7" Type="http://schemas.openxmlformats.org/officeDocument/2006/relationships/slideLayout" Target="../slideLayouts/slideLayout68.xml"/><Relationship Id="rId12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3.xml"/><Relationship Id="rId1" Type="http://schemas.openxmlformats.org/officeDocument/2006/relationships/slideLayout" Target="../slideLayouts/slideLayout62.xml"/><Relationship Id="rId6" Type="http://schemas.openxmlformats.org/officeDocument/2006/relationships/slideLayout" Target="../slideLayouts/slideLayout67.xml"/><Relationship Id="rId11" Type="http://schemas.openxmlformats.org/officeDocument/2006/relationships/slideLayout" Target="../slideLayouts/slideLayout72.xml"/><Relationship Id="rId5" Type="http://schemas.openxmlformats.org/officeDocument/2006/relationships/slideLayout" Target="../slideLayouts/slideLayout66.xml"/><Relationship Id="rId10" Type="http://schemas.openxmlformats.org/officeDocument/2006/relationships/slideLayout" Target="../slideLayouts/slideLayout71.xml"/><Relationship Id="rId4" Type="http://schemas.openxmlformats.org/officeDocument/2006/relationships/slideLayout" Target="../slideLayouts/slideLayout65.xml"/><Relationship Id="rId9" Type="http://schemas.openxmlformats.org/officeDocument/2006/relationships/slideLayout" Target="../slideLayouts/slideLayout70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76.xml"/><Relationship Id="rId7" Type="http://schemas.openxmlformats.org/officeDocument/2006/relationships/slideLayout" Target="../slideLayouts/slideLayout80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5.xml"/><Relationship Id="rId1" Type="http://schemas.openxmlformats.org/officeDocument/2006/relationships/slideLayout" Target="../slideLayouts/slideLayout74.xml"/><Relationship Id="rId6" Type="http://schemas.openxmlformats.org/officeDocument/2006/relationships/slideLayout" Target="../slideLayouts/slideLayout79.xml"/><Relationship Id="rId11" Type="http://schemas.openxmlformats.org/officeDocument/2006/relationships/slideLayout" Target="../slideLayouts/slideLayout84.xml"/><Relationship Id="rId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83.xml"/><Relationship Id="rId4" Type="http://schemas.openxmlformats.org/officeDocument/2006/relationships/slideLayout" Target="../slideLayouts/slideLayout77.xml"/><Relationship Id="rId9" Type="http://schemas.openxmlformats.org/officeDocument/2006/relationships/slideLayout" Target="../slideLayouts/slideLayout82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theme" Target="../theme/theme11.xml"/><Relationship Id="rId3" Type="http://schemas.openxmlformats.org/officeDocument/2006/relationships/slideLayout" Target="../slideLayouts/slideLayout87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2" Type="http://schemas.openxmlformats.org/officeDocument/2006/relationships/slideLayout" Target="../slideLayouts/slideLayout86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0" Type="http://schemas.openxmlformats.org/officeDocument/2006/relationships/slideLayout" Target="../slideLayouts/slideLayout94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/Relationships>
</file>

<file path=ppt/slideMasters/_rels/slideMaster12.xml.rels><?xml version="1.0" encoding="UTF-8" standalone="yes"?>
<Relationships xmlns="http://schemas.openxmlformats.org/package/2006/relationships"><Relationship Id="rId3" Type="http://schemas.openxmlformats.org/officeDocument/2006/relationships/theme" Target="../theme/theme12.xml"/><Relationship Id="rId2" Type="http://schemas.openxmlformats.org/officeDocument/2006/relationships/slideLayout" Target="../slideLayouts/slideLayout98.xml"/><Relationship Id="rId1" Type="http://schemas.openxmlformats.org/officeDocument/2006/relationships/slideLayout" Target="../slideLayouts/slideLayout97.xml"/><Relationship Id="rId4" Type="http://schemas.openxmlformats.org/officeDocument/2006/relationships/image" Target="../media/image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581651"/>
            <a:ext cx="709083" cy="1276350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587752" cy="182880"/>
          </a:xfrm>
          <a:prstGeom prst="rect">
            <a:avLst/>
          </a:prstGeom>
        </p:spPr>
        <p:txBody>
          <a:bodyPr wrap="none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743AACC-E6A3-4545-99FC-8515D810C3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6873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1" r:id="rId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9848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  <p:sldLayoutId id="2147483847" r:id="rId4"/>
    <p:sldLayoutId id="2147483848" r:id="rId5"/>
    <p:sldLayoutId id="2147483849" r:id="rId6"/>
    <p:sldLayoutId id="2147483850" r:id="rId7"/>
    <p:sldLayoutId id="2147483851" r:id="rId8"/>
    <p:sldLayoutId id="2147483852" r:id="rId9"/>
    <p:sldLayoutId id="2147483853" r:id="rId10"/>
    <p:sldLayoutId id="2147483874" r:id="rId11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 userDrawn="1">
          <p15:clr>
            <a:srgbClr val="F26B43"/>
          </p15:clr>
        </p15:guide>
        <p15:guide id="3" orient="horz" pos="288" userDrawn="1">
          <p15:clr>
            <a:srgbClr val="F26B43"/>
          </p15:clr>
        </p15:guide>
        <p15:guide id="4" pos="7488" userDrawn="1">
          <p15:clr>
            <a:srgbClr val="F26B43"/>
          </p15:clr>
        </p15:guide>
        <p15:guide id="5" pos="192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486400"/>
            <a:ext cx="762000" cy="1371601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118DC6EA-A69D-4D67-A8FB-5DEACE8BC13D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060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86400"/>
            <a:ext cx="762000" cy="1371601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670C703-6CA0-47CC-9863-75BA63A4336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55877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8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  <p:sldLayoutId id="2147483876" r:id="rId1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486402"/>
            <a:ext cx="761999" cy="1371599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651760" cy="182880"/>
          </a:xfrm>
          <a:prstGeom prst="rect">
            <a:avLst/>
          </a:prstGeom>
        </p:spPr>
        <p:txBody>
          <a:bodyPr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 dirty="0"/>
              <a:t>© 2023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986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1747B91-575E-43FE-838A-7834E85DAF5C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8461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88" r:id="rId2"/>
    <p:sldLayoutId id="2147483789" r:id="rId3"/>
    <p:sldLayoutId id="2147483790" r:id="rId4"/>
    <p:sldLayoutId id="2147483791" r:id="rId5"/>
    <p:sldLayoutId id="2147483792" r:id="rId6"/>
    <p:sldLayoutId id="2147483793" r:id="rId7"/>
    <p:sldLayoutId id="2147483794" r:id="rId8"/>
    <p:sldLayoutId id="2147483795" r:id="rId9"/>
    <p:sldLayoutId id="2147483796" r:id="rId10"/>
    <p:sldLayoutId id="2147483797" r:id="rId11"/>
    <p:sldLayoutId id="2147483875" r:id="rId1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 userDrawn="1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A0E8E794-BE56-4FEE-B70C-A1443CE9BB1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F37A2302-E131-483F-9D96-B80667361E8A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821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6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877" r:id="rId10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88" userDrawn="1">
          <p15:clr>
            <a:srgbClr val="F26B43"/>
          </p15:clr>
        </p15:guide>
        <p15:guide id="2" orient="horz" pos="4032" userDrawn="1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7">
            <a:extLst>
              <a:ext uri="{FF2B5EF4-FFF2-40B4-BE49-F238E27FC236}">
                <a16:creationId xmlns:a16="http://schemas.microsoft.com/office/drawing/2014/main" id="{41D58A3C-E02C-4C9E-81B4-EF78C42B93DA}"/>
              </a:ext>
            </a:extLst>
          </p:cNvPr>
          <p:cNvSpPr/>
          <p:nvPr userDrawn="1"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 dirty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4" name="Slide Number Placeholder 2">
            <a:extLst>
              <a:ext uri="{FF2B5EF4-FFF2-40B4-BE49-F238E27FC236}">
                <a16:creationId xmlns:a16="http://schemas.microsoft.com/office/drawing/2014/main" id="{B2F0E52C-F694-4FD9-8441-2BDF61A428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8D2FB1D3-F8C4-4CE8-9D91-71CE28020DC7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205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72" r:id="rId3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2">
            <a:extLst>
              <a:ext uri="{FF2B5EF4-FFF2-40B4-BE49-F238E27FC236}">
                <a16:creationId xmlns:a16="http://schemas.microsoft.com/office/drawing/2014/main" id="{5A0AD46F-27B4-4E2A-9436-A8D40D1924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93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3" r:id="rId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4617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2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  <p:sldLayoutId id="2147483892" r:id="rId1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12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4" r:id="rId1"/>
    <p:sldLayoutId id="2147483895" r:id="rId2"/>
    <p:sldLayoutId id="2147483896" r:id="rId3"/>
    <p:sldLayoutId id="2147483897" r:id="rId4"/>
    <p:sldLayoutId id="2147483898" r:id="rId5"/>
    <p:sldLayoutId id="2147483899" r:id="rId6"/>
    <p:sldLayoutId id="2147483900" r:id="rId7"/>
    <p:sldLayoutId id="2147483901" r:id="rId8"/>
    <p:sldLayoutId id="2147483902" r:id="rId9"/>
    <p:sldLayoutId id="2147483903" r:id="rId10"/>
    <p:sldLayoutId id="2147483904" r:id="rId11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4DEE24DF-B91C-4576-BFF5-B02A5E2134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accent2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8065F47C-01F7-42CF-BA47-6ACD89130B1B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152956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842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7" r:id="rId1"/>
    <p:sldLayoutId id="2147483908" r:id="rId2"/>
    <p:sldLayoutId id="2147483909" r:id="rId3"/>
    <p:sldLayoutId id="2147483910" r:id="rId4"/>
    <p:sldLayoutId id="2147483911" r:id="rId5"/>
    <p:sldLayoutId id="2147483912" r:id="rId6"/>
    <p:sldLayoutId id="2147483913" r:id="rId7"/>
    <p:sldLayoutId id="2147483914" r:id="rId8"/>
    <p:sldLayoutId id="2147483915" r:id="rId9"/>
    <p:sldLayoutId id="2147483916" r:id="rId10"/>
    <p:sldLayoutId id="2147483917" r:id="rId11"/>
    <p:sldLayoutId id="2147483918" r:id="rId12"/>
  </p:sldLayoutIdLst>
  <p:hf hdr="0" dt="0"/>
  <p:txStyles>
    <p:titleStyle>
      <a:lvl1pPr marL="225425" indent="115888" algn="l" defTabSz="609555" rtl="0" eaLnBrk="1" fontAlgn="base" hangingPunct="1">
        <a:spcBef>
          <a:spcPct val="0"/>
        </a:spcBef>
        <a:spcAft>
          <a:spcPct val="0"/>
        </a:spcAft>
        <a:tabLst/>
        <a:defRPr kumimoji="1" lang="en-US" sz="2400" b="0" i="0" kern="1200" spc="0" baseline="0" smtClean="0">
          <a:solidFill>
            <a:schemeClr val="tx1"/>
          </a:solidFill>
          <a:latin typeface="+mj-ea"/>
          <a:ea typeface="+mj-ea"/>
          <a:cs typeface="Arial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orient="horz" pos="4032">
          <p15:clr>
            <a:srgbClr val="F26B43"/>
          </p15:clr>
        </p15:guide>
        <p15:guide id="3" orient="horz" pos="288">
          <p15:clr>
            <a:srgbClr val="F26B43"/>
          </p15:clr>
        </p15:guide>
        <p15:guide id="4" pos="7488">
          <p15:clr>
            <a:srgbClr val="F26B43"/>
          </p15:clr>
        </p15:guide>
        <p15:guide id="5" pos="192">
          <p15:clr>
            <a:srgbClr val="F26B43"/>
          </p15:clr>
        </p15:guide>
      </p15:sldGuideLst>
    </p:ext>
  </p:extLst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7"/>
          <p:cNvSpPr/>
          <p:nvPr/>
        </p:nvSpPr>
        <p:spPr>
          <a:xfrm>
            <a:off x="0" y="6400800"/>
            <a:ext cx="12192000" cy="45812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0" i="0">
              <a:solidFill>
                <a:schemeClr val="tx1"/>
              </a:solidFill>
              <a:latin typeface="HGPGothicE" charset="-128"/>
              <a:ea typeface="HGPGothicE" charset="-128"/>
            </a:endParaRPr>
          </a:p>
        </p:txBody>
      </p:sp>
      <p:pic>
        <p:nvPicPr>
          <p:cNvPr id="20" name="図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5581651"/>
            <a:ext cx="709083" cy="1276350"/>
          </a:xfrm>
          <a:prstGeom prst="rect">
            <a:avLst/>
          </a:prstGeom>
        </p:spPr>
      </p:pic>
      <p:sp>
        <p:nvSpPr>
          <p:cNvPr id="16" name="Footer Placeholder 1">
            <a:extLst>
              <a:ext uri="{FF2B5EF4-FFF2-40B4-BE49-F238E27FC236}">
                <a16:creationId xmlns:a16="http://schemas.microsoft.com/office/drawing/2014/main" id="{F1B08FBC-0754-4A22-9FF6-E1EB2B13AE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9600" y="6556248"/>
            <a:ext cx="2587752" cy="182880"/>
          </a:xfrm>
          <a:prstGeom prst="rect">
            <a:avLst/>
          </a:prstGeom>
        </p:spPr>
        <p:txBody>
          <a:bodyPr wrap="none" anchor="ctr"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pPr defTabSz="609555"/>
            <a:r>
              <a:rPr lang="en-US"/>
              <a:t>© 2022 NTT DATA Americas, Inc. All rights reserved.</a:t>
            </a:r>
          </a:p>
        </p:txBody>
      </p:sp>
      <p:sp>
        <p:nvSpPr>
          <p:cNvPr id="17" name="Slide Number Placeholder 2">
            <a:extLst>
              <a:ext uri="{FF2B5EF4-FFF2-40B4-BE49-F238E27FC236}">
                <a16:creationId xmlns:a16="http://schemas.microsoft.com/office/drawing/2014/main" id="{5F5690AF-F9D3-41D0-AF84-4591497DC2C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762244" y="6556248"/>
            <a:ext cx="667512" cy="182880"/>
          </a:xfrm>
          <a:prstGeom prst="rect">
            <a:avLst/>
          </a:prstGeom>
        </p:spPr>
        <p:txBody>
          <a:bodyPr anchor="ctr"/>
          <a:lstStyle>
            <a:lvl1pPr algn="ctr">
              <a:defRPr sz="800">
                <a:solidFill>
                  <a:schemeClr val="bg1"/>
                </a:solidFill>
              </a:defRPr>
            </a:lvl1pPr>
          </a:lstStyle>
          <a:p>
            <a:fld id="{92EA2340-BE12-4138-BE15-7C339B03EB4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reeform 5">
            <a:extLst>
              <a:ext uri="{FF2B5EF4-FFF2-40B4-BE49-F238E27FC236}">
                <a16:creationId xmlns:a16="http://schemas.microsoft.com/office/drawing/2014/main" id="{D743AACC-E6A3-4545-99FC-8515D810C3F5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10853738" y="6554313"/>
            <a:ext cx="1021556" cy="151287"/>
          </a:xfrm>
          <a:custGeom>
            <a:avLst/>
            <a:gdLst>
              <a:gd name="T0" fmla="*/ 375 w 1361"/>
              <a:gd name="T1" fmla="*/ 43 h 199"/>
              <a:gd name="T2" fmla="*/ 313 w 1361"/>
              <a:gd name="T3" fmla="*/ 196 h 199"/>
              <a:gd name="T4" fmla="*/ 269 w 1361"/>
              <a:gd name="T5" fmla="*/ 43 h 199"/>
              <a:gd name="T6" fmla="*/ 207 w 1361"/>
              <a:gd name="T7" fmla="*/ 2 h 199"/>
              <a:gd name="T8" fmla="*/ 995 w 1361"/>
              <a:gd name="T9" fmla="*/ 69 h 199"/>
              <a:gd name="T10" fmla="*/ 864 w 1361"/>
              <a:gd name="T11" fmla="*/ 196 h 199"/>
              <a:gd name="T12" fmla="*/ 811 w 1361"/>
              <a:gd name="T13" fmla="*/ 132 h 199"/>
              <a:gd name="T14" fmla="*/ 951 w 1361"/>
              <a:gd name="T15" fmla="*/ 76 h 199"/>
              <a:gd name="T16" fmla="*/ 929 w 1361"/>
              <a:gd name="T17" fmla="*/ 44 h 199"/>
              <a:gd name="T18" fmla="*/ 821 w 1361"/>
              <a:gd name="T19" fmla="*/ 2 h 199"/>
              <a:gd name="T20" fmla="*/ 995 w 1361"/>
              <a:gd name="T21" fmla="*/ 69 h 199"/>
              <a:gd name="T22" fmla="*/ 951 w 1361"/>
              <a:gd name="T23" fmla="*/ 115 h 199"/>
              <a:gd name="T24" fmla="*/ 854 w 1361"/>
              <a:gd name="T25" fmla="*/ 135 h 199"/>
              <a:gd name="T26" fmla="*/ 951 w 1361"/>
              <a:gd name="T27" fmla="*/ 155 h 199"/>
              <a:gd name="T28" fmla="*/ 1361 w 1361"/>
              <a:gd name="T29" fmla="*/ 196 h 199"/>
              <a:gd name="T30" fmla="*/ 1177 w 1361"/>
              <a:gd name="T31" fmla="*/ 141 h 199"/>
              <a:gd name="T32" fmla="*/ 1228 w 1361"/>
              <a:gd name="T33" fmla="*/ 76 h 199"/>
              <a:gd name="T34" fmla="*/ 1317 w 1361"/>
              <a:gd name="T35" fmla="*/ 69 h 199"/>
              <a:gd name="T36" fmla="*/ 1187 w 1361"/>
              <a:gd name="T37" fmla="*/ 44 h 199"/>
              <a:gd name="T38" fmla="*/ 1298 w 1361"/>
              <a:gd name="T39" fmla="*/ 2 h 199"/>
              <a:gd name="T40" fmla="*/ 1317 w 1361"/>
              <a:gd name="T41" fmla="*/ 155 h 199"/>
              <a:gd name="T42" fmla="*/ 1234 w 1361"/>
              <a:gd name="T43" fmla="*/ 115 h 199"/>
              <a:gd name="T44" fmla="*/ 1234 w 1361"/>
              <a:gd name="T45" fmla="*/ 155 h 199"/>
              <a:gd name="T46" fmla="*/ 389 w 1361"/>
              <a:gd name="T47" fmla="*/ 2 h 199"/>
              <a:gd name="T48" fmla="*/ 452 w 1361"/>
              <a:gd name="T49" fmla="*/ 43 h 199"/>
              <a:gd name="T50" fmla="*/ 496 w 1361"/>
              <a:gd name="T51" fmla="*/ 196 h 199"/>
              <a:gd name="T52" fmla="*/ 558 w 1361"/>
              <a:gd name="T53" fmla="*/ 43 h 199"/>
              <a:gd name="T54" fmla="*/ 389 w 1361"/>
              <a:gd name="T55" fmla="*/ 2 h 199"/>
              <a:gd name="T56" fmla="*/ 1004 w 1361"/>
              <a:gd name="T57" fmla="*/ 43 h 199"/>
              <a:gd name="T58" fmla="*/ 1066 w 1361"/>
              <a:gd name="T59" fmla="*/ 196 h 199"/>
              <a:gd name="T60" fmla="*/ 1110 w 1361"/>
              <a:gd name="T61" fmla="*/ 43 h 199"/>
              <a:gd name="T62" fmla="*/ 1173 w 1361"/>
              <a:gd name="T63" fmla="*/ 2 h 199"/>
              <a:gd name="T64" fmla="*/ 732 w 1361"/>
              <a:gd name="T65" fmla="*/ 196 h 199"/>
              <a:gd name="T66" fmla="*/ 612 w 1361"/>
              <a:gd name="T67" fmla="*/ 2 h 199"/>
              <a:gd name="T68" fmla="*/ 794 w 1361"/>
              <a:gd name="T69" fmla="*/ 70 h 199"/>
              <a:gd name="T70" fmla="*/ 732 w 1361"/>
              <a:gd name="T71" fmla="*/ 196 h 199"/>
              <a:gd name="T72" fmla="*/ 727 w 1361"/>
              <a:gd name="T73" fmla="*/ 44 h 199"/>
              <a:gd name="T74" fmla="*/ 656 w 1361"/>
              <a:gd name="T75" fmla="*/ 155 h 199"/>
              <a:gd name="T76" fmla="*/ 749 w 1361"/>
              <a:gd name="T77" fmla="*/ 129 h 199"/>
              <a:gd name="T78" fmla="*/ 145 w 1361"/>
              <a:gd name="T79" fmla="*/ 150 h 199"/>
              <a:gd name="T80" fmla="*/ 40 w 1361"/>
              <a:gd name="T81" fmla="*/ 0 h 199"/>
              <a:gd name="T82" fmla="*/ 0 w 1361"/>
              <a:gd name="T83" fmla="*/ 197 h 199"/>
              <a:gd name="T84" fmla="*/ 44 w 1361"/>
              <a:gd name="T85" fmla="*/ 76 h 199"/>
              <a:gd name="T86" fmla="*/ 44 w 1361"/>
              <a:gd name="T87" fmla="*/ 47 h 199"/>
              <a:gd name="T88" fmla="*/ 115 w 1361"/>
              <a:gd name="T89" fmla="*/ 177 h 199"/>
              <a:gd name="T90" fmla="*/ 192 w 1361"/>
              <a:gd name="T91" fmla="*/ 147 h 199"/>
              <a:gd name="T92" fmla="*/ 148 w 1361"/>
              <a:gd name="T93" fmla="*/ 2 h 199"/>
              <a:gd name="T94" fmla="*/ 149 w 1361"/>
              <a:gd name="T95" fmla="*/ 148 h 199"/>
              <a:gd name="T96" fmla="*/ 145 w 1361"/>
              <a:gd name="T97" fmla="*/ 150 h 1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361" h="199">
                <a:moveTo>
                  <a:pt x="375" y="2"/>
                </a:moveTo>
                <a:cubicBezTo>
                  <a:pt x="375" y="43"/>
                  <a:pt x="375" y="43"/>
                  <a:pt x="375" y="43"/>
                </a:cubicBezTo>
                <a:cubicBezTo>
                  <a:pt x="375" y="43"/>
                  <a:pt x="318" y="43"/>
                  <a:pt x="313" y="43"/>
                </a:cubicBezTo>
                <a:cubicBezTo>
                  <a:pt x="313" y="48"/>
                  <a:pt x="313" y="196"/>
                  <a:pt x="313" y="196"/>
                </a:cubicBezTo>
                <a:cubicBezTo>
                  <a:pt x="269" y="196"/>
                  <a:pt x="269" y="196"/>
                  <a:pt x="269" y="196"/>
                </a:cubicBezTo>
                <a:cubicBezTo>
                  <a:pt x="269" y="196"/>
                  <a:pt x="269" y="48"/>
                  <a:pt x="269" y="43"/>
                </a:cubicBezTo>
                <a:cubicBezTo>
                  <a:pt x="265" y="43"/>
                  <a:pt x="207" y="43"/>
                  <a:pt x="207" y="43"/>
                </a:cubicBezTo>
                <a:cubicBezTo>
                  <a:pt x="207" y="2"/>
                  <a:pt x="207" y="2"/>
                  <a:pt x="207" y="2"/>
                </a:cubicBezTo>
                <a:lnTo>
                  <a:pt x="375" y="2"/>
                </a:lnTo>
                <a:close/>
                <a:moveTo>
                  <a:pt x="995" y="69"/>
                </a:moveTo>
                <a:cubicBezTo>
                  <a:pt x="995" y="196"/>
                  <a:pt x="995" y="196"/>
                  <a:pt x="995" y="196"/>
                </a:cubicBezTo>
                <a:cubicBezTo>
                  <a:pt x="864" y="196"/>
                  <a:pt x="864" y="196"/>
                  <a:pt x="864" y="196"/>
                </a:cubicBezTo>
                <a:cubicBezTo>
                  <a:pt x="828" y="196"/>
                  <a:pt x="811" y="181"/>
                  <a:pt x="811" y="141"/>
                </a:cubicBezTo>
                <a:cubicBezTo>
                  <a:pt x="811" y="132"/>
                  <a:pt x="811" y="132"/>
                  <a:pt x="811" y="132"/>
                </a:cubicBezTo>
                <a:cubicBezTo>
                  <a:pt x="811" y="93"/>
                  <a:pt x="828" y="76"/>
                  <a:pt x="862" y="76"/>
                </a:cubicBezTo>
                <a:cubicBezTo>
                  <a:pt x="862" y="76"/>
                  <a:pt x="947" y="76"/>
                  <a:pt x="951" y="76"/>
                </a:cubicBezTo>
                <a:cubicBezTo>
                  <a:pt x="951" y="75"/>
                  <a:pt x="951" y="69"/>
                  <a:pt x="951" y="69"/>
                </a:cubicBezTo>
                <a:cubicBezTo>
                  <a:pt x="951" y="51"/>
                  <a:pt x="945" y="44"/>
                  <a:pt x="929" y="44"/>
                </a:cubicBezTo>
                <a:cubicBezTo>
                  <a:pt x="821" y="44"/>
                  <a:pt x="821" y="44"/>
                  <a:pt x="821" y="44"/>
                </a:cubicBezTo>
                <a:cubicBezTo>
                  <a:pt x="821" y="2"/>
                  <a:pt x="821" y="2"/>
                  <a:pt x="821" y="2"/>
                </a:cubicBezTo>
                <a:cubicBezTo>
                  <a:pt x="932" y="2"/>
                  <a:pt x="932" y="2"/>
                  <a:pt x="932" y="2"/>
                </a:cubicBezTo>
                <a:cubicBezTo>
                  <a:pt x="979" y="2"/>
                  <a:pt x="995" y="20"/>
                  <a:pt x="995" y="69"/>
                </a:cubicBezTo>
                <a:close/>
                <a:moveTo>
                  <a:pt x="951" y="155"/>
                </a:moveTo>
                <a:cubicBezTo>
                  <a:pt x="951" y="115"/>
                  <a:pt x="951" y="115"/>
                  <a:pt x="951" y="115"/>
                </a:cubicBezTo>
                <a:cubicBezTo>
                  <a:pt x="947" y="115"/>
                  <a:pt x="868" y="115"/>
                  <a:pt x="868" y="115"/>
                </a:cubicBezTo>
                <a:cubicBezTo>
                  <a:pt x="862" y="115"/>
                  <a:pt x="854" y="118"/>
                  <a:pt x="854" y="135"/>
                </a:cubicBezTo>
                <a:cubicBezTo>
                  <a:pt x="854" y="152"/>
                  <a:pt x="862" y="155"/>
                  <a:pt x="868" y="155"/>
                </a:cubicBezTo>
                <a:cubicBezTo>
                  <a:pt x="868" y="155"/>
                  <a:pt x="947" y="155"/>
                  <a:pt x="951" y="155"/>
                </a:cubicBezTo>
                <a:close/>
                <a:moveTo>
                  <a:pt x="1361" y="69"/>
                </a:moveTo>
                <a:cubicBezTo>
                  <a:pt x="1361" y="196"/>
                  <a:pt x="1361" y="196"/>
                  <a:pt x="1361" y="196"/>
                </a:cubicBezTo>
                <a:cubicBezTo>
                  <a:pt x="1230" y="196"/>
                  <a:pt x="1230" y="196"/>
                  <a:pt x="1230" y="196"/>
                </a:cubicBezTo>
                <a:cubicBezTo>
                  <a:pt x="1194" y="196"/>
                  <a:pt x="1177" y="181"/>
                  <a:pt x="1177" y="141"/>
                </a:cubicBezTo>
                <a:cubicBezTo>
                  <a:pt x="1177" y="132"/>
                  <a:pt x="1177" y="132"/>
                  <a:pt x="1177" y="132"/>
                </a:cubicBezTo>
                <a:cubicBezTo>
                  <a:pt x="1177" y="93"/>
                  <a:pt x="1194" y="76"/>
                  <a:pt x="1228" y="76"/>
                </a:cubicBezTo>
                <a:cubicBezTo>
                  <a:pt x="1228" y="76"/>
                  <a:pt x="1313" y="76"/>
                  <a:pt x="1317" y="76"/>
                </a:cubicBezTo>
                <a:cubicBezTo>
                  <a:pt x="1317" y="75"/>
                  <a:pt x="1317" y="69"/>
                  <a:pt x="1317" y="69"/>
                </a:cubicBezTo>
                <a:cubicBezTo>
                  <a:pt x="1317" y="51"/>
                  <a:pt x="1311" y="44"/>
                  <a:pt x="1295" y="44"/>
                </a:cubicBezTo>
                <a:cubicBezTo>
                  <a:pt x="1187" y="44"/>
                  <a:pt x="1187" y="44"/>
                  <a:pt x="1187" y="44"/>
                </a:cubicBezTo>
                <a:cubicBezTo>
                  <a:pt x="1187" y="2"/>
                  <a:pt x="1187" y="2"/>
                  <a:pt x="1187" y="2"/>
                </a:cubicBezTo>
                <a:cubicBezTo>
                  <a:pt x="1298" y="2"/>
                  <a:pt x="1298" y="2"/>
                  <a:pt x="1298" y="2"/>
                </a:cubicBezTo>
                <a:cubicBezTo>
                  <a:pt x="1345" y="2"/>
                  <a:pt x="1361" y="20"/>
                  <a:pt x="1361" y="69"/>
                </a:cubicBezTo>
                <a:close/>
                <a:moveTo>
                  <a:pt x="1317" y="155"/>
                </a:moveTo>
                <a:cubicBezTo>
                  <a:pt x="1317" y="115"/>
                  <a:pt x="1317" y="115"/>
                  <a:pt x="1317" y="115"/>
                </a:cubicBezTo>
                <a:cubicBezTo>
                  <a:pt x="1313" y="115"/>
                  <a:pt x="1234" y="115"/>
                  <a:pt x="1234" y="115"/>
                </a:cubicBezTo>
                <a:cubicBezTo>
                  <a:pt x="1228" y="115"/>
                  <a:pt x="1220" y="118"/>
                  <a:pt x="1220" y="135"/>
                </a:cubicBezTo>
                <a:cubicBezTo>
                  <a:pt x="1220" y="152"/>
                  <a:pt x="1228" y="155"/>
                  <a:pt x="1234" y="155"/>
                </a:cubicBezTo>
                <a:cubicBezTo>
                  <a:pt x="1234" y="155"/>
                  <a:pt x="1313" y="155"/>
                  <a:pt x="1317" y="155"/>
                </a:cubicBezTo>
                <a:close/>
                <a:moveTo>
                  <a:pt x="389" y="2"/>
                </a:moveTo>
                <a:cubicBezTo>
                  <a:pt x="389" y="43"/>
                  <a:pt x="389" y="43"/>
                  <a:pt x="389" y="43"/>
                </a:cubicBezTo>
                <a:cubicBezTo>
                  <a:pt x="389" y="43"/>
                  <a:pt x="447" y="43"/>
                  <a:pt x="452" y="43"/>
                </a:cubicBezTo>
                <a:cubicBezTo>
                  <a:pt x="452" y="48"/>
                  <a:pt x="452" y="196"/>
                  <a:pt x="452" y="196"/>
                </a:cubicBezTo>
                <a:cubicBezTo>
                  <a:pt x="496" y="196"/>
                  <a:pt x="496" y="196"/>
                  <a:pt x="496" y="196"/>
                </a:cubicBezTo>
                <a:cubicBezTo>
                  <a:pt x="496" y="196"/>
                  <a:pt x="496" y="48"/>
                  <a:pt x="496" y="43"/>
                </a:cubicBezTo>
                <a:cubicBezTo>
                  <a:pt x="500" y="43"/>
                  <a:pt x="558" y="43"/>
                  <a:pt x="558" y="43"/>
                </a:cubicBezTo>
                <a:cubicBezTo>
                  <a:pt x="558" y="2"/>
                  <a:pt x="558" y="2"/>
                  <a:pt x="558" y="2"/>
                </a:cubicBezTo>
                <a:lnTo>
                  <a:pt x="389" y="2"/>
                </a:lnTo>
                <a:close/>
                <a:moveTo>
                  <a:pt x="1004" y="2"/>
                </a:moveTo>
                <a:cubicBezTo>
                  <a:pt x="1004" y="43"/>
                  <a:pt x="1004" y="43"/>
                  <a:pt x="1004" y="43"/>
                </a:cubicBezTo>
                <a:cubicBezTo>
                  <a:pt x="1004" y="43"/>
                  <a:pt x="1062" y="43"/>
                  <a:pt x="1066" y="43"/>
                </a:cubicBezTo>
                <a:cubicBezTo>
                  <a:pt x="1066" y="48"/>
                  <a:pt x="1066" y="196"/>
                  <a:pt x="1066" y="196"/>
                </a:cubicBezTo>
                <a:cubicBezTo>
                  <a:pt x="1110" y="196"/>
                  <a:pt x="1110" y="196"/>
                  <a:pt x="1110" y="196"/>
                </a:cubicBezTo>
                <a:cubicBezTo>
                  <a:pt x="1110" y="196"/>
                  <a:pt x="1110" y="48"/>
                  <a:pt x="1110" y="43"/>
                </a:cubicBezTo>
                <a:cubicBezTo>
                  <a:pt x="1115" y="43"/>
                  <a:pt x="1173" y="43"/>
                  <a:pt x="1173" y="43"/>
                </a:cubicBezTo>
                <a:cubicBezTo>
                  <a:pt x="1173" y="2"/>
                  <a:pt x="1173" y="2"/>
                  <a:pt x="1173" y="2"/>
                </a:cubicBezTo>
                <a:lnTo>
                  <a:pt x="1004" y="2"/>
                </a:lnTo>
                <a:close/>
                <a:moveTo>
                  <a:pt x="732" y="196"/>
                </a:moveTo>
                <a:cubicBezTo>
                  <a:pt x="612" y="196"/>
                  <a:pt x="612" y="196"/>
                  <a:pt x="612" y="196"/>
                </a:cubicBezTo>
                <a:cubicBezTo>
                  <a:pt x="612" y="2"/>
                  <a:pt x="612" y="2"/>
                  <a:pt x="612" y="2"/>
                </a:cubicBezTo>
                <a:cubicBezTo>
                  <a:pt x="730" y="2"/>
                  <a:pt x="730" y="2"/>
                  <a:pt x="730" y="2"/>
                </a:cubicBezTo>
                <a:cubicBezTo>
                  <a:pt x="774" y="2"/>
                  <a:pt x="794" y="20"/>
                  <a:pt x="794" y="70"/>
                </a:cubicBezTo>
                <a:cubicBezTo>
                  <a:pt x="794" y="128"/>
                  <a:pt x="794" y="128"/>
                  <a:pt x="794" y="128"/>
                </a:cubicBezTo>
                <a:cubicBezTo>
                  <a:pt x="794" y="173"/>
                  <a:pt x="779" y="196"/>
                  <a:pt x="732" y="196"/>
                </a:cubicBezTo>
                <a:close/>
                <a:moveTo>
                  <a:pt x="749" y="70"/>
                </a:moveTo>
                <a:cubicBezTo>
                  <a:pt x="749" y="51"/>
                  <a:pt x="743" y="44"/>
                  <a:pt x="727" y="44"/>
                </a:cubicBezTo>
                <a:cubicBezTo>
                  <a:pt x="727" y="44"/>
                  <a:pt x="660" y="44"/>
                  <a:pt x="656" y="44"/>
                </a:cubicBezTo>
                <a:cubicBezTo>
                  <a:pt x="656" y="155"/>
                  <a:pt x="656" y="155"/>
                  <a:pt x="656" y="155"/>
                </a:cubicBezTo>
                <a:cubicBezTo>
                  <a:pt x="660" y="155"/>
                  <a:pt x="727" y="155"/>
                  <a:pt x="727" y="155"/>
                </a:cubicBezTo>
                <a:cubicBezTo>
                  <a:pt x="743" y="155"/>
                  <a:pt x="749" y="148"/>
                  <a:pt x="749" y="129"/>
                </a:cubicBezTo>
                <a:cubicBezTo>
                  <a:pt x="749" y="129"/>
                  <a:pt x="749" y="70"/>
                  <a:pt x="749" y="70"/>
                </a:cubicBezTo>
                <a:close/>
                <a:moveTo>
                  <a:pt x="145" y="150"/>
                </a:moveTo>
                <a:cubicBezTo>
                  <a:pt x="144" y="148"/>
                  <a:pt x="85" y="34"/>
                  <a:pt x="78" y="22"/>
                </a:cubicBezTo>
                <a:cubicBezTo>
                  <a:pt x="69" y="9"/>
                  <a:pt x="59" y="0"/>
                  <a:pt x="40" y="0"/>
                </a:cubicBezTo>
                <a:cubicBezTo>
                  <a:pt x="22" y="0"/>
                  <a:pt x="0" y="8"/>
                  <a:pt x="0" y="51"/>
                </a:cubicBezTo>
                <a:cubicBezTo>
                  <a:pt x="0" y="197"/>
                  <a:pt x="0" y="197"/>
                  <a:pt x="0" y="197"/>
                </a:cubicBezTo>
                <a:cubicBezTo>
                  <a:pt x="44" y="197"/>
                  <a:pt x="44" y="197"/>
                  <a:pt x="44" y="197"/>
                </a:cubicBezTo>
                <a:cubicBezTo>
                  <a:pt x="44" y="197"/>
                  <a:pt x="44" y="84"/>
                  <a:pt x="44" y="76"/>
                </a:cubicBezTo>
                <a:cubicBezTo>
                  <a:pt x="44" y="67"/>
                  <a:pt x="43" y="54"/>
                  <a:pt x="43" y="51"/>
                </a:cubicBezTo>
                <a:cubicBezTo>
                  <a:pt x="43" y="49"/>
                  <a:pt x="43" y="47"/>
                  <a:pt x="44" y="47"/>
                </a:cubicBezTo>
                <a:cubicBezTo>
                  <a:pt x="46" y="46"/>
                  <a:pt x="47" y="47"/>
                  <a:pt x="48" y="49"/>
                </a:cubicBezTo>
                <a:cubicBezTo>
                  <a:pt x="49" y="50"/>
                  <a:pt x="103" y="158"/>
                  <a:pt x="115" y="177"/>
                </a:cubicBezTo>
                <a:cubicBezTo>
                  <a:pt x="123" y="190"/>
                  <a:pt x="133" y="199"/>
                  <a:pt x="153" y="199"/>
                </a:cubicBezTo>
                <a:cubicBezTo>
                  <a:pt x="171" y="199"/>
                  <a:pt x="192" y="191"/>
                  <a:pt x="192" y="147"/>
                </a:cubicBezTo>
                <a:cubicBezTo>
                  <a:pt x="192" y="2"/>
                  <a:pt x="192" y="2"/>
                  <a:pt x="192" y="2"/>
                </a:cubicBezTo>
                <a:cubicBezTo>
                  <a:pt x="148" y="2"/>
                  <a:pt x="148" y="2"/>
                  <a:pt x="148" y="2"/>
                </a:cubicBezTo>
                <a:cubicBezTo>
                  <a:pt x="148" y="2"/>
                  <a:pt x="148" y="115"/>
                  <a:pt x="148" y="123"/>
                </a:cubicBezTo>
                <a:cubicBezTo>
                  <a:pt x="148" y="132"/>
                  <a:pt x="149" y="145"/>
                  <a:pt x="149" y="148"/>
                </a:cubicBezTo>
                <a:cubicBezTo>
                  <a:pt x="149" y="150"/>
                  <a:pt x="149" y="152"/>
                  <a:pt x="148" y="152"/>
                </a:cubicBezTo>
                <a:cubicBezTo>
                  <a:pt x="147" y="153"/>
                  <a:pt x="145" y="152"/>
                  <a:pt x="145" y="150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121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0" r:id="rId1"/>
    <p:sldLayoutId id="2147483921" r:id="rId2"/>
  </p:sldLayoutIdLst>
  <p:hf hdr="0" dt="0"/>
  <p:txStyles>
    <p:titleStyle>
      <a:lvl1pPr algn="l" defTabSz="609555" rtl="0" eaLnBrk="1" fontAlgn="base" hangingPunct="1">
        <a:spcBef>
          <a:spcPct val="0"/>
        </a:spcBef>
        <a:spcAft>
          <a:spcPct val="0"/>
        </a:spcAft>
        <a:defRPr kumimoji="1" sz="2400" b="0" i="0" kern="1200" spc="200" baseline="0">
          <a:solidFill>
            <a:srgbClr val="404040"/>
          </a:solidFill>
          <a:latin typeface="HGPGothicE" charset="-128"/>
          <a:ea typeface="HGPGothicE" charset="-128"/>
          <a:cs typeface="HGPGothicE" charset="-128"/>
        </a:defRPr>
      </a:lvl1pPr>
      <a:lvl2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2pPr>
      <a:lvl3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3pPr>
      <a:lvl4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4pPr>
      <a:lvl5pPr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5pPr>
      <a:lvl6pPr marL="609555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6pPr>
      <a:lvl7pPr marL="1219110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7pPr>
      <a:lvl8pPr marL="1828664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8pPr>
      <a:lvl9pPr marL="2438218" algn="l" defTabSz="609555" rtl="0" eaLnBrk="1" fontAlgn="base" hangingPunct="1">
        <a:spcBef>
          <a:spcPct val="0"/>
        </a:spcBef>
        <a:spcAft>
          <a:spcPct val="0"/>
        </a:spcAft>
        <a:defRPr kumimoji="1" sz="2667">
          <a:solidFill>
            <a:schemeClr val="tx1"/>
          </a:solidFill>
          <a:latin typeface="Arial" pitchFamily="34" charset="0"/>
          <a:ea typeface="HGP創英角ｺﾞｼｯｸUB"/>
          <a:cs typeface="Arial" pitchFamily="34" charset="0"/>
        </a:defRPr>
      </a:lvl9pPr>
    </p:titleStyle>
    <p:bodyStyle>
      <a:lvl1pPr marL="226468" indent="-226468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910099" indent="-30054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2pPr>
      <a:lvl3pPr marL="1454042" indent="-234933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3pPr>
      <a:lvl4pPr marL="2059363" indent="-230701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4pPr>
      <a:lvl5pPr marL="2666800" indent="-228584" algn="l" defTabSz="609555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kumimoji="1" sz="2667" kern="1200">
          <a:solidFill>
            <a:schemeClr val="tx1"/>
          </a:solidFill>
          <a:latin typeface="Arial"/>
          <a:ea typeface="+mn-ea"/>
          <a:cs typeface="Arial"/>
        </a:defRPr>
      </a:lvl5pPr>
      <a:lvl6pPr marL="335254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104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658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212" indent="-304776" algn="l" defTabSz="609555" rtl="0" eaLnBrk="1" latinLnBrk="0" hangingPunct="1">
        <a:spcBef>
          <a:spcPct val="20000"/>
        </a:spcBef>
        <a:buFont typeface="Arial"/>
        <a:buChar char="•"/>
        <a:defRPr kumimoji="1"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5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1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664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218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772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327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880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435" algn="l" defTabSz="609555" rtl="0" eaLnBrk="1" latinLnBrk="0" hangingPunct="1"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3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3.xml"/><Relationship Id="rId5" Type="http://schemas.openxmlformats.org/officeDocument/2006/relationships/chart" Target="../charts/chart1.xml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1069F-F5EF-4F32-8CCA-32D75704ACDB}"/>
              </a:ext>
            </a:extLst>
          </p:cNvPr>
          <p:cNvSpPr>
            <a:spLocks noGrp="1"/>
          </p:cNvSpPr>
          <p:nvPr>
            <p:ph type="body" idx="17"/>
          </p:nvPr>
        </p:nvSpPr>
        <p:spPr/>
        <p:txBody>
          <a:bodyPr/>
          <a:lstStyle/>
          <a:p>
            <a:r>
              <a:rPr lang="en-US" dirty="0"/>
              <a:t>April 2023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83B81-F330-4450-B0B7-CCBC75E4E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2800" b="1" dirty="0"/>
              <a:t>Roadmap to Windows 11</a:t>
            </a:r>
            <a:br>
              <a:rPr lang="en-IN" dirty="0"/>
            </a:br>
            <a:r>
              <a:rPr lang="en-IN" dirty="0"/>
              <a:t>Digital Workplace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3110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3">
            <a:extLst>
              <a:ext uri="{FF2B5EF4-FFF2-40B4-BE49-F238E27FC236}">
                <a16:creationId xmlns:a16="http://schemas.microsoft.com/office/drawing/2014/main" id="{74ACB013-ACFC-2A3D-CA79-76736DED7D13}"/>
              </a:ext>
            </a:extLst>
          </p:cNvPr>
          <p:cNvSpPr/>
          <p:nvPr/>
        </p:nvSpPr>
        <p:spPr>
          <a:xfrm>
            <a:off x="0" y="1156196"/>
            <a:ext cx="12192000" cy="4729519"/>
          </a:xfrm>
          <a:custGeom>
            <a:avLst/>
            <a:gdLst/>
            <a:ahLst/>
            <a:cxnLst/>
            <a:rect l="l" t="t" r="r" b="b"/>
            <a:pathLst>
              <a:path w="8001000" h="9144000">
                <a:moveTo>
                  <a:pt x="0" y="9144000"/>
                </a:moveTo>
                <a:lnTo>
                  <a:pt x="8001000" y="9144000"/>
                </a:lnTo>
                <a:lnTo>
                  <a:pt x="8001000" y="0"/>
                </a:lnTo>
                <a:lnTo>
                  <a:pt x="0" y="0"/>
                </a:lnTo>
                <a:lnTo>
                  <a:pt x="0" y="9144000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sz="135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56F4573-7770-FFA7-7464-E6DD4585F09F}"/>
              </a:ext>
            </a:extLst>
          </p:cNvPr>
          <p:cNvSpPr/>
          <p:nvPr/>
        </p:nvSpPr>
        <p:spPr>
          <a:xfrm>
            <a:off x="4253177" y="1156196"/>
            <a:ext cx="3712924" cy="472951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33E40FF-AD31-C44C-4792-1ABD129E2908}"/>
              </a:ext>
            </a:extLst>
          </p:cNvPr>
          <p:cNvSpPr/>
          <p:nvPr/>
        </p:nvSpPr>
        <p:spPr>
          <a:xfrm>
            <a:off x="8270901" y="1174240"/>
            <a:ext cx="3921098" cy="4711473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1940EF5-1F5B-AAA3-5504-E3A9D4E2804F}"/>
              </a:ext>
            </a:extLst>
          </p:cNvPr>
          <p:cNvSpPr/>
          <p:nvPr/>
        </p:nvSpPr>
        <p:spPr>
          <a:xfrm>
            <a:off x="0" y="1156197"/>
            <a:ext cx="3921098" cy="4729518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9FFA1-668F-45F1-A607-583FE315A0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E4B45AA-B5B1-6E8F-349A-E78D80A70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Flexibility is The New Normal</a:t>
            </a:r>
            <a:endParaRPr lang="en-CA" dirty="0"/>
          </a:p>
        </p:txBody>
      </p:sp>
      <p:grpSp>
        <p:nvGrpSpPr>
          <p:cNvPr id="6" name="Group 5" descr="Circular image of a woman using a laptop.&#10;90% of enterprises anticipate higher cloud usage than before Covid-19&#10;">
            <a:extLst>
              <a:ext uri="{FF2B5EF4-FFF2-40B4-BE49-F238E27FC236}">
                <a16:creationId xmlns:a16="http://schemas.microsoft.com/office/drawing/2014/main" id="{51EABF18-C5F7-BD81-FCD1-D155B58D7E47}"/>
              </a:ext>
            </a:extLst>
          </p:cNvPr>
          <p:cNvGrpSpPr/>
          <p:nvPr/>
        </p:nvGrpSpPr>
        <p:grpSpPr>
          <a:xfrm>
            <a:off x="1019801" y="1398993"/>
            <a:ext cx="2822162" cy="3929858"/>
            <a:chOff x="1019801" y="1863991"/>
            <a:chExt cx="2822162" cy="3929858"/>
          </a:xfrm>
        </p:grpSpPr>
        <p:sp>
          <p:nvSpPr>
            <p:cNvPr id="7" name="Text Placeholder 2">
              <a:extLst>
                <a:ext uri="{FF2B5EF4-FFF2-40B4-BE49-F238E27FC236}">
                  <a16:creationId xmlns:a16="http://schemas.microsoft.com/office/drawing/2014/main" id="{64D58572-8259-858A-DB59-21C042230A30}"/>
                </a:ext>
              </a:extLst>
            </p:cNvPr>
            <p:cNvSpPr txBox="1">
              <a:spLocks/>
            </p:cNvSpPr>
            <p:nvPr/>
          </p:nvSpPr>
          <p:spPr>
            <a:xfrm>
              <a:off x="1019801" y="4858208"/>
              <a:ext cx="2822162" cy="9356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4572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57225" marR="0" indent="-20002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42963" marR="0" indent="-1809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3938" marR="0" indent="-1682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73%</a:t>
              </a:r>
            </a:p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of workers say they want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83B254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flexible remote 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work options</a:t>
              </a: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23B0B906-A066-491A-29BE-F260E033C9ED}"/>
                </a:ext>
              </a:extLst>
            </p:cNvPr>
            <p:cNvGrpSpPr/>
            <p:nvPr/>
          </p:nvGrpSpPr>
          <p:grpSpPr>
            <a:xfrm>
              <a:off x="1244702" y="1863991"/>
              <a:ext cx="2372360" cy="2372360"/>
              <a:chOff x="1244702" y="1955431"/>
              <a:chExt cx="2372360" cy="2372360"/>
            </a:xfrm>
          </p:grpSpPr>
          <p:sp>
            <p:nvSpPr>
              <p:cNvPr id="9" name="Oval 8">
                <a:extLst>
                  <a:ext uri="{FF2B5EF4-FFF2-40B4-BE49-F238E27FC236}">
                    <a16:creationId xmlns:a16="http://schemas.microsoft.com/office/drawing/2014/main" id="{182A874D-413E-A384-C905-8E0410244E46}"/>
                  </a:ext>
                </a:extLst>
              </p:cNvPr>
              <p:cNvSpPr/>
              <p:nvPr/>
            </p:nvSpPr>
            <p:spPr bwMode="auto">
              <a:xfrm>
                <a:off x="1244702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10" name="Picture 9">
                <a:extLst>
                  <a:ext uri="{FF2B5EF4-FFF2-40B4-BE49-F238E27FC236}">
                    <a16:creationId xmlns:a16="http://schemas.microsoft.com/office/drawing/2014/main" id="{3F3A9DBB-7605-8903-AB6C-08EA5BFEE4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17349" r="17349"/>
              <a:stretch/>
            </p:blipFill>
            <p:spPr>
              <a:xfrm>
                <a:off x="1345643" y="2058658"/>
                <a:ext cx="2168522" cy="2166676"/>
              </a:xfrm>
              <a:prstGeom prst="ellipse">
                <a:avLst/>
              </a:prstGeom>
              <a:blipFill dpi="0"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</p:grpSp>
      <p:grpSp>
        <p:nvGrpSpPr>
          <p:cNvPr id="11" name="Group 10" descr="Circular image of a woman working in an office cubicle.&#10;77% of surveyed companies feel it’s important for employees to have the latest, most up-to-date version of endpoints.&#10;">
            <a:extLst>
              <a:ext uri="{FF2B5EF4-FFF2-40B4-BE49-F238E27FC236}">
                <a16:creationId xmlns:a16="http://schemas.microsoft.com/office/drawing/2014/main" id="{55FA3775-69FA-8E76-78CB-5E7A5B207356}"/>
              </a:ext>
            </a:extLst>
          </p:cNvPr>
          <p:cNvGrpSpPr/>
          <p:nvPr/>
        </p:nvGrpSpPr>
        <p:grpSpPr>
          <a:xfrm>
            <a:off x="4635500" y="1398993"/>
            <a:ext cx="2921000" cy="3926600"/>
            <a:chOff x="4635500" y="1863991"/>
            <a:chExt cx="2921000" cy="3926600"/>
          </a:xfrm>
        </p:grpSpPr>
        <p:sp>
          <p:nvSpPr>
            <p:cNvPr id="12" name="Text Placeholder 2">
              <a:extLst>
                <a:ext uri="{FF2B5EF4-FFF2-40B4-BE49-F238E27FC236}">
                  <a16:creationId xmlns:a16="http://schemas.microsoft.com/office/drawing/2014/main" id="{666A2788-0142-5F38-6F0C-B87322DB3158}"/>
                </a:ext>
              </a:extLst>
            </p:cNvPr>
            <p:cNvSpPr txBox="1">
              <a:spLocks/>
            </p:cNvSpPr>
            <p:nvPr/>
          </p:nvSpPr>
          <p:spPr>
            <a:xfrm>
              <a:off x="4635500" y="4854950"/>
              <a:ext cx="2921000" cy="9356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2286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457200" marR="0" indent="-22860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657225" marR="0" indent="-20002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842963" marR="0" indent="-1809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023938" marR="0" indent="-168275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Char char=""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67%</a:t>
              </a:r>
            </a:p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of employees want more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6785C1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in-person collaboration</a:t>
              </a:r>
            </a:p>
          </p:txBody>
        </p:sp>
        <p:grpSp>
          <p:nvGrpSpPr>
            <p:cNvPr id="13" name="Group 12" descr="person using a large touchscreen">
              <a:extLst>
                <a:ext uri="{FF2B5EF4-FFF2-40B4-BE49-F238E27FC236}">
                  <a16:creationId xmlns:a16="http://schemas.microsoft.com/office/drawing/2014/main" id="{3B7BF088-B6B7-1474-BAB5-49746B5983C6}"/>
                </a:ext>
              </a:extLst>
            </p:cNvPr>
            <p:cNvGrpSpPr/>
            <p:nvPr/>
          </p:nvGrpSpPr>
          <p:grpSpPr>
            <a:xfrm>
              <a:off x="4909820" y="1863991"/>
              <a:ext cx="2372360" cy="2372360"/>
              <a:chOff x="4923841" y="1955431"/>
              <a:chExt cx="2372360" cy="2372360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414AAD4-33EB-3DE7-D680-F8BA0AB1DBF3}"/>
                  </a:ext>
                  <a:ext uri="{C183D7F6-B498-43B3-948B-1728B52AA6E4}">
                    <adec:decorative xmlns:adec="http://schemas.microsoft.com/office/drawing/2017/decorative" val="1"/>
                  </a:ext>
                </a:extLst>
              </p:cNvPr>
              <p:cNvSpPr/>
              <p:nvPr/>
            </p:nvSpPr>
            <p:spPr bwMode="auto">
              <a:xfrm>
                <a:off x="4923841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28427BE2-DF50-6CFE-7E73-FBD93E7FA62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33228" t="20389" r="25703" b="18687"/>
              <a:stretch/>
            </p:blipFill>
            <p:spPr>
              <a:xfrm>
                <a:off x="5039102" y="2058658"/>
                <a:ext cx="2168522" cy="2166676"/>
              </a:xfrm>
              <a:prstGeom prst="ellipse">
                <a:avLst/>
              </a:prstGeom>
              <a:solidFill>
                <a:schemeClr val="bg2">
                  <a:alpha val="94000"/>
                </a:schemeClr>
              </a:solid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</p:grpSp>
      <p:grpSp>
        <p:nvGrpSpPr>
          <p:cNvPr id="16" name="Group 15" descr="80% of surveyed companies are investing in emerging technologies.&#10;">
            <a:extLst>
              <a:ext uri="{FF2B5EF4-FFF2-40B4-BE49-F238E27FC236}">
                <a16:creationId xmlns:a16="http://schemas.microsoft.com/office/drawing/2014/main" id="{DB3BFE50-046D-2A87-1EB8-1EAC215862FB}"/>
              </a:ext>
            </a:extLst>
          </p:cNvPr>
          <p:cNvGrpSpPr/>
          <p:nvPr/>
        </p:nvGrpSpPr>
        <p:grpSpPr>
          <a:xfrm>
            <a:off x="8270902" y="1398993"/>
            <a:ext cx="3036517" cy="3926600"/>
            <a:chOff x="8270902" y="1863991"/>
            <a:chExt cx="3036517" cy="3926600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473943B-6F5A-71D0-5B62-CB988E954A70}"/>
                </a:ext>
              </a:extLst>
            </p:cNvPr>
            <p:cNvGrpSpPr/>
            <p:nvPr/>
          </p:nvGrpSpPr>
          <p:grpSpPr>
            <a:xfrm>
              <a:off x="8602980" y="1863991"/>
              <a:ext cx="2372360" cy="2372360"/>
              <a:chOff x="8602980" y="1955431"/>
              <a:chExt cx="2372360" cy="2372360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4744BA49-F4DC-A509-ACB1-0A65A1E575FB}"/>
                  </a:ext>
                </a:extLst>
              </p:cNvPr>
              <p:cNvSpPr/>
              <p:nvPr/>
            </p:nvSpPr>
            <p:spPr bwMode="auto">
              <a:xfrm>
                <a:off x="8602980" y="1955431"/>
                <a:ext cx="2372360" cy="2372360"/>
              </a:xfrm>
              <a:prstGeom prst="ellipse">
                <a:avLst/>
              </a:prstGeom>
              <a:solidFill>
                <a:schemeClr val="bg1"/>
              </a:solidFill>
              <a:ln w="19050">
                <a:solidFill>
                  <a:schemeClr val="bg1">
                    <a:lumMod val="75000"/>
                  </a:schemeClr>
                </a:solidFill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32472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itchFamily="34" charset="0"/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07937AD6-FC8D-3152-CFA6-621AE24B70E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29822" t="31983" r="24797"/>
              <a:stretch/>
            </p:blipFill>
            <p:spPr>
              <a:xfrm>
                <a:off x="8707434" y="2058658"/>
                <a:ext cx="2168846" cy="2166675"/>
              </a:xfrm>
              <a:prstGeom prst="ellipse">
                <a:avLst/>
              </a:prstGeom>
              <a:solidFill>
                <a:schemeClr val="bg2">
                  <a:alpha val="94000"/>
                </a:schemeClr>
              </a:solidFill>
              <a:ln w="19050">
                <a:noFill/>
                <a:headEnd type="none" w="med" len="med"/>
                <a:tailEnd type="none" w="med" len="med"/>
              </a:ln>
              <a:effectLst>
                <a:outerShdw blurRad="228600" dist="50800" dir="2700000" sx="97000" sy="97000" algn="ctr" rotWithShape="0">
                  <a:prstClr val="black">
                    <a:alpha val="20000"/>
                  </a:prstClr>
                </a:outerShdw>
              </a:effectLst>
            </p:spPr>
          </p:pic>
        </p:grpSp>
        <p:sp>
          <p:nvSpPr>
            <p:cNvPr id="18" name="Text Placeholder 2">
              <a:extLst>
                <a:ext uri="{FF2B5EF4-FFF2-40B4-BE49-F238E27FC236}">
                  <a16:creationId xmlns:a16="http://schemas.microsoft.com/office/drawing/2014/main" id="{95C4D7AF-917C-1C6E-0A78-46A8FF32CBEA}"/>
                </a:ext>
              </a:extLst>
            </p:cNvPr>
            <p:cNvSpPr txBox="1">
              <a:spLocks/>
            </p:cNvSpPr>
            <p:nvPr/>
          </p:nvSpPr>
          <p:spPr>
            <a:xfrm>
              <a:off x="8270902" y="4854950"/>
              <a:ext cx="3036517" cy="935641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marL="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2800" kern="1200" spc="0" baseline="0">
                  <a:solidFill>
                    <a:schemeClr val="tx1"/>
                  </a:solidFill>
                  <a:latin typeface="+mn-lt"/>
                  <a:ea typeface="+mn-ea"/>
                  <a:cs typeface="Segoe UI" panose="020B0502040204020203" pitchFamily="34" charset="0"/>
                </a:defRPr>
              </a:lvl1pPr>
              <a:lvl2pPr marL="2286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20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4572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6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6858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914400" marR="0" indent="0" algn="l" defTabSz="932742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 sz="1400" kern="1200" spc="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65040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3031412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97783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964155" indent="-233186" algn="l" defTabSz="932742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32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80%</a:t>
              </a:r>
            </a:p>
            <a:p>
              <a:pPr marL="0" marR="0" lvl="0" indent="0" algn="ctr" defTabSz="914367" rtl="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Pct val="90000"/>
                <a:buFont typeface="Wingdings" panose="05000000000000000000" pitchFamily="2" charset="2"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of managers expect more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C2CEE6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flexible work</a:t>
              </a: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ea typeface="+mn-ea"/>
                  <a:cs typeface="Segoe UI" panose="020B0502040204020203" pitchFamily="34" charset="0"/>
                </a:rPr>
                <a:t> from home policies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88777636-0CD3-4020-2C7F-16D422B3BC63}"/>
              </a:ext>
            </a:extLst>
          </p:cNvPr>
          <p:cNvSpPr txBox="1"/>
          <p:nvPr/>
        </p:nvSpPr>
        <p:spPr>
          <a:xfrm>
            <a:off x="8383712" y="5885714"/>
            <a:ext cx="369869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Sources: </a:t>
            </a:r>
          </a:p>
          <a:p>
            <a:pPr marL="0" marR="0" lvl="0" indent="0" algn="r" defTabSz="91436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1. “The Work Trend Index” survey was conducted by an independent research firm, Edelman Data x Intelligence, </a:t>
            </a:r>
            <a:b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US" sz="8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among 31,092 full-time employed or self-employed workers across 31 markets between January 12, 2021 to January 25, 2021.</a:t>
            </a: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047D03AF-81C9-64B2-C560-802C61A2DE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244702" y="1398993"/>
            <a:ext cx="2372360" cy="2372360"/>
          </a:xfrm>
          <a:prstGeom prst="arc">
            <a:avLst>
              <a:gd name="adj1" fmla="val 16343259"/>
              <a:gd name="adj2" fmla="val 10346094"/>
            </a:avLst>
          </a:prstGeom>
          <a:noFill/>
          <a:ln w="95250" cap="rnd">
            <a:solidFill>
              <a:schemeClr val="accent5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Segoe UI" pitchFamily="34" charset="0"/>
            </a:endParaRPr>
          </a:p>
        </p:txBody>
      </p:sp>
      <p:sp>
        <p:nvSpPr>
          <p:cNvPr id="25" name="Arc 24">
            <a:extLst>
              <a:ext uri="{FF2B5EF4-FFF2-40B4-BE49-F238E27FC236}">
                <a16:creationId xmlns:a16="http://schemas.microsoft.com/office/drawing/2014/main" id="{E73073BF-37A3-B749-3519-7A9DC73BAD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4909820" y="1398993"/>
            <a:ext cx="2372360" cy="2372360"/>
          </a:xfrm>
          <a:prstGeom prst="arc">
            <a:avLst>
              <a:gd name="adj1" fmla="val 16363396"/>
              <a:gd name="adj2" fmla="val 9223838"/>
            </a:avLst>
          </a:prstGeom>
          <a:noFill/>
          <a:ln w="95250" cap="rnd">
            <a:solidFill>
              <a:schemeClr val="accent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Segoe UI" pitchFamily="34" charset="0"/>
            </a:endParaRP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AC515C1A-F55C-E46A-BC6F-0370D3AA00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8602980" y="1398993"/>
            <a:ext cx="2372360" cy="2372360"/>
          </a:xfrm>
          <a:prstGeom prst="arc">
            <a:avLst>
              <a:gd name="adj1" fmla="val 16370674"/>
              <a:gd name="adj2" fmla="val 11778183"/>
            </a:avLst>
          </a:prstGeom>
          <a:noFill/>
          <a:ln w="95250" cap="rnd">
            <a:solidFill>
              <a:schemeClr val="bg2"/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3247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Segoe UI" pitchFamily="34" charset="0"/>
            </a:endParaRPr>
          </a:p>
        </p:txBody>
      </p:sp>
      <p:sp>
        <p:nvSpPr>
          <p:cNvPr id="28" name="Footer Placeholder 2">
            <a:extLst>
              <a:ext uri="{FF2B5EF4-FFF2-40B4-BE49-F238E27FC236}">
                <a16:creationId xmlns:a16="http://schemas.microsoft.com/office/drawing/2014/main" id="{5BC724AC-B072-AF18-9704-1A2037BA5B8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27040" cy="212436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31965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>
            <a:extLst>
              <a:ext uri="{FF2B5EF4-FFF2-40B4-BE49-F238E27FC236}">
                <a16:creationId xmlns:a16="http://schemas.microsoft.com/office/drawing/2014/main" id="{5DA529DA-3B18-14E0-9ABE-0B55EAC2B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225012" y="1066833"/>
            <a:ext cx="11741976" cy="54894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0C12E-2E44-4E50-2025-C35532DFEC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27040" cy="212436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C7D7-14D4-C7A1-B290-7447EF8E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B5DA85-DB8C-55ED-3B5C-2020DBA0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Options for Maximum Flexibility for Hybrid Workforce</a:t>
            </a:r>
            <a:endParaRPr lang="en-IN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70389A-6E53-17A2-2D3B-BCB86E6AD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83356" y="2035774"/>
            <a:ext cx="10058400" cy="3429000"/>
          </a:xfrm>
          <a:prstGeom prst="roundRect">
            <a:avLst>
              <a:gd name="adj" fmla="val 5741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3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err="1">
              <a:solidFill>
                <a:srgbClr val="FFFFFF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5" name="Picture 64" descr="Windows 11 logo">
            <a:extLst>
              <a:ext uri="{FF2B5EF4-FFF2-40B4-BE49-F238E27FC236}">
                <a16:creationId xmlns:a16="http://schemas.microsoft.com/office/drawing/2014/main" id="{B525E474-0657-281F-912A-6626A2928C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70" t="32332" r="13270" b="32332"/>
          <a:stretch/>
        </p:blipFill>
        <p:spPr>
          <a:xfrm>
            <a:off x="4330546" y="2374567"/>
            <a:ext cx="2964020" cy="576174"/>
          </a:xfrm>
          <a:prstGeom prst="rect">
            <a:avLst/>
          </a:prstGeom>
        </p:spPr>
      </p:pic>
      <p:sp>
        <p:nvSpPr>
          <p:cNvPr id="66" name="TextBox 65">
            <a:extLst>
              <a:ext uri="{FF2B5EF4-FFF2-40B4-BE49-F238E27FC236}">
                <a16:creationId xmlns:a16="http://schemas.microsoft.com/office/drawing/2014/main" id="{54BC45F4-F7D1-3386-8B66-B96EFE14B275}"/>
              </a:ext>
            </a:extLst>
          </p:cNvPr>
          <p:cNvSpPr txBox="1"/>
          <p:nvPr/>
        </p:nvSpPr>
        <p:spPr>
          <a:xfrm>
            <a:off x="1453432" y="4439597"/>
            <a:ext cx="1606326" cy="5450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Native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 on a </a:t>
            </a:r>
            <a:r>
              <a:rPr lang="en-US" sz="1471" spc="-50" dirty="0">
                <a:solidFill>
                  <a:schemeClr val="tx2"/>
                </a:solidFill>
                <a:latin typeface="Segoe UI Semibold"/>
              </a:rPr>
              <a:t>PC or Tablet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76EF662A-4598-B6D0-3461-C9D9F5B7A78C}"/>
              </a:ext>
            </a:extLst>
          </p:cNvPr>
          <p:cNvSpPr txBox="1"/>
          <p:nvPr/>
        </p:nvSpPr>
        <p:spPr>
          <a:xfrm>
            <a:off x="1156771" y="5053081"/>
            <a:ext cx="236352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across price points and form factors</a:t>
            </a:r>
            <a:endParaRPr lang="en-US" sz="1200">
              <a:solidFill>
                <a:srgbClr val="525252"/>
              </a:solidFill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8B233393-FB8E-EA29-3EE2-58D53841FA11}"/>
              </a:ext>
            </a:extLst>
          </p:cNvPr>
          <p:cNvSpPr txBox="1"/>
          <p:nvPr/>
        </p:nvSpPr>
        <p:spPr>
          <a:xfrm>
            <a:off x="4344436" y="4439598"/>
            <a:ext cx="2936240" cy="771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VDI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 with </a:t>
            </a:r>
            <a:br>
              <a:rPr lang="en-US" sz="1471" spc="-50" dirty="0">
                <a:solidFill>
                  <a:srgbClr val="000000"/>
                </a:solidFill>
                <a:latin typeface="Segoe UI Semibold"/>
              </a:rPr>
            </a:br>
            <a:r>
              <a:rPr lang="en-US" sz="1471" spc="-50" dirty="0">
                <a:solidFill>
                  <a:schemeClr val="tx2"/>
                </a:solidFill>
                <a:latin typeface="Segoe UI Semibold"/>
              </a:rPr>
              <a:t>Azure Virtual Desktop</a:t>
            </a:r>
          </a:p>
          <a:p>
            <a:pPr algn="ctr">
              <a:spcAft>
                <a:spcPts val="600"/>
              </a:spcAft>
              <a:defRPr/>
            </a:pPr>
            <a:r>
              <a:rPr lang="en-US" sz="1471" spc="-50" dirty="0">
                <a:solidFill>
                  <a:srgbClr val="0078D4"/>
                </a:solidFill>
                <a:latin typeface="Segoe UI Semibold"/>
              </a:rPr>
              <a:t> </a:t>
            </a:r>
            <a:endParaRPr lang="en-US" sz="1471" b="1" i="1" spc="-50" dirty="0">
              <a:solidFill>
                <a:srgbClr val="0078D4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8FF2D071-284A-142A-B841-D3C34327E41C}"/>
              </a:ext>
            </a:extLst>
          </p:cNvPr>
          <p:cNvSpPr txBox="1"/>
          <p:nvPr/>
        </p:nvSpPr>
        <p:spPr>
          <a:xfrm>
            <a:off x="4379548" y="5049276"/>
            <a:ext cx="284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optimized for </a:t>
            </a:r>
            <a:r>
              <a:rPr lang="en-US" sz="1200" b="1" i="1" spc="-50">
                <a:solidFill>
                  <a:srgbClr val="525252"/>
                </a:solidFill>
              </a:rPr>
              <a:t>flexibility</a:t>
            </a:r>
            <a:r>
              <a:rPr lang="en-US" sz="1200" i="1" spc="-50">
                <a:solidFill>
                  <a:srgbClr val="525252"/>
                </a:solidFill>
              </a:rPr>
              <a:t> and </a:t>
            </a:r>
            <a:r>
              <a:rPr lang="en-US" sz="1200" b="1" i="1" spc="-50">
                <a:solidFill>
                  <a:srgbClr val="525252"/>
                </a:solidFill>
              </a:rPr>
              <a:t>control</a:t>
            </a:r>
            <a:endParaRPr lang="en-US" sz="1200">
              <a:solidFill>
                <a:srgbClr val="525252"/>
              </a:solidFill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6930B64C-433C-3FF2-8311-D912EA104E71}"/>
              </a:ext>
            </a:extLst>
          </p:cNvPr>
          <p:cNvSpPr txBox="1"/>
          <p:nvPr/>
        </p:nvSpPr>
        <p:spPr>
          <a:xfrm>
            <a:off x="8063243" y="4440993"/>
            <a:ext cx="2557959" cy="6510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  <a:defRPr/>
            </a:pPr>
            <a:r>
              <a:rPr lang="en-US" sz="1471" b="1" spc="-50" dirty="0">
                <a:solidFill>
                  <a:srgbClr val="000000"/>
                </a:solidFill>
                <a:latin typeface="Segoe UI"/>
              </a:rPr>
              <a:t>Cloud PC </a:t>
            </a:r>
            <a:r>
              <a:rPr lang="en-US" sz="1471" spc="-50" dirty="0">
                <a:solidFill>
                  <a:srgbClr val="000000"/>
                </a:solidFill>
                <a:latin typeface="Segoe UI Semibold"/>
              </a:rPr>
              <a:t>on any device with </a:t>
            </a:r>
            <a:r>
              <a:rPr lang="en-US" sz="2160" spc="-50" dirty="0">
                <a:solidFill>
                  <a:schemeClr val="tx2"/>
                </a:solidFill>
                <a:latin typeface="Segoe UI Semibold"/>
              </a:rPr>
              <a:t>Windows 365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9F55FCB-D5CE-7001-0623-445F6ECE805A}"/>
              </a:ext>
            </a:extLst>
          </p:cNvPr>
          <p:cNvSpPr txBox="1"/>
          <p:nvPr/>
        </p:nvSpPr>
        <p:spPr>
          <a:xfrm>
            <a:off x="7903323" y="5044484"/>
            <a:ext cx="284580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200" i="1" spc="-50">
                <a:solidFill>
                  <a:srgbClr val="525252"/>
                </a:solidFill>
              </a:rPr>
              <a:t>optimized for </a:t>
            </a:r>
            <a:r>
              <a:rPr lang="en-US" sz="1200" b="1" i="1" spc="-50">
                <a:solidFill>
                  <a:srgbClr val="525252"/>
                </a:solidFill>
              </a:rPr>
              <a:t>simplicity</a:t>
            </a:r>
            <a:endParaRPr lang="en-US" sz="1200">
              <a:solidFill>
                <a:srgbClr val="525252"/>
              </a:solidFill>
            </a:endParaRP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1DF571F0-94A3-6A9F-E23E-EC90CFF2B8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1958666" y="3758628"/>
            <a:ext cx="683942" cy="512957"/>
            <a:chOff x="772413" y="2311532"/>
            <a:chExt cx="683942" cy="512957"/>
          </a:xfrm>
        </p:grpSpPr>
        <p:grpSp>
          <p:nvGrpSpPr>
            <p:cNvPr id="73" name="Group 23">
              <a:extLst>
                <a:ext uri="{FF2B5EF4-FFF2-40B4-BE49-F238E27FC236}">
                  <a16:creationId xmlns:a16="http://schemas.microsoft.com/office/drawing/2014/main" id="{45960C4B-C1E3-3A59-C17B-2BBB76EADBC4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772413" y="2311532"/>
              <a:ext cx="683942" cy="512957"/>
              <a:chOff x="4152" y="1081"/>
              <a:chExt cx="264" cy="198"/>
            </a:xfrm>
          </p:grpSpPr>
          <p:sp>
            <p:nvSpPr>
              <p:cNvPr id="75" name="Freeform 24">
                <a:extLst>
                  <a:ext uri="{FF2B5EF4-FFF2-40B4-BE49-F238E27FC236}">
                    <a16:creationId xmlns:a16="http://schemas.microsoft.com/office/drawing/2014/main" id="{08530DC6-56CD-ED5C-5A3E-F273D7F0494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02" y="1098"/>
                <a:ext cx="148" cy="82"/>
              </a:xfrm>
              <a:custGeom>
                <a:avLst/>
                <a:gdLst>
                  <a:gd name="T0" fmla="*/ 53 w 239"/>
                  <a:gd name="T1" fmla="*/ 113 h 133"/>
                  <a:gd name="T2" fmla="*/ 53 w 239"/>
                  <a:gd name="T3" fmla="*/ 113 h 133"/>
                  <a:gd name="T4" fmla="*/ 26 w 239"/>
                  <a:gd name="T5" fmla="*/ 113 h 133"/>
                  <a:gd name="T6" fmla="*/ 26 w 239"/>
                  <a:gd name="T7" fmla="*/ 47 h 133"/>
                  <a:gd name="T8" fmla="*/ 53 w 239"/>
                  <a:gd name="T9" fmla="*/ 47 h 133"/>
                  <a:gd name="T10" fmla="*/ 53 w 239"/>
                  <a:gd name="T11" fmla="*/ 113 h 133"/>
                  <a:gd name="T12" fmla="*/ 0 w 239"/>
                  <a:gd name="T13" fmla="*/ 0 h 133"/>
                  <a:gd name="T14" fmla="*/ 0 w 239"/>
                  <a:gd name="T15" fmla="*/ 0 h 133"/>
                  <a:gd name="T16" fmla="*/ 0 w 239"/>
                  <a:gd name="T17" fmla="*/ 133 h 133"/>
                  <a:gd name="T18" fmla="*/ 53 w 239"/>
                  <a:gd name="T19" fmla="*/ 133 h 133"/>
                  <a:gd name="T20" fmla="*/ 53 w 239"/>
                  <a:gd name="T21" fmla="*/ 101 h 133"/>
                  <a:gd name="T22" fmla="*/ 69 w 239"/>
                  <a:gd name="T23" fmla="*/ 69 h 133"/>
                  <a:gd name="T24" fmla="*/ 67 w 239"/>
                  <a:gd name="T25" fmla="*/ 70 h 133"/>
                  <a:gd name="T26" fmla="*/ 67 w 239"/>
                  <a:gd name="T27" fmla="*/ 70 h 133"/>
                  <a:gd name="T28" fmla="*/ 67 w 239"/>
                  <a:gd name="T29" fmla="*/ 35 h 133"/>
                  <a:gd name="T30" fmla="*/ 93 w 239"/>
                  <a:gd name="T31" fmla="*/ 35 h 133"/>
                  <a:gd name="T32" fmla="*/ 93 w 239"/>
                  <a:gd name="T33" fmla="*/ 55 h 133"/>
                  <a:gd name="T34" fmla="*/ 93 w 239"/>
                  <a:gd name="T35" fmla="*/ 55 h 133"/>
                  <a:gd name="T36" fmla="*/ 91 w 239"/>
                  <a:gd name="T37" fmla="*/ 56 h 133"/>
                  <a:gd name="T38" fmla="*/ 103 w 239"/>
                  <a:gd name="T39" fmla="*/ 53 h 133"/>
                  <a:gd name="T40" fmla="*/ 106 w 239"/>
                  <a:gd name="T41" fmla="*/ 53 h 133"/>
                  <a:gd name="T42" fmla="*/ 106 w 239"/>
                  <a:gd name="T43" fmla="*/ 53 h 133"/>
                  <a:gd name="T44" fmla="*/ 106 w 239"/>
                  <a:gd name="T45" fmla="*/ 22 h 133"/>
                  <a:gd name="T46" fmla="*/ 106 w 239"/>
                  <a:gd name="T47" fmla="*/ 22 h 133"/>
                  <a:gd name="T48" fmla="*/ 133 w 239"/>
                  <a:gd name="T49" fmla="*/ 22 h 133"/>
                  <a:gd name="T50" fmla="*/ 133 w 239"/>
                  <a:gd name="T51" fmla="*/ 22 h 133"/>
                  <a:gd name="T52" fmla="*/ 133 w 239"/>
                  <a:gd name="T53" fmla="*/ 53 h 133"/>
                  <a:gd name="T54" fmla="*/ 133 w 239"/>
                  <a:gd name="T55" fmla="*/ 53 h 133"/>
                  <a:gd name="T56" fmla="*/ 239 w 239"/>
                  <a:gd name="T57" fmla="*/ 53 h 133"/>
                  <a:gd name="T58" fmla="*/ 239 w 239"/>
                  <a:gd name="T59" fmla="*/ 53 h 133"/>
                  <a:gd name="T60" fmla="*/ 239 w 239"/>
                  <a:gd name="T61" fmla="*/ 0 h 133"/>
                  <a:gd name="T62" fmla="*/ 0 w 239"/>
                  <a:gd name="T63" fmla="*/ 0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39" h="133">
                    <a:moveTo>
                      <a:pt x="53" y="113"/>
                    </a:moveTo>
                    <a:lnTo>
                      <a:pt x="53" y="113"/>
                    </a:lnTo>
                    <a:lnTo>
                      <a:pt x="26" y="113"/>
                    </a:lnTo>
                    <a:lnTo>
                      <a:pt x="26" y="47"/>
                    </a:lnTo>
                    <a:lnTo>
                      <a:pt x="53" y="47"/>
                    </a:lnTo>
                    <a:lnTo>
                      <a:pt x="53" y="113"/>
                    </a:lnTo>
                    <a:close/>
                    <a:moveTo>
                      <a:pt x="0" y="0"/>
                    </a:moveTo>
                    <a:lnTo>
                      <a:pt x="0" y="0"/>
                    </a:lnTo>
                    <a:lnTo>
                      <a:pt x="0" y="133"/>
                    </a:lnTo>
                    <a:lnTo>
                      <a:pt x="53" y="133"/>
                    </a:lnTo>
                    <a:lnTo>
                      <a:pt x="53" y="101"/>
                    </a:lnTo>
                    <a:cubicBezTo>
                      <a:pt x="53" y="89"/>
                      <a:pt x="59" y="77"/>
                      <a:pt x="69" y="69"/>
                    </a:cubicBezTo>
                    <a:cubicBezTo>
                      <a:pt x="68" y="69"/>
                      <a:pt x="67" y="70"/>
                      <a:pt x="67" y="70"/>
                    </a:cubicBezTo>
                    <a:lnTo>
                      <a:pt x="67" y="70"/>
                    </a:lnTo>
                    <a:lnTo>
                      <a:pt x="67" y="35"/>
                    </a:lnTo>
                    <a:lnTo>
                      <a:pt x="93" y="35"/>
                    </a:lnTo>
                    <a:lnTo>
                      <a:pt x="93" y="55"/>
                    </a:lnTo>
                    <a:lnTo>
                      <a:pt x="93" y="55"/>
                    </a:lnTo>
                    <a:cubicBezTo>
                      <a:pt x="92" y="55"/>
                      <a:pt x="92" y="55"/>
                      <a:pt x="91" y="56"/>
                    </a:cubicBezTo>
                    <a:cubicBezTo>
                      <a:pt x="95" y="54"/>
                      <a:pt x="99" y="53"/>
                      <a:pt x="103" y="53"/>
                    </a:cubicBezTo>
                    <a:lnTo>
                      <a:pt x="106" y="53"/>
                    </a:lnTo>
                    <a:lnTo>
                      <a:pt x="106" y="53"/>
                    </a:lnTo>
                    <a:lnTo>
                      <a:pt x="106" y="22"/>
                    </a:lnTo>
                    <a:lnTo>
                      <a:pt x="106" y="22"/>
                    </a:lnTo>
                    <a:lnTo>
                      <a:pt x="133" y="22"/>
                    </a:lnTo>
                    <a:lnTo>
                      <a:pt x="133" y="22"/>
                    </a:lnTo>
                    <a:lnTo>
                      <a:pt x="133" y="53"/>
                    </a:lnTo>
                    <a:lnTo>
                      <a:pt x="133" y="53"/>
                    </a:lnTo>
                    <a:lnTo>
                      <a:pt x="239" y="53"/>
                    </a:lnTo>
                    <a:lnTo>
                      <a:pt x="239" y="53"/>
                    </a:lnTo>
                    <a:lnTo>
                      <a:pt x="239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6" name="Freeform 25">
                <a:extLst>
                  <a:ext uri="{FF2B5EF4-FFF2-40B4-BE49-F238E27FC236}">
                    <a16:creationId xmlns:a16="http://schemas.microsoft.com/office/drawing/2014/main" id="{0823AA9A-D559-1490-3321-88180F381E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2" y="1081"/>
                <a:ext cx="215" cy="166"/>
              </a:xfrm>
              <a:custGeom>
                <a:avLst/>
                <a:gdLst>
                  <a:gd name="T0" fmla="*/ 0 w 346"/>
                  <a:gd name="T1" fmla="*/ 241 h 267"/>
                  <a:gd name="T2" fmla="*/ 0 w 346"/>
                  <a:gd name="T3" fmla="*/ 241 h 267"/>
                  <a:gd name="T4" fmla="*/ 2 w 346"/>
                  <a:gd name="T5" fmla="*/ 251 h 267"/>
                  <a:gd name="T6" fmla="*/ 7 w 346"/>
                  <a:gd name="T7" fmla="*/ 259 h 267"/>
                  <a:gd name="T8" fmla="*/ 15 w 346"/>
                  <a:gd name="T9" fmla="*/ 265 h 267"/>
                  <a:gd name="T10" fmla="*/ 25 w 346"/>
                  <a:gd name="T11" fmla="*/ 267 h 267"/>
                  <a:gd name="T12" fmla="*/ 133 w 346"/>
                  <a:gd name="T13" fmla="*/ 267 h 267"/>
                  <a:gd name="T14" fmla="*/ 133 w 346"/>
                  <a:gd name="T15" fmla="*/ 160 h 267"/>
                  <a:gd name="T16" fmla="*/ 80 w 346"/>
                  <a:gd name="T17" fmla="*/ 160 h 267"/>
                  <a:gd name="T18" fmla="*/ 80 w 346"/>
                  <a:gd name="T19" fmla="*/ 160 h 267"/>
                  <a:gd name="T20" fmla="*/ 80 w 346"/>
                  <a:gd name="T21" fmla="*/ 27 h 267"/>
                  <a:gd name="T22" fmla="*/ 80 w 346"/>
                  <a:gd name="T23" fmla="*/ 27 h 267"/>
                  <a:gd name="T24" fmla="*/ 319 w 346"/>
                  <a:gd name="T25" fmla="*/ 27 h 267"/>
                  <a:gd name="T26" fmla="*/ 319 w 346"/>
                  <a:gd name="T27" fmla="*/ 27 h 267"/>
                  <a:gd name="T28" fmla="*/ 319 w 346"/>
                  <a:gd name="T29" fmla="*/ 80 h 267"/>
                  <a:gd name="T30" fmla="*/ 346 w 346"/>
                  <a:gd name="T31" fmla="*/ 80 h 267"/>
                  <a:gd name="T32" fmla="*/ 346 w 346"/>
                  <a:gd name="T33" fmla="*/ 0 h 267"/>
                  <a:gd name="T34" fmla="*/ 53 w 346"/>
                  <a:gd name="T35" fmla="*/ 0 h 267"/>
                  <a:gd name="T36" fmla="*/ 53 w 346"/>
                  <a:gd name="T37" fmla="*/ 168 h 267"/>
                  <a:gd name="T38" fmla="*/ 9 w 346"/>
                  <a:gd name="T39" fmla="*/ 214 h 267"/>
                  <a:gd name="T40" fmla="*/ 2 w 346"/>
                  <a:gd name="T41" fmla="*/ 227 h 267"/>
                  <a:gd name="T42" fmla="*/ 0 w 346"/>
                  <a:gd name="T43" fmla="*/ 241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46" h="267">
                    <a:moveTo>
                      <a:pt x="0" y="241"/>
                    </a:moveTo>
                    <a:lnTo>
                      <a:pt x="0" y="241"/>
                    </a:lnTo>
                    <a:cubicBezTo>
                      <a:pt x="0" y="245"/>
                      <a:pt x="0" y="248"/>
                      <a:pt x="2" y="251"/>
                    </a:cubicBezTo>
                    <a:cubicBezTo>
                      <a:pt x="3" y="254"/>
                      <a:pt x="5" y="257"/>
                      <a:pt x="7" y="259"/>
                    </a:cubicBezTo>
                    <a:cubicBezTo>
                      <a:pt x="9" y="262"/>
                      <a:pt x="12" y="263"/>
                      <a:pt x="15" y="265"/>
                    </a:cubicBezTo>
                    <a:cubicBezTo>
                      <a:pt x="18" y="266"/>
                      <a:pt x="22" y="267"/>
                      <a:pt x="25" y="267"/>
                    </a:cubicBezTo>
                    <a:lnTo>
                      <a:pt x="133" y="267"/>
                    </a:lnTo>
                    <a:lnTo>
                      <a:pt x="133" y="160"/>
                    </a:lnTo>
                    <a:lnTo>
                      <a:pt x="80" y="160"/>
                    </a:lnTo>
                    <a:lnTo>
                      <a:pt x="80" y="160"/>
                    </a:lnTo>
                    <a:lnTo>
                      <a:pt x="80" y="27"/>
                    </a:lnTo>
                    <a:lnTo>
                      <a:pt x="80" y="27"/>
                    </a:lnTo>
                    <a:lnTo>
                      <a:pt x="319" y="27"/>
                    </a:lnTo>
                    <a:lnTo>
                      <a:pt x="319" y="27"/>
                    </a:lnTo>
                    <a:lnTo>
                      <a:pt x="319" y="80"/>
                    </a:lnTo>
                    <a:lnTo>
                      <a:pt x="346" y="80"/>
                    </a:lnTo>
                    <a:lnTo>
                      <a:pt x="346" y="0"/>
                    </a:lnTo>
                    <a:lnTo>
                      <a:pt x="53" y="0"/>
                    </a:lnTo>
                    <a:lnTo>
                      <a:pt x="53" y="168"/>
                    </a:lnTo>
                    <a:lnTo>
                      <a:pt x="9" y="214"/>
                    </a:lnTo>
                    <a:cubicBezTo>
                      <a:pt x="6" y="218"/>
                      <a:pt x="4" y="222"/>
                      <a:pt x="2" y="227"/>
                    </a:cubicBezTo>
                    <a:cubicBezTo>
                      <a:pt x="0" y="232"/>
                      <a:pt x="0" y="237"/>
                      <a:pt x="0" y="24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7" name="Freeform 26">
                <a:extLst>
                  <a:ext uri="{FF2B5EF4-FFF2-40B4-BE49-F238E27FC236}">
                    <a16:creationId xmlns:a16="http://schemas.microsoft.com/office/drawing/2014/main" id="{28AB7F39-91CB-A1C3-533D-B3CCDB2EF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1180"/>
                <a:ext cx="33" cy="0"/>
              </a:xfrm>
              <a:custGeom>
                <a:avLst/>
                <a:gdLst>
                  <a:gd name="T0" fmla="*/ 0 w 53"/>
                  <a:gd name="T1" fmla="*/ 0 w 53"/>
                  <a:gd name="T2" fmla="*/ 53 w 53"/>
                  <a:gd name="T3" fmla="*/ 53 w 53"/>
                  <a:gd name="T4" fmla="*/ 0 w 53"/>
                  <a:gd name="T5" fmla="*/ 0 w 53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53">
                    <a:moveTo>
                      <a:pt x="0" y="0"/>
                    </a:moveTo>
                    <a:lnTo>
                      <a:pt x="0" y="0"/>
                    </a:lnTo>
                    <a:lnTo>
                      <a:pt x="53" y="0"/>
                    </a:lnTo>
                    <a:lnTo>
                      <a:pt x="53" y="0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2F2F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8" name="Freeform 27">
                <a:extLst>
                  <a:ext uri="{FF2B5EF4-FFF2-40B4-BE49-F238E27FC236}">
                    <a16:creationId xmlns:a16="http://schemas.microsoft.com/office/drawing/2014/main" id="{53C854E3-C965-A1A6-DFDE-DC53C0770E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" y="1098"/>
                <a:ext cx="148" cy="0"/>
              </a:xfrm>
              <a:custGeom>
                <a:avLst/>
                <a:gdLst>
                  <a:gd name="T0" fmla="*/ 239 w 239"/>
                  <a:gd name="T1" fmla="*/ 239 w 239"/>
                  <a:gd name="T2" fmla="*/ 0 w 239"/>
                  <a:gd name="T3" fmla="*/ 0 w 239"/>
                  <a:gd name="T4" fmla="*/ 239 w 239"/>
                  <a:gd name="T5" fmla="*/ 239 w 239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39">
                    <a:moveTo>
                      <a:pt x="239" y="0"/>
                    </a:moveTo>
                    <a:lnTo>
                      <a:pt x="23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39" y="0"/>
                    </a:lnTo>
                    <a:lnTo>
                      <a:pt x="239" y="0"/>
                    </a:lnTo>
                    <a:close/>
                  </a:path>
                </a:pathLst>
              </a:custGeom>
              <a:solidFill>
                <a:srgbClr val="2F2F2F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79" name="Freeform 28">
                <a:extLst>
                  <a:ext uri="{FF2B5EF4-FFF2-40B4-BE49-F238E27FC236}">
                    <a16:creationId xmlns:a16="http://schemas.microsoft.com/office/drawing/2014/main" id="{88106E72-8B67-A187-9136-87ABF891A9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51" y="1147"/>
                <a:ext cx="165" cy="132"/>
              </a:xfrm>
              <a:custGeom>
                <a:avLst/>
                <a:gdLst>
                  <a:gd name="T0" fmla="*/ 240 w 267"/>
                  <a:gd name="T1" fmla="*/ 186 h 213"/>
                  <a:gd name="T2" fmla="*/ 240 w 267"/>
                  <a:gd name="T3" fmla="*/ 186 h 213"/>
                  <a:gd name="T4" fmla="*/ 27 w 267"/>
                  <a:gd name="T5" fmla="*/ 186 h 213"/>
                  <a:gd name="T6" fmla="*/ 27 w 267"/>
                  <a:gd name="T7" fmla="*/ 27 h 213"/>
                  <a:gd name="T8" fmla="*/ 240 w 267"/>
                  <a:gd name="T9" fmla="*/ 27 h 213"/>
                  <a:gd name="T10" fmla="*/ 240 w 267"/>
                  <a:gd name="T11" fmla="*/ 186 h 213"/>
                  <a:gd name="T12" fmla="*/ 259 w 267"/>
                  <a:gd name="T13" fmla="*/ 205 h 213"/>
                  <a:gd name="T14" fmla="*/ 259 w 267"/>
                  <a:gd name="T15" fmla="*/ 205 h 213"/>
                  <a:gd name="T16" fmla="*/ 265 w 267"/>
                  <a:gd name="T17" fmla="*/ 197 h 213"/>
                  <a:gd name="T18" fmla="*/ 267 w 267"/>
                  <a:gd name="T19" fmla="*/ 186 h 213"/>
                  <a:gd name="T20" fmla="*/ 267 w 267"/>
                  <a:gd name="T21" fmla="*/ 26 h 213"/>
                  <a:gd name="T22" fmla="*/ 265 w 267"/>
                  <a:gd name="T23" fmla="*/ 16 h 213"/>
                  <a:gd name="T24" fmla="*/ 259 w 267"/>
                  <a:gd name="T25" fmla="*/ 8 h 213"/>
                  <a:gd name="T26" fmla="*/ 251 w 267"/>
                  <a:gd name="T27" fmla="*/ 2 h 213"/>
                  <a:gd name="T28" fmla="*/ 240 w 267"/>
                  <a:gd name="T29" fmla="*/ 0 h 213"/>
                  <a:gd name="T30" fmla="*/ 27 w 267"/>
                  <a:gd name="T31" fmla="*/ 0 h 213"/>
                  <a:gd name="T32" fmla="*/ 14 w 267"/>
                  <a:gd name="T33" fmla="*/ 4 h 213"/>
                  <a:gd name="T34" fmla="*/ 0 w 267"/>
                  <a:gd name="T35" fmla="*/ 25 h 213"/>
                  <a:gd name="T36" fmla="*/ 0 w 267"/>
                  <a:gd name="T37" fmla="*/ 160 h 213"/>
                  <a:gd name="T38" fmla="*/ 1 w 267"/>
                  <a:gd name="T39" fmla="*/ 160 h 213"/>
                  <a:gd name="T40" fmla="*/ 1 w 267"/>
                  <a:gd name="T41" fmla="*/ 186 h 213"/>
                  <a:gd name="T42" fmla="*/ 3 w 267"/>
                  <a:gd name="T43" fmla="*/ 197 h 213"/>
                  <a:gd name="T44" fmla="*/ 8 w 267"/>
                  <a:gd name="T45" fmla="*/ 205 h 213"/>
                  <a:gd name="T46" fmla="*/ 17 w 267"/>
                  <a:gd name="T47" fmla="*/ 211 h 213"/>
                  <a:gd name="T48" fmla="*/ 27 w 267"/>
                  <a:gd name="T49" fmla="*/ 213 h 213"/>
                  <a:gd name="T50" fmla="*/ 240 w 267"/>
                  <a:gd name="T51" fmla="*/ 213 h 213"/>
                  <a:gd name="T52" fmla="*/ 251 w 267"/>
                  <a:gd name="T53" fmla="*/ 211 h 213"/>
                  <a:gd name="T54" fmla="*/ 259 w 267"/>
                  <a:gd name="T55" fmla="*/ 205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267" h="213">
                    <a:moveTo>
                      <a:pt x="240" y="186"/>
                    </a:moveTo>
                    <a:lnTo>
                      <a:pt x="240" y="186"/>
                    </a:lnTo>
                    <a:lnTo>
                      <a:pt x="27" y="186"/>
                    </a:lnTo>
                    <a:lnTo>
                      <a:pt x="27" y="27"/>
                    </a:lnTo>
                    <a:lnTo>
                      <a:pt x="240" y="27"/>
                    </a:lnTo>
                    <a:lnTo>
                      <a:pt x="240" y="186"/>
                    </a:lnTo>
                    <a:close/>
                    <a:moveTo>
                      <a:pt x="259" y="205"/>
                    </a:moveTo>
                    <a:lnTo>
                      <a:pt x="259" y="205"/>
                    </a:lnTo>
                    <a:cubicBezTo>
                      <a:pt x="262" y="203"/>
                      <a:pt x="264" y="200"/>
                      <a:pt x="265" y="197"/>
                    </a:cubicBezTo>
                    <a:cubicBezTo>
                      <a:pt x="266" y="193"/>
                      <a:pt x="267" y="190"/>
                      <a:pt x="267" y="186"/>
                    </a:cubicBezTo>
                    <a:lnTo>
                      <a:pt x="267" y="26"/>
                    </a:lnTo>
                    <a:cubicBezTo>
                      <a:pt x="267" y="22"/>
                      <a:pt x="266" y="19"/>
                      <a:pt x="265" y="16"/>
                    </a:cubicBezTo>
                    <a:cubicBezTo>
                      <a:pt x="263" y="13"/>
                      <a:pt x="261" y="10"/>
                      <a:pt x="259" y="8"/>
                    </a:cubicBezTo>
                    <a:cubicBezTo>
                      <a:pt x="257" y="5"/>
                      <a:pt x="254" y="3"/>
                      <a:pt x="251" y="2"/>
                    </a:cubicBezTo>
                    <a:cubicBezTo>
                      <a:pt x="247" y="1"/>
                      <a:pt x="244" y="0"/>
                      <a:pt x="240" y="0"/>
                    </a:cubicBezTo>
                    <a:lnTo>
                      <a:pt x="27" y="0"/>
                    </a:lnTo>
                    <a:cubicBezTo>
                      <a:pt x="19" y="0"/>
                      <a:pt x="14" y="4"/>
                      <a:pt x="14" y="4"/>
                    </a:cubicBezTo>
                    <a:cubicBezTo>
                      <a:pt x="7" y="8"/>
                      <a:pt x="0" y="13"/>
                      <a:pt x="0" y="25"/>
                    </a:cubicBezTo>
                    <a:lnTo>
                      <a:pt x="0" y="160"/>
                    </a:lnTo>
                    <a:lnTo>
                      <a:pt x="1" y="160"/>
                    </a:lnTo>
                    <a:lnTo>
                      <a:pt x="1" y="186"/>
                    </a:lnTo>
                    <a:cubicBezTo>
                      <a:pt x="1" y="190"/>
                      <a:pt x="1" y="194"/>
                      <a:pt x="3" y="197"/>
                    </a:cubicBezTo>
                    <a:cubicBezTo>
                      <a:pt x="4" y="200"/>
                      <a:pt x="6" y="203"/>
                      <a:pt x="8" y="205"/>
                    </a:cubicBezTo>
                    <a:cubicBezTo>
                      <a:pt x="11" y="208"/>
                      <a:pt x="14" y="210"/>
                      <a:pt x="17" y="211"/>
                    </a:cubicBezTo>
                    <a:cubicBezTo>
                      <a:pt x="20" y="212"/>
                      <a:pt x="23" y="213"/>
                      <a:pt x="27" y="213"/>
                    </a:cubicBezTo>
                    <a:lnTo>
                      <a:pt x="240" y="213"/>
                    </a:lnTo>
                    <a:cubicBezTo>
                      <a:pt x="244" y="213"/>
                      <a:pt x="248" y="212"/>
                      <a:pt x="251" y="211"/>
                    </a:cubicBezTo>
                    <a:cubicBezTo>
                      <a:pt x="254" y="210"/>
                      <a:pt x="257" y="208"/>
                      <a:pt x="259" y="205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0" name="Freeform 29">
                <a:extLst>
                  <a:ext uri="{FF2B5EF4-FFF2-40B4-BE49-F238E27FC236}">
                    <a16:creationId xmlns:a16="http://schemas.microsoft.com/office/drawing/2014/main" id="{9CB3689D-E447-5DE6-D589-501D8705C39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267" y="1164"/>
                <a:ext cx="133" cy="99"/>
              </a:xfrm>
              <a:custGeom>
                <a:avLst/>
                <a:gdLst>
                  <a:gd name="T0" fmla="*/ 27 w 213"/>
                  <a:gd name="T1" fmla="*/ 68 h 159"/>
                  <a:gd name="T2" fmla="*/ 27 w 213"/>
                  <a:gd name="T3" fmla="*/ 68 h 159"/>
                  <a:gd name="T4" fmla="*/ 53 w 213"/>
                  <a:gd name="T5" fmla="*/ 68 h 159"/>
                  <a:gd name="T6" fmla="*/ 53 w 213"/>
                  <a:gd name="T7" fmla="*/ 135 h 159"/>
                  <a:gd name="T8" fmla="*/ 27 w 213"/>
                  <a:gd name="T9" fmla="*/ 135 h 159"/>
                  <a:gd name="T10" fmla="*/ 27 w 213"/>
                  <a:gd name="T11" fmla="*/ 68 h 159"/>
                  <a:gd name="T12" fmla="*/ 67 w 213"/>
                  <a:gd name="T13" fmla="*/ 93 h 159"/>
                  <a:gd name="T14" fmla="*/ 67 w 213"/>
                  <a:gd name="T15" fmla="*/ 93 h 159"/>
                  <a:gd name="T16" fmla="*/ 93 w 213"/>
                  <a:gd name="T17" fmla="*/ 93 h 159"/>
                  <a:gd name="T18" fmla="*/ 93 w 213"/>
                  <a:gd name="T19" fmla="*/ 135 h 159"/>
                  <a:gd name="T20" fmla="*/ 67 w 213"/>
                  <a:gd name="T21" fmla="*/ 135 h 159"/>
                  <a:gd name="T22" fmla="*/ 67 w 213"/>
                  <a:gd name="T23" fmla="*/ 93 h 159"/>
                  <a:gd name="T24" fmla="*/ 107 w 213"/>
                  <a:gd name="T25" fmla="*/ 50 h 159"/>
                  <a:gd name="T26" fmla="*/ 107 w 213"/>
                  <a:gd name="T27" fmla="*/ 50 h 159"/>
                  <a:gd name="T28" fmla="*/ 134 w 213"/>
                  <a:gd name="T29" fmla="*/ 50 h 159"/>
                  <a:gd name="T30" fmla="*/ 134 w 213"/>
                  <a:gd name="T31" fmla="*/ 135 h 159"/>
                  <a:gd name="T32" fmla="*/ 107 w 213"/>
                  <a:gd name="T33" fmla="*/ 135 h 159"/>
                  <a:gd name="T34" fmla="*/ 107 w 213"/>
                  <a:gd name="T35" fmla="*/ 50 h 159"/>
                  <a:gd name="T36" fmla="*/ 0 w 213"/>
                  <a:gd name="T37" fmla="*/ 159 h 159"/>
                  <a:gd name="T38" fmla="*/ 0 w 213"/>
                  <a:gd name="T39" fmla="*/ 159 h 159"/>
                  <a:gd name="T40" fmla="*/ 213 w 213"/>
                  <a:gd name="T41" fmla="*/ 159 h 159"/>
                  <a:gd name="T42" fmla="*/ 213 w 213"/>
                  <a:gd name="T43" fmla="*/ 0 h 159"/>
                  <a:gd name="T44" fmla="*/ 0 w 213"/>
                  <a:gd name="T45" fmla="*/ 0 h 159"/>
                  <a:gd name="T46" fmla="*/ 0 w 213"/>
                  <a:gd name="T47" fmla="*/ 159 h 1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3" h="159">
                    <a:moveTo>
                      <a:pt x="27" y="68"/>
                    </a:moveTo>
                    <a:lnTo>
                      <a:pt x="27" y="68"/>
                    </a:lnTo>
                    <a:lnTo>
                      <a:pt x="53" y="68"/>
                    </a:lnTo>
                    <a:lnTo>
                      <a:pt x="53" y="135"/>
                    </a:lnTo>
                    <a:lnTo>
                      <a:pt x="27" y="135"/>
                    </a:lnTo>
                    <a:lnTo>
                      <a:pt x="27" y="68"/>
                    </a:lnTo>
                    <a:close/>
                    <a:moveTo>
                      <a:pt x="67" y="93"/>
                    </a:moveTo>
                    <a:lnTo>
                      <a:pt x="67" y="93"/>
                    </a:lnTo>
                    <a:lnTo>
                      <a:pt x="93" y="93"/>
                    </a:lnTo>
                    <a:lnTo>
                      <a:pt x="93" y="135"/>
                    </a:lnTo>
                    <a:lnTo>
                      <a:pt x="67" y="135"/>
                    </a:lnTo>
                    <a:lnTo>
                      <a:pt x="67" y="93"/>
                    </a:lnTo>
                    <a:close/>
                    <a:moveTo>
                      <a:pt x="107" y="50"/>
                    </a:moveTo>
                    <a:lnTo>
                      <a:pt x="107" y="50"/>
                    </a:lnTo>
                    <a:lnTo>
                      <a:pt x="134" y="50"/>
                    </a:lnTo>
                    <a:lnTo>
                      <a:pt x="134" y="135"/>
                    </a:lnTo>
                    <a:lnTo>
                      <a:pt x="107" y="135"/>
                    </a:lnTo>
                    <a:lnTo>
                      <a:pt x="107" y="50"/>
                    </a:lnTo>
                    <a:close/>
                    <a:moveTo>
                      <a:pt x="0" y="159"/>
                    </a:moveTo>
                    <a:lnTo>
                      <a:pt x="0" y="159"/>
                    </a:lnTo>
                    <a:lnTo>
                      <a:pt x="213" y="159"/>
                    </a:lnTo>
                    <a:lnTo>
                      <a:pt x="213" y="0"/>
                    </a:lnTo>
                    <a:lnTo>
                      <a:pt x="0" y="0"/>
                    </a:lnTo>
                    <a:lnTo>
                      <a:pt x="0" y="159"/>
                    </a:lnTo>
                    <a:close/>
                  </a:path>
                </a:pathLst>
              </a:custGeom>
              <a:solidFill>
                <a:schemeClr val="bg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1" name="Freeform 31">
                <a:extLst>
                  <a:ext uri="{FF2B5EF4-FFF2-40B4-BE49-F238E27FC236}">
                    <a16:creationId xmlns:a16="http://schemas.microsoft.com/office/drawing/2014/main" id="{B732580E-2E1A-0C30-38BF-031F5748D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58" y="1132"/>
                <a:ext cx="1" cy="0"/>
              </a:xfrm>
              <a:custGeom>
                <a:avLst/>
                <a:gdLst>
                  <a:gd name="T0" fmla="*/ 2 w 2"/>
                  <a:gd name="T1" fmla="*/ 0 h 1"/>
                  <a:gd name="T2" fmla="*/ 2 w 2"/>
                  <a:gd name="T3" fmla="*/ 0 h 1"/>
                  <a:gd name="T4" fmla="*/ 0 w 2"/>
                  <a:gd name="T5" fmla="*/ 1 h 1"/>
                  <a:gd name="T6" fmla="*/ 2 w 2"/>
                  <a:gd name="T7" fmla="*/ 0 h 1"/>
                  <a:gd name="T8" fmla="*/ 2 w 2"/>
                  <a:gd name="T9" fmla="*/ 0 h 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" h="1">
                    <a:moveTo>
                      <a:pt x="2" y="0"/>
                    </a:moveTo>
                    <a:lnTo>
                      <a:pt x="2" y="0"/>
                    </a:lnTo>
                    <a:cubicBezTo>
                      <a:pt x="2" y="0"/>
                      <a:pt x="1" y="0"/>
                      <a:pt x="0" y="1"/>
                    </a:cubicBezTo>
                    <a:cubicBezTo>
                      <a:pt x="1" y="0"/>
                      <a:pt x="2" y="0"/>
                      <a:pt x="2" y="0"/>
                    </a:cubicBez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808080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2" name="Freeform 37">
                <a:extLst>
                  <a:ext uri="{FF2B5EF4-FFF2-40B4-BE49-F238E27FC236}">
                    <a16:creationId xmlns:a16="http://schemas.microsoft.com/office/drawing/2014/main" id="{E92C6075-69DE-886C-EEBF-60502EC04E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7" y="1111"/>
                <a:ext cx="17" cy="0"/>
              </a:xfrm>
              <a:custGeom>
                <a:avLst/>
                <a:gdLst>
                  <a:gd name="T0" fmla="*/ 27 w 27"/>
                  <a:gd name="T1" fmla="*/ 27 w 27"/>
                  <a:gd name="T2" fmla="*/ 0 w 27"/>
                  <a:gd name="T3" fmla="*/ 0 w 27"/>
                  <a:gd name="T4" fmla="*/ 27 w 27"/>
                  <a:gd name="T5" fmla="*/ 27 w 27"/>
                </a:gdLst>
                <a:ahLst/>
                <a:cxnLst>
                  <a:cxn ang="0">
                    <a:pos x="T0" y="0"/>
                  </a:cxn>
                  <a:cxn ang="0">
                    <a:pos x="T1" y="0"/>
                  </a:cxn>
                  <a:cxn ang="0">
                    <a:pos x="T2" y="0"/>
                  </a:cxn>
                  <a:cxn ang="0">
                    <a:pos x="T3" y="0"/>
                  </a:cxn>
                  <a:cxn ang="0">
                    <a:pos x="T4" y="0"/>
                  </a:cxn>
                  <a:cxn ang="0">
                    <a:pos x="T5" y="0"/>
                  </a:cxn>
                </a:cxnLst>
                <a:rect l="0" t="0" r="r" b="b"/>
                <a:pathLst>
                  <a:path w="27">
                    <a:moveTo>
                      <a:pt x="27" y="0"/>
                    </a:moveTo>
                    <a:lnTo>
                      <a:pt x="27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27" y="0"/>
                    </a:lnTo>
                    <a:lnTo>
                      <a:pt x="27" y="0"/>
                    </a:lnTo>
                    <a:close/>
                  </a:path>
                </a:pathLst>
              </a:custGeom>
              <a:solidFill>
                <a:srgbClr val="D83B0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</p:grpSp>
        <p:pic>
          <p:nvPicPr>
            <p:cNvPr id="74" name="Graphic 7">
              <a:extLst>
                <a:ext uri="{FF2B5EF4-FFF2-40B4-BE49-F238E27FC236}">
                  <a16:creationId xmlns:a16="http://schemas.microsoft.com/office/drawing/2014/main" id="{E3879D08-F091-F92A-121F-90D00F0F12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152281" y="2563813"/>
              <a:ext cx="187034" cy="187034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B0037BE-E019-B194-6D65-16EA8EBB9E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5493829" y="3750275"/>
            <a:ext cx="759376" cy="521311"/>
            <a:chOff x="629037" y="3610952"/>
            <a:chExt cx="759376" cy="521311"/>
          </a:xfrm>
        </p:grpSpPr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8733A869-236D-37ED-DCED-4A6A13926A6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629037" y="3610952"/>
              <a:ext cx="617240" cy="482170"/>
              <a:chOff x="403572" y="3532163"/>
              <a:chExt cx="993738" cy="776280"/>
            </a:xfrm>
          </p:grpSpPr>
          <p:sp>
            <p:nvSpPr>
              <p:cNvPr id="88" name="Freeform 5">
                <a:extLst>
                  <a:ext uri="{FF2B5EF4-FFF2-40B4-BE49-F238E27FC236}">
                    <a16:creationId xmlns:a16="http://schemas.microsoft.com/office/drawing/2014/main" id="{B1E41AC8-7B69-3F5B-E088-FE0BBE8D6C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2" y="3532163"/>
                <a:ext cx="993738" cy="776280"/>
              </a:xfrm>
              <a:custGeom>
                <a:avLst/>
                <a:gdLst>
                  <a:gd name="T0" fmla="*/ 0 w 426"/>
                  <a:gd name="T1" fmla="*/ 12 h 333"/>
                  <a:gd name="T2" fmla="*/ 0 w 426"/>
                  <a:gd name="T3" fmla="*/ 12 h 333"/>
                  <a:gd name="T4" fmla="*/ 0 w 426"/>
                  <a:gd name="T5" fmla="*/ 255 h 333"/>
                  <a:gd name="T6" fmla="*/ 12 w 426"/>
                  <a:gd name="T7" fmla="*/ 268 h 333"/>
                  <a:gd name="T8" fmla="*/ 195 w 426"/>
                  <a:gd name="T9" fmla="*/ 268 h 333"/>
                  <a:gd name="T10" fmla="*/ 195 w 426"/>
                  <a:gd name="T11" fmla="*/ 306 h 333"/>
                  <a:gd name="T12" fmla="*/ 130 w 426"/>
                  <a:gd name="T13" fmla="*/ 306 h 333"/>
                  <a:gd name="T14" fmla="*/ 130 w 426"/>
                  <a:gd name="T15" fmla="*/ 333 h 333"/>
                  <a:gd name="T16" fmla="*/ 293 w 426"/>
                  <a:gd name="T17" fmla="*/ 333 h 333"/>
                  <a:gd name="T18" fmla="*/ 293 w 426"/>
                  <a:gd name="T19" fmla="*/ 306 h 333"/>
                  <a:gd name="T20" fmla="*/ 228 w 426"/>
                  <a:gd name="T21" fmla="*/ 306 h 333"/>
                  <a:gd name="T22" fmla="*/ 228 w 426"/>
                  <a:gd name="T23" fmla="*/ 268 h 333"/>
                  <a:gd name="T24" fmla="*/ 413 w 426"/>
                  <a:gd name="T25" fmla="*/ 268 h 333"/>
                  <a:gd name="T26" fmla="*/ 426 w 426"/>
                  <a:gd name="T27" fmla="*/ 255 h 333"/>
                  <a:gd name="T28" fmla="*/ 426 w 426"/>
                  <a:gd name="T29" fmla="*/ 12 h 333"/>
                  <a:gd name="T30" fmla="*/ 413 w 426"/>
                  <a:gd name="T31" fmla="*/ 0 h 333"/>
                  <a:gd name="T32" fmla="*/ 12 w 426"/>
                  <a:gd name="T33" fmla="*/ 0 h 333"/>
                  <a:gd name="T34" fmla="*/ 0 w 426"/>
                  <a:gd name="T35" fmla="*/ 1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6" h="333">
                    <a:moveTo>
                      <a:pt x="0" y="12"/>
                    </a:moveTo>
                    <a:lnTo>
                      <a:pt x="0" y="12"/>
                    </a:lnTo>
                    <a:lnTo>
                      <a:pt x="0" y="255"/>
                    </a:lnTo>
                    <a:cubicBezTo>
                      <a:pt x="0" y="262"/>
                      <a:pt x="5" y="268"/>
                      <a:pt x="12" y="268"/>
                    </a:cubicBezTo>
                    <a:lnTo>
                      <a:pt x="195" y="268"/>
                    </a:lnTo>
                    <a:lnTo>
                      <a:pt x="195" y="306"/>
                    </a:lnTo>
                    <a:lnTo>
                      <a:pt x="130" y="306"/>
                    </a:lnTo>
                    <a:lnTo>
                      <a:pt x="130" y="333"/>
                    </a:lnTo>
                    <a:lnTo>
                      <a:pt x="293" y="333"/>
                    </a:lnTo>
                    <a:lnTo>
                      <a:pt x="293" y="306"/>
                    </a:lnTo>
                    <a:lnTo>
                      <a:pt x="228" y="306"/>
                    </a:lnTo>
                    <a:lnTo>
                      <a:pt x="228" y="268"/>
                    </a:lnTo>
                    <a:lnTo>
                      <a:pt x="413" y="268"/>
                    </a:lnTo>
                    <a:cubicBezTo>
                      <a:pt x="420" y="268"/>
                      <a:pt x="426" y="262"/>
                      <a:pt x="426" y="255"/>
                    </a:cubicBezTo>
                    <a:lnTo>
                      <a:pt x="426" y="12"/>
                    </a:lnTo>
                    <a:cubicBezTo>
                      <a:pt x="426" y="5"/>
                      <a:pt x="420" y="0"/>
                      <a:pt x="413" y="0"/>
                    </a:cubicBezTo>
                    <a:lnTo>
                      <a:pt x="12" y="0"/>
                    </a:lnTo>
                    <a:cubicBezTo>
                      <a:pt x="5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89" name="Rectangle 88">
                <a:extLst>
                  <a:ext uri="{FF2B5EF4-FFF2-40B4-BE49-F238E27FC236}">
                    <a16:creationId xmlns:a16="http://schemas.microsoft.com/office/drawing/2014/main" id="{31B3F64C-252D-FA0F-FDA7-0D49DBFE791D}"/>
                  </a:ext>
                </a:extLst>
              </p:cNvPr>
              <p:cNvSpPr/>
              <p:nvPr/>
            </p:nvSpPr>
            <p:spPr bwMode="auto">
              <a:xfrm>
                <a:off x="460376" y="3587057"/>
                <a:ext cx="880132" cy="509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43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err="1">
                  <a:solidFill>
                    <a:srgbClr val="FFFFFF"/>
                  </a:soli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pic>
          <p:nvPicPr>
            <p:cNvPr id="85" name="Graphic 7">
              <a:extLst>
                <a:ext uri="{FF2B5EF4-FFF2-40B4-BE49-F238E27FC236}">
                  <a16:creationId xmlns:a16="http://schemas.microsoft.com/office/drawing/2014/main" id="{BEA75255-F486-0B7E-4A35-ED784E9529A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45185" y="3713420"/>
              <a:ext cx="187034" cy="187034"/>
            </a:xfrm>
            <a:prstGeom prst="rect">
              <a:avLst/>
            </a:prstGeom>
          </p:spPr>
        </p:pic>
        <p:sp>
          <p:nvSpPr>
            <p:cNvPr id="86" name="Oval 85">
              <a:extLst>
                <a:ext uri="{FF2B5EF4-FFF2-40B4-BE49-F238E27FC236}">
                  <a16:creationId xmlns:a16="http://schemas.microsoft.com/office/drawing/2014/main" id="{74E79969-B58F-1296-0683-580686606CD7}"/>
                </a:ext>
              </a:extLst>
            </p:cNvPr>
            <p:cNvSpPr/>
            <p:nvPr/>
          </p:nvSpPr>
          <p:spPr bwMode="auto">
            <a:xfrm>
              <a:off x="1030335" y="3774185"/>
              <a:ext cx="358078" cy="358078"/>
            </a:xfrm>
            <a:prstGeom prst="ellipse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43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err="1">
                <a:solidFill>
                  <a:srgbClr val="FFFFFF"/>
                </a:soli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87" name="Graphic 86">
              <a:extLst>
                <a:ext uri="{FF2B5EF4-FFF2-40B4-BE49-F238E27FC236}">
                  <a16:creationId xmlns:a16="http://schemas.microsoft.com/office/drawing/2014/main" id="{5BC9F468-A2C6-1644-0310-C96BF4CE924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040257" y="3784107"/>
              <a:ext cx="338234" cy="338234"/>
            </a:xfrm>
            <a:prstGeom prst="rect">
              <a:avLst/>
            </a:prstGeom>
          </p:spPr>
        </p:pic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18E968C1-E87A-7616-0B0E-9393CB18AD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9033603" y="3635387"/>
            <a:ext cx="764287" cy="636198"/>
            <a:chOff x="588263" y="4638804"/>
            <a:chExt cx="764287" cy="636198"/>
          </a:xfrm>
        </p:grpSpPr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34525CC2-FA7B-E9CB-9088-F6AA79D6FCA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588263" y="4792832"/>
              <a:ext cx="617240" cy="482170"/>
              <a:chOff x="403572" y="3532163"/>
              <a:chExt cx="993738" cy="776280"/>
            </a:xfrm>
          </p:grpSpPr>
          <p:sp>
            <p:nvSpPr>
              <p:cNvPr id="95" name="Freeform 5">
                <a:extLst>
                  <a:ext uri="{FF2B5EF4-FFF2-40B4-BE49-F238E27FC236}">
                    <a16:creationId xmlns:a16="http://schemas.microsoft.com/office/drawing/2014/main" id="{7C6CAC7B-B74F-D8F2-5A61-8F4ABAD1FD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572" y="3532163"/>
                <a:ext cx="993738" cy="776280"/>
              </a:xfrm>
              <a:custGeom>
                <a:avLst/>
                <a:gdLst>
                  <a:gd name="T0" fmla="*/ 0 w 426"/>
                  <a:gd name="T1" fmla="*/ 12 h 333"/>
                  <a:gd name="T2" fmla="*/ 0 w 426"/>
                  <a:gd name="T3" fmla="*/ 12 h 333"/>
                  <a:gd name="T4" fmla="*/ 0 w 426"/>
                  <a:gd name="T5" fmla="*/ 255 h 333"/>
                  <a:gd name="T6" fmla="*/ 12 w 426"/>
                  <a:gd name="T7" fmla="*/ 268 h 333"/>
                  <a:gd name="T8" fmla="*/ 195 w 426"/>
                  <a:gd name="T9" fmla="*/ 268 h 333"/>
                  <a:gd name="T10" fmla="*/ 195 w 426"/>
                  <a:gd name="T11" fmla="*/ 306 h 333"/>
                  <a:gd name="T12" fmla="*/ 130 w 426"/>
                  <a:gd name="T13" fmla="*/ 306 h 333"/>
                  <a:gd name="T14" fmla="*/ 130 w 426"/>
                  <a:gd name="T15" fmla="*/ 333 h 333"/>
                  <a:gd name="T16" fmla="*/ 293 w 426"/>
                  <a:gd name="T17" fmla="*/ 333 h 333"/>
                  <a:gd name="T18" fmla="*/ 293 w 426"/>
                  <a:gd name="T19" fmla="*/ 306 h 333"/>
                  <a:gd name="T20" fmla="*/ 228 w 426"/>
                  <a:gd name="T21" fmla="*/ 306 h 333"/>
                  <a:gd name="T22" fmla="*/ 228 w 426"/>
                  <a:gd name="T23" fmla="*/ 268 h 333"/>
                  <a:gd name="T24" fmla="*/ 413 w 426"/>
                  <a:gd name="T25" fmla="*/ 268 h 333"/>
                  <a:gd name="T26" fmla="*/ 426 w 426"/>
                  <a:gd name="T27" fmla="*/ 255 h 333"/>
                  <a:gd name="T28" fmla="*/ 426 w 426"/>
                  <a:gd name="T29" fmla="*/ 12 h 333"/>
                  <a:gd name="T30" fmla="*/ 413 w 426"/>
                  <a:gd name="T31" fmla="*/ 0 h 333"/>
                  <a:gd name="T32" fmla="*/ 12 w 426"/>
                  <a:gd name="T33" fmla="*/ 0 h 333"/>
                  <a:gd name="T34" fmla="*/ 0 w 426"/>
                  <a:gd name="T35" fmla="*/ 12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26" h="333">
                    <a:moveTo>
                      <a:pt x="0" y="12"/>
                    </a:moveTo>
                    <a:lnTo>
                      <a:pt x="0" y="12"/>
                    </a:lnTo>
                    <a:lnTo>
                      <a:pt x="0" y="255"/>
                    </a:lnTo>
                    <a:cubicBezTo>
                      <a:pt x="0" y="262"/>
                      <a:pt x="5" y="268"/>
                      <a:pt x="12" y="268"/>
                    </a:cubicBezTo>
                    <a:lnTo>
                      <a:pt x="195" y="268"/>
                    </a:lnTo>
                    <a:lnTo>
                      <a:pt x="195" y="306"/>
                    </a:lnTo>
                    <a:lnTo>
                      <a:pt x="130" y="306"/>
                    </a:lnTo>
                    <a:lnTo>
                      <a:pt x="130" y="333"/>
                    </a:lnTo>
                    <a:lnTo>
                      <a:pt x="293" y="333"/>
                    </a:lnTo>
                    <a:lnTo>
                      <a:pt x="293" y="306"/>
                    </a:lnTo>
                    <a:lnTo>
                      <a:pt x="228" y="306"/>
                    </a:lnTo>
                    <a:lnTo>
                      <a:pt x="228" y="268"/>
                    </a:lnTo>
                    <a:lnTo>
                      <a:pt x="413" y="268"/>
                    </a:lnTo>
                    <a:cubicBezTo>
                      <a:pt x="420" y="268"/>
                      <a:pt x="426" y="262"/>
                      <a:pt x="426" y="255"/>
                    </a:cubicBezTo>
                    <a:lnTo>
                      <a:pt x="426" y="12"/>
                    </a:lnTo>
                    <a:cubicBezTo>
                      <a:pt x="426" y="5"/>
                      <a:pt x="420" y="0"/>
                      <a:pt x="413" y="0"/>
                    </a:cubicBezTo>
                    <a:lnTo>
                      <a:pt x="12" y="0"/>
                    </a:lnTo>
                    <a:cubicBezTo>
                      <a:pt x="5" y="0"/>
                      <a:pt x="0" y="5"/>
                      <a:pt x="0" y="12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defRPr/>
                </a:pPr>
                <a:endParaRPr lang="en-US" sz="1471">
                  <a:solidFill>
                    <a:srgbClr val="000000"/>
                  </a:solidFill>
                  <a:latin typeface="Segoe UI"/>
                </a:endParaRPr>
              </a:p>
            </p:txBody>
          </p:sp>
          <p:sp>
            <p:nvSpPr>
              <p:cNvPr id="96" name="Rectangle 95">
                <a:extLst>
                  <a:ext uri="{FF2B5EF4-FFF2-40B4-BE49-F238E27FC236}">
                    <a16:creationId xmlns:a16="http://schemas.microsoft.com/office/drawing/2014/main" id="{65FB7280-2337-D3C4-DBF9-421EB8639F71}"/>
                  </a:ext>
                </a:extLst>
              </p:cNvPr>
              <p:cNvSpPr/>
              <p:nvPr/>
            </p:nvSpPr>
            <p:spPr bwMode="auto">
              <a:xfrm>
                <a:off x="460376" y="3587057"/>
                <a:ext cx="880132" cy="50938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  <a:headEnd type="none" w="med" len="med"/>
                <a:tailEnd type="none" w="med" len="med"/>
              </a:ln>
              <a:effectLst/>
            </p:spPr>
            <p:style>
              <a:lnRef idx="1">
                <a:schemeClr val="accent2"/>
              </a:lnRef>
              <a:fillRef idx="3">
                <a:schemeClr val="accent2"/>
              </a:fillRef>
              <a:effectRef idx="2">
                <a:schemeClr val="accent2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defTabSz="932434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en-US" sz="2000" err="1">
                  <a:solidFill>
                    <a:srgbClr val="FFFFFF"/>
                  </a:solidFill>
                  <a:latin typeface="Segoe UI"/>
                  <a:ea typeface="Segoe UI" pitchFamily="34" charset="0"/>
                  <a:cs typeface="Segoe UI" pitchFamily="34" charset="0"/>
                </a:endParaRPr>
              </a:p>
            </p:txBody>
          </p:sp>
        </p:grpSp>
        <p:pic>
          <p:nvPicPr>
            <p:cNvPr id="92" name="Graphic 7">
              <a:extLst>
                <a:ext uri="{FF2B5EF4-FFF2-40B4-BE49-F238E27FC236}">
                  <a16:creationId xmlns:a16="http://schemas.microsoft.com/office/drawing/2014/main" id="{79D6026D-8211-FD98-41A8-881EB025F6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04411" y="4895300"/>
              <a:ext cx="187034" cy="187034"/>
            </a:xfrm>
            <a:prstGeom prst="rect">
              <a:avLst/>
            </a:prstGeom>
          </p:spPr>
        </p:pic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id="{F036239F-A88F-5D20-47EC-FEA7B835CB87}"/>
                </a:ext>
              </a:extLst>
            </p:cNvPr>
            <p:cNvSpPr/>
            <p:nvPr/>
          </p:nvSpPr>
          <p:spPr bwMode="auto">
            <a:xfrm>
              <a:off x="1016049" y="4787787"/>
              <a:ext cx="188956" cy="188956"/>
            </a:xfrm>
            <a:prstGeom prst="rect">
              <a:avLst/>
            </a:prstGeom>
            <a:solidFill>
              <a:schemeClr val="bg1"/>
            </a:solidFill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defTabSz="932434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2000" err="1">
                <a:solidFill>
                  <a:srgbClr val="FFFFFF"/>
                </a:solidFill>
                <a:latin typeface="Segoe UI"/>
                <a:ea typeface="Segoe UI" pitchFamily="34" charset="0"/>
                <a:cs typeface="Segoe UI" pitchFamily="34" charset="0"/>
              </a:endParaRPr>
            </a:p>
          </p:txBody>
        </p:sp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3969720B-B5E2-D9A5-FC77-3ED5A484DD7C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033124" y="4638804"/>
              <a:ext cx="319426" cy="319426"/>
            </a:xfrm>
            <a:prstGeom prst="rect">
              <a:avLst/>
            </a:prstGeom>
          </p:spPr>
        </p:pic>
      </p:grpSp>
      <p:grpSp>
        <p:nvGrpSpPr>
          <p:cNvPr id="97" name="Group 96">
            <a:extLst>
              <a:ext uri="{FF2B5EF4-FFF2-40B4-BE49-F238E27FC236}">
                <a16:creationId xmlns:a16="http://schemas.microsoft.com/office/drawing/2014/main" id="{6CDFE539-5C44-8A3E-C5AC-7C833DC90C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2298890" y="3061119"/>
            <a:ext cx="7027334" cy="593933"/>
            <a:chOff x="2284702" y="3327514"/>
            <a:chExt cx="7401530" cy="593933"/>
          </a:xfrm>
        </p:grpSpPr>
        <p:sp>
          <p:nvSpPr>
            <p:cNvPr id="98" name="Left Brace 97">
              <a:extLst>
                <a:ext uri="{FF2B5EF4-FFF2-40B4-BE49-F238E27FC236}">
                  <a16:creationId xmlns:a16="http://schemas.microsoft.com/office/drawing/2014/main" id="{49DAA5E4-0EDF-DFE9-6741-F549C35E9D24}"/>
                </a:ext>
              </a:extLst>
            </p:cNvPr>
            <p:cNvSpPr/>
            <p:nvPr/>
          </p:nvSpPr>
          <p:spPr>
            <a:xfrm rot="5400000">
              <a:off x="5694693" y="-82476"/>
              <a:ext cx="581548" cy="7401530"/>
            </a:xfrm>
            <a:prstGeom prst="leftBrace">
              <a:avLst>
                <a:gd name="adj1" fmla="val 39310"/>
                <a:gd name="adj2" fmla="val 50010"/>
              </a:avLst>
            </a:prstGeom>
            <a:ln w="9525">
              <a:solidFill>
                <a:schemeClr val="accent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US" sz="1471">
                <a:solidFill>
                  <a:srgbClr val="000000"/>
                </a:solidFill>
                <a:latin typeface="Segoe UI"/>
              </a:endParaRPr>
            </a:p>
          </p:txBody>
        </p: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4674731-2818-3993-1602-B5A084C9A656}"/>
                </a:ext>
              </a:extLst>
            </p:cNvPr>
            <p:cNvCxnSpPr>
              <a:cxnSpLocks/>
            </p:cNvCxnSpPr>
            <p:nvPr/>
          </p:nvCxnSpPr>
          <p:spPr>
            <a:xfrm>
              <a:off x="5985467" y="3327514"/>
              <a:ext cx="0" cy="593933"/>
            </a:xfrm>
            <a:prstGeom prst="line">
              <a:avLst/>
            </a:prstGeom>
            <a:ln w="9525">
              <a:solidFill>
                <a:schemeClr val="accent1"/>
              </a:solidFill>
              <a:headEnd type="none" w="lg" len="med"/>
              <a:tailEnd type="non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623031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decel="10000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-0.01719 -0.00023 L 1.04167E-6 3.33333E-6 " pathEditMode="relative" rAng="0" ptsTypes="AA">
                                      <p:cBhvr>
                                        <p:cTn id="9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path" presetSubtype="0" decel="100000" fill="hold" grpId="1" nodeType="withEffect">
                                  <p:stCondLst>
                                    <p:cond delay="150"/>
                                  </p:stCondLst>
                                  <p:childTnLst>
                                    <p:animMotion origin="layout" path="M 0.01671 -0.00038 L -3.33333E-6 -1.2963E-6 " pathEditMode="relative" rAng="0" ptsTypes="AA">
                                      <p:cBhvr>
                                        <p:cTn id="1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6" y="1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path" presetSubtype="0" decel="100000" fill="hold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-0.01719 -0.00023 L 2.08333E-6 -2.22222E-6 " pathEditMode="relative" rAng="0" ptsTypes="AA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decel="100000" fill="hold" grpId="1" nodeType="withEffect">
                                  <p:stCondLst>
                                    <p:cond delay="450"/>
                                  </p:stCondLst>
                                  <p:childTnLst>
                                    <p:animMotion origin="layout" path="M 0.01667 -0.00046 L 0 -4.44444E-6 " pathEditMode="relative" rAng="0" ptsTypes="AA">
                                      <p:cBhvr>
                                        <p:cTn id="24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1718 -0.00023 L -2.70833E-6 1.11111E-6 " pathEditMode="relative" rAng="0" ptsTypes="AA">
                                      <p:cBhvr>
                                        <p:cTn id="2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9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path" presetSubtype="0" decel="10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0.01667 -0.00046 L -3.125E-6 -4.44444E-6 " pathEditMode="relative" rAng="0" ptsTypes="AA">
                                      <p:cBhvr>
                                        <p:cTn id="3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3" y="23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66" grpId="1"/>
      <p:bldP spid="67" grpId="0"/>
      <p:bldP spid="68" grpId="0"/>
      <p:bldP spid="68" grpId="1"/>
      <p:bldP spid="69" grpId="0"/>
      <p:bldP spid="70" grpId="0"/>
      <p:bldP spid="70" grpId="1"/>
      <p:bldP spid="7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Picture 99">
            <a:extLst>
              <a:ext uri="{FF2B5EF4-FFF2-40B4-BE49-F238E27FC236}">
                <a16:creationId xmlns:a16="http://schemas.microsoft.com/office/drawing/2014/main" id="{5DA529DA-3B18-14E0-9ABE-0B55EAC2B9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04"/>
          <a:stretch/>
        </p:blipFill>
        <p:spPr>
          <a:xfrm>
            <a:off x="225012" y="1066833"/>
            <a:ext cx="11741976" cy="5489415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10C12E-2E44-4E50-2025-C35532DFEC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99048" cy="190600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E2C7D7-14D4-C7A1-B290-7447EF8E1D1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FCB5DA85-DB8C-55ED-3B5C-2020DBA04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Secure by Design Windows 11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270389A-6E53-17A2-2D3B-BCB86E6AD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783356" y="1340768"/>
            <a:ext cx="10641236" cy="5040560"/>
          </a:xfrm>
          <a:prstGeom prst="roundRect">
            <a:avLst>
              <a:gd name="adj" fmla="val 5741"/>
            </a:avLst>
          </a:prstGeom>
          <a:solidFill>
            <a:schemeClr val="bg1">
              <a:alpha val="90000"/>
            </a:schemeClr>
          </a:solidFill>
          <a:ln>
            <a:solidFill>
              <a:schemeClr val="bg1">
                <a:lumMod val="75000"/>
              </a:schemeClr>
            </a:solidFill>
            <a:headEnd type="none" w="med" len="med"/>
            <a:tailEnd type="none" w="med" len="me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defTabSz="932434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2000" err="1">
              <a:solidFill>
                <a:srgbClr val="FFFFFF"/>
              </a:solidFill>
              <a:latin typeface="Segoe UI"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6" name="Picture Placeholder 5" descr="A picture containing text, electronics, dark&#10;&#10;Description automatically generated">
            <a:extLst>
              <a:ext uri="{FF2B5EF4-FFF2-40B4-BE49-F238E27FC236}">
                <a16:creationId xmlns:a16="http://schemas.microsoft.com/office/drawing/2014/main" id="{23D2FF95-A1D1-48EB-8EC1-C6181BF41D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200" t="-212" r="-16634"/>
          <a:stretch/>
        </p:blipFill>
        <p:spPr>
          <a:xfrm>
            <a:off x="2063552" y="1706288"/>
            <a:ext cx="8262384" cy="4762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40E193-052C-AB53-1E64-E3884645908E}"/>
              </a:ext>
            </a:extLst>
          </p:cNvPr>
          <p:cNvSpPr txBox="1"/>
          <p:nvPr/>
        </p:nvSpPr>
        <p:spPr>
          <a:xfrm>
            <a:off x="9306556" y="2731231"/>
            <a:ext cx="1608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Defender, OneDrive, AAD,CA, MDM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578829-C64D-9EAA-D0D0-56232A02988F}"/>
              </a:ext>
            </a:extLst>
          </p:cNvPr>
          <p:cNvSpPr txBox="1"/>
          <p:nvPr/>
        </p:nvSpPr>
        <p:spPr>
          <a:xfrm>
            <a:off x="9098863" y="3455195"/>
            <a:ext cx="178541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W4B, FIDO, Biometric, Access Control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6EC3B2-D20C-361F-6FCB-FDA358889862}"/>
              </a:ext>
            </a:extLst>
          </p:cNvPr>
          <p:cNvSpPr txBox="1"/>
          <p:nvPr/>
        </p:nvSpPr>
        <p:spPr>
          <a:xfrm>
            <a:off x="8725357" y="4024201"/>
            <a:ext cx="160850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UAC, App isolation, Secure Apps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5D9410-8A63-4DCD-9090-8E40B7EB3F25}"/>
              </a:ext>
            </a:extLst>
          </p:cNvPr>
          <p:cNvSpPr txBox="1"/>
          <p:nvPr/>
        </p:nvSpPr>
        <p:spPr>
          <a:xfrm>
            <a:off x="8317384" y="4550816"/>
            <a:ext cx="189450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BitLocker, TLS, Defender, CCSI, etc.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F438AAD-940B-0252-5064-BA3C56D33A49}"/>
              </a:ext>
            </a:extLst>
          </p:cNvPr>
          <p:cNvSpPr txBox="1"/>
          <p:nvPr/>
        </p:nvSpPr>
        <p:spPr>
          <a:xfrm>
            <a:off x="7848556" y="5160965"/>
            <a:ext cx="2272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>
              <a:defRPr sz="1600">
                <a:solidFill>
                  <a:srgbClr val="1B1B1B"/>
                </a:solidFill>
                <a:latin typeface="Segoe UI Semilight" panose="020B0402040204020203" pitchFamily="34" charset="0"/>
                <a:cs typeface="Segoe UI Semilight" panose="020B0402040204020203" pitchFamily="34" charset="0"/>
              </a:defRPr>
            </a:lvl1pPr>
          </a:lstStyle>
          <a:p>
            <a:pPr marL="0" marR="0" lvl="0" indent="0" algn="l" defTabSz="91436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n-ea"/>
                <a:cs typeface="Segoe UI Semilight" panose="020B0402040204020203" pitchFamily="34" charset="0"/>
              </a:rPr>
              <a:t>TPM 2.0, VBS, Secure kernel, DMA, Memory Protection</a:t>
            </a:r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3807C54-3C0B-5D1A-EEFD-5B7672D7AEA7}"/>
              </a:ext>
            </a:extLst>
          </p:cNvPr>
          <p:cNvSpPr txBox="1">
            <a:spLocks/>
          </p:cNvSpPr>
          <p:nvPr/>
        </p:nvSpPr>
        <p:spPr>
          <a:xfrm>
            <a:off x="834251" y="2327339"/>
            <a:ext cx="3095407" cy="4123151"/>
          </a:xfrm>
          <a:prstGeom prst="rect">
            <a:avLst/>
          </a:prstGeom>
        </p:spPr>
        <p:txBody>
          <a:bodyPr/>
          <a:lstStyle>
            <a:lvl1pPr marL="226468" indent="-226468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10099" indent="-30054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454042" indent="-23493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059363" indent="-230701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666800" indent="-228584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54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04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5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12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In Windows 11, hardware and software security work together to help keep people, data, and devices protected.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Protects against threats by separating hardware from software with </a:t>
            </a:r>
            <a:r>
              <a:rPr lang="en-US" sz="1200" dirty="0">
                <a:solidFill>
                  <a:schemeClr val="tx2"/>
                </a:solidFill>
                <a:latin typeface="Segoe UI Semibold"/>
              </a:rPr>
              <a:t>hardware root-of-trust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, for powerful security from the start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Protect the OS against unauthorized access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to critical data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"/>
              </a:rPr>
              <a:t>Delivers </a:t>
            </a:r>
            <a:r>
              <a:rPr lang="en-US" sz="1200" dirty="0">
                <a:solidFill>
                  <a:schemeClr val="tx2"/>
                </a:solidFill>
                <a:latin typeface="Segoe UI Semibold"/>
              </a:rPr>
              <a:t>robust application security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and prevents access to unverified code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Protects identities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with passwordless security</a:t>
            </a:r>
          </a:p>
          <a:p>
            <a:pPr>
              <a:buClr>
                <a:schemeClr val="tx2"/>
              </a:buClr>
              <a:buSzPct val="100000"/>
              <a:buFont typeface="Wingdings" panose="05000000000000000000" pitchFamily="2" charset="2"/>
              <a:buChar char="§"/>
              <a:defRPr/>
            </a:pPr>
            <a:r>
              <a:rPr lang="en-US" sz="1200" dirty="0">
                <a:solidFill>
                  <a:schemeClr val="tx2"/>
                </a:solidFill>
                <a:latin typeface="Segoe UI Semibold"/>
              </a:rPr>
              <a:t>Extends security to the cloud </a:t>
            </a:r>
            <a:r>
              <a:rPr lang="en-US" sz="1200" dirty="0">
                <a:solidFill>
                  <a:schemeClr val="tx2"/>
                </a:solidFill>
                <a:latin typeface="Segoe UI"/>
              </a:rPr>
              <a:t>to help protect devices, data, apps, and identities from anywhere</a:t>
            </a:r>
          </a:p>
          <a:p>
            <a:pPr>
              <a:buClr>
                <a:schemeClr val="tx2"/>
              </a:buClr>
              <a:buFont typeface="Wingdings" panose="05000000000000000000" pitchFamily="2" charset="2"/>
              <a:buChar char="§"/>
              <a:defRPr/>
            </a:pPr>
            <a:endParaRPr lang="en-US" sz="1200" dirty="0">
              <a:solidFill>
                <a:schemeClr val="tx2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9305856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9FFA1-668F-45F1-A607-583FE315A0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B625FD-50C7-52D8-C8C8-FCD92151F833}"/>
              </a:ext>
            </a:extLst>
          </p:cNvPr>
          <p:cNvCxnSpPr>
            <a:cxnSpLocks/>
          </p:cNvCxnSpPr>
          <p:nvPr/>
        </p:nvCxnSpPr>
        <p:spPr>
          <a:xfrm>
            <a:off x="0" y="2243742"/>
            <a:ext cx="10402956" cy="0"/>
          </a:xfrm>
          <a:prstGeom prst="line">
            <a:avLst/>
          </a:prstGeom>
          <a:noFill/>
          <a:ln w="254000" cap="flat" cmpd="sng" algn="ctr">
            <a:solidFill>
              <a:srgbClr val="AAAAAA"/>
            </a:solidFill>
            <a:prstDash val="solid"/>
            <a:miter lim="800000"/>
            <a:headEnd type="none"/>
          </a:ln>
          <a:effectLst/>
        </p:spPr>
      </p:cxnSp>
      <p:sp>
        <p:nvSpPr>
          <p:cNvPr id="7" name="Arc 6">
            <a:extLst>
              <a:ext uri="{FF2B5EF4-FFF2-40B4-BE49-F238E27FC236}">
                <a16:creationId xmlns:a16="http://schemas.microsoft.com/office/drawing/2014/main" id="{42205D5F-06CD-4227-E9E6-1DFE9B904D83}"/>
              </a:ext>
            </a:extLst>
          </p:cNvPr>
          <p:cNvSpPr/>
          <p:nvPr/>
        </p:nvSpPr>
        <p:spPr>
          <a:xfrm>
            <a:off x="9665222" y="2243742"/>
            <a:ext cx="1465942" cy="1465942"/>
          </a:xfrm>
          <a:prstGeom prst="arc">
            <a:avLst>
              <a:gd name="adj1" fmla="val 16200000"/>
              <a:gd name="adj2" fmla="val 5534253"/>
            </a:avLst>
          </a:prstGeom>
          <a:noFill/>
          <a:ln w="254000" cap="flat" cmpd="sng" algn="ctr">
            <a:solidFill>
              <a:srgbClr val="AAAAA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A02190-90D0-31F8-9F0D-0DEB5B7BA331}"/>
              </a:ext>
            </a:extLst>
          </p:cNvPr>
          <p:cNvCxnSpPr>
            <a:stCxn id="9" idx="2"/>
          </p:cNvCxnSpPr>
          <p:nvPr/>
        </p:nvCxnSpPr>
        <p:spPr>
          <a:xfrm>
            <a:off x="1798553" y="3708378"/>
            <a:ext cx="8604403" cy="1306"/>
          </a:xfrm>
          <a:prstGeom prst="line">
            <a:avLst/>
          </a:prstGeom>
          <a:noFill/>
          <a:ln w="254000" cap="flat" cmpd="sng" algn="ctr">
            <a:solidFill>
              <a:srgbClr val="AAAAAA"/>
            </a:solidFill>
            <a:prstDash val="solid"/>
            <a:miter lim="800000"/>
          </a:ln>
          <a:effectLst/>
        </p:spPr>
      </p:cxnSp>
      <p:sp>
        <p:nvSpPr>
          <p:cNvPr id="9" name="Arc 8">
            <a:extLst>
              <a:ext uri="{FF2B5EF4-FFF2-40B4-BE49-F238E27FC236}">
                <a16:creationId xmlns:a16="http://schemas.microsoft.com/office/drawing/2014/main" id="{3A64C2CA-4217-08A2-465E-CF6562E456BF}"/>
              </a:ext>
            </a:extLst>
          </p:cNvPr>
          <p:cNvSpPr/>
          <p:nvPr/>
        </p:nvSpPr>
        <p:spPr>
          <a:xfrm rot="10800000">
            <a:off x="1060836" y="3708363"/>
            <a:ext cx="1465942" cy="1465942"/>
          </a:xfrm>
          <a:prstGeom prst="arc">
            <a:avLst>
              <a:gd name="adj1" fmla="val 16200000"/>
              <a:gd name="adj2" fmla="val 5422259"/>
            </a:avLst>
          </a:prstGeom>
          <a:noFill/>
          <a:ln w="254000" cap="flat" cmpd="sng" algn="ctr">
            <a:solidFill>
              <a:srgbClr val="AAAAAA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D32D8AC8-E2F3-8FBA-39F3-843CF39BA958}"/>
              </a:ext>
            </a:extLst>
          </p:cNvPr>
          <p:cNvCxnSpPr>
            <a:cxnSpLocks/>
            <a:stCxn id="9" idx="0"/>
          </p:cNvCxnSpPr>
          <p:nvPr/>
        </p:nvCxnSpPr>
        <p:spPr>
          <a:xfrm>
            <a:off x="1793807" y="5174305"/>
            <a:ext cx="10398193" cy="0"/>
          </a:xfrm>
          <a:prstGeom prst="line">
            <a:avLst/>
          </a:prstGeom>
          <a:noFill/>
          <a:ln w="254000" cap="flat" cmpd="sng" algn="ctr">
            <a:solidFill>
              <a:srgbClr val="AAAAAA"/>
            </a:solidFill>
            <a:prstDash val="solid"/>
            <a:miter lim="800000"/>
          </a:ln>
          <a:effectLst/>
        </p:spPr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BD445C-4E0B-04FD-97CC-5AA72A785424}"/>
              </a:ext>
            </a:extLst>
          </p:cNvPr>
          <p:cNvCxnSpPr>
            <a:cxnSpLocks/>
          </p:cNvCxnSpPr>
          <p:nvPr/>
        </p:nvCxnSpPr>
        <p:spPr>
          <a:xfrm>
            <a:off x="0" y="2243742"/>
            <a:ext cx="10402956" cy="0"/>
          </a:xfrm>
          <a:prstGeom prst="line">
            <a:avLst/>
          </a:prstGeom>
          <a:noFill/>
          <a:ln w="25400" cap="flat" cmpd="sng" algn="ctr">
            <a:solidFill>
              <a:srgbClr val="F2F2F2"/>
            </a:solidFill>
            <a:prstDash val="dash"/>
            <a:miter lim="800000"/>
            <a:headEnd type="none"/>
          </a:ln>
          <a:effectLst/>
        </p:spPr>
      </p:cxnSp>
      <p:sp>
        <p:nvSpPr>
          <p:cNvPr id="12" name="Arc 11">
            <a:extLst>
              <a:ext uri="{FF2B5EF4-FFF2-40B4-BE49-F238E27FC236}">
                <a16:creationId xmlns:a16="http://schemas.microsoft.com/office/drawing/2014/main" id="{540D45EF-154C-5339-25BB-C480213BB900}"/>
              </a:ext>
            </a:extLst>
          </p:cNvPr>
          <p:cNvSpPr/>
          <p:nvPr/>
        </p:nvSpPr>
        <p:spPr>
          <a:xfrm>
            <a:off x="9665222" y="2243742"/>
            <a:ext cx="1465942" cy="1465942"/>
          </a:xfrm>
          <a:prstGeom prst="arc">
            <a:avLst>
              <a:gd name="adj1" fmla="val 16200000"/>
              <a:gd name="adj2" fmla="val 5534253"/>
            </a:avLst>
          </a:prstGeom>
          <a:noFill/>
          <a:ln w="25400" cap="flat" cmpd="sng" algn="ctr">
            <a:solidFill>
              <a:srgbClr val="F2F2F2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4870FE5-47AB-1156-5157-E607634EBB2A}"/>
              </a:ext>
            </a:extLst>
          </p:cNvPr>
          <p:cNvCxnSpPr>
            <a:stCxn id="14" idx="2"/>
          </p:cNvCxnSpPr>
          <p:nvPr/>
        </p:nvCxnSpPr>
        <p:spPr>
          <a:xfrm>
            <a:off x="1798553" y="3708378"/>
            <a:ext cx="8604403" cy="1306"/>
          </a:xfrm>
          <a:prstGeom prst="line">
            <a:avLst/>
          </a:prstGeom>
          <a:noFill/>
          <a:ln w="25400" cap="flat" cmpd="sng" algn="ctr">
            <a:solidFill>
              <a:srgbClr val="F2F2F2"/>
            </a:solidFill>
            <a:prstDash val="dash"/>
            <a:miter lim="800000"/>
          </a:ln>
          <a:effectLst/>
        </p:spPr>
      </p:cxnSp>
      <p:sp>
        <p:nvSpPr>
          <p:cNvPr id="14" name="Arc 13">
            <a:extLst>
              <a:ext uri="{FF2B5EF4-FFF2-40B4-BE49-F238E27FC236}">
                <a16:creationId xmlns:a16="http://schemas.microsoft.com/office/drawing/2014/main" id="{CC4C849B-D9E7-BA1D-676B-75CB70653607}"/>
              </a:ext>
            </a:extLst>
          </p:cNvPr>
          <p:cNvSpPr/>
          <p:nvPr/>
        </p:nvSpPr>
        <p:spPr>
          <a:xfrm rot="10800000">
            <a:off x="1060836" y="3708363"/>
            <a:ext cx="1465942" cy="1465942"/>
          </a:xfrm>
          <a:prstGeom prst="arc">
            <a:avLst>
              <a:gd name="adj1" fmla="val 16200000"/>
              <a:gd name="adj2" fmla="val 5422259"/>
            </a:avLst>
          </a:prstGeom>
          <a:noFill/>
          <a:ln w="25400" cap="flat" cmpd="sng" algn="ctr">
            <a:solidFill>
              <a:srgbClr val="F2F2F2"/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53360E6-4A17-15A2-E621-93412AC1EC56}"/>
              </a:ext>
            </a:extLst>
          </p:cNvPr>
          <p:cNvCxnSpPr>
            <a:cxnSpLocks/>
            <a:stCxn id="14" idx="0"/>
          </p:cNvCxnSpPr>
          <p:nvPr/>
        </p:nvCxnSpPr>
        <p:spPr>
          <a:xfrm>
            <a:off x="1793807" y="5174305"/>
            <a:ext cx="10422873" cy="0"/>
          </a:xfrm>
          <a:prstGeom prst="line">
            <a:avLst/>
          </a:prstGeom>
          <a:noFill/>
          <a:ln w="25400" cap="flat" cmpd="sng" algn="ctr">
            <a:solidFill>
              <a:srgbClr val="F2F2F2"/>
            </a:solidFill>
            <a:prstDash val="dash"/>
            <a:miter lim="800000"/>
          </a:ln>
          <a:effectLst/>
        </p:spPr>
      </p:cxnSp>
      <p:sp>
        <p:nvSpPr>
          <p:cNvPr id="16" name="Oval 15">
            <a:extLst>
              <a:ext uri="{FF2B5EF4-FFF2-40B4-BE49-F238E27FC236}">
                <a16:creationId xmlns:a16="http://schemas.microsoft.com/office/drawing/2014/main" id="{24BE93A4-B378-7AEA-00A0-5237C9238D1C}"/>
              </a:ext>
            </a:extLst>
          </p:cNvPr>
          <p:cNvSpPr/>
          <p:nvPr/>
        </p:nvSpPr>
        <p:spPr>
          <a:xfrm>
            <a:off x="2484728" y="1966859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0CA1C0-6745-9EA3-D515-5ACF0C282D28}"/>
              </a:ext>
            </a:extLst>
          </p:cNvPr>
          <p:cNvSpPr txBox="1"/>
          <p:nvPr/>
        </p:nvSpPr>
        <p:spPr>
          <a:xfrm>
            <a:off x="2566848" y="2163617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62367A78-2118-A85A-1D61-655EB87B080B}"/>
              </a:ext>
            </a:extLst>
          </p:cNvPr>
          <p:cNvSpPr/>
          <p:nvPr/>
        </p:nvSpPr>
        <p:spPr>
          <a:xfrm>
            <a:off x="6198024" y="1977723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9DC24D31-D202-F5C8-7528-08C473FCA6F0}"/>
              </a:ext>
            </a:extLst>
          </p:cNvPr>
          <p:cNvSpPr txBox="1"/>
          <p:nvPr/>
        </p:nvSpPr>
        <p:spPr>
          <a:xfrm>
            <a:off x="6280144" y="2174481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E53408F9-913B-FB44-5E50-6AD9778CAAD5}"/>
              </a:ext>
            </a:extLst>
          </p:cNvPr>
          <p:cNvSpPr/>
          <p:nvPr/>
        </p:nvSpPr>
        <p:spPr>
          <a:xfrm>
            <a:off x="7656740" y="3435068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tx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1" name="TextBox 60">
            <a:extLst>
              <a:ext uri="{FF2B5EF4-FFF2-40B4-BE49-F238E27FC236}">
                <a16:creationId xmlns:a16="http://schemas.microsoft.com/office/drawing/2014/main" id="{7E842483-2E37-2592-89F3-EA2D20DB4E5C}"/>
              </a:ext>
            </a:extLst>
          </p:cNvPr>
          <p:cNvSpPr txBox="1"/>
          <p:nvPr/>
        </p:nvSpPr>
        <p:spPr>
          <a:xfrm>
            <a:off x="7738860" y="3631826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0CBF4BC1-D03D-F443-4FB5-660E91E6C090}"/>
              </a:ext>
            </a:extLst>
          </p:cNvPr>
          <p:cNvSpPr/>
          <p:nvPr/>
        </p:nvSpPr>
        <p:spPr>
          <a:xfrm>
            <a:off x="9591837" y="1942569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accent3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B0DA4AC-C490-011C-43BB-5B733545D7D1}"/>
              </a:ext>
            </a:extLst>
          </p:cNvPr>
          <p:cNvSpPr txBox="1"/>
          <p:nvPr/>
        </p:nvSpPr>
        <p:spPr>
          <a:xfrm>
            <a:off x="9673957" y="2139327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id="{1BC19626-E6E1-496B-CA4A-047D3512649B}"/>
              </a:ext>
            </a:extLst>
          </p:cNvPr>
          <p:cNvSpPr/>
          <p:nvPr/>
        </p:nvSpPr>
        <p:spPr>
          <a:xfrm>
            <a:off x="4232978" y="3438243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accent5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C0BA79D0-A360-2BEE-3A94-F28E636D4C3A}"/>
              </a:ext>
            </a:extLst>
          </p:cNvPr>
          <p:cNvSpPr txBox="1"/>
          <p:nvPr/>
        </p:nvSpPr>
        <p:spPr>
          <a:xfrm>
            <a:off x="4315098" y="3635001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BAF00859-44FE-EF8E-3B07-9EF828D0EEDB}"/>
              </a:ext>
            </a:extLst>
          </p:cNvPr>
          <p:cNvSpPr/>
          <p:nvPr/>
        </p:nvSpPr>
        <p:spPr>
          <a:xfrm>
            <a:off x="2436881" y="4960270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accent4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2A836376-E417-7ED2-3682-43EF011AD015}"/>
              </a:ext>
            </a:extLst>
          </p:cNvPr>
          <p:cNvSpPr txBox="1"/>
          <p:nvPr/>
        </p:nvSpPr>
        <p:spPr>
          <a:xfrm>
            <a:off x="2519001" y="5157028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5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6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E1C5DBE-96BB-9FA2-EC24-4150AE752F50}"/>
              </a:ext>
            </a:extLst>
          </p:cNvPr>
          <p:cNvSpPr txBox="1"/>
          <p:nvPr/>
        </p:nvSpPr>
        <p:spPr>
          <a:xfrm>
            <a:off x="1060836" y="1769621"/>
            <a:ext cx="903048" cy="23301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START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E8C7E08-A444-B652-788E-B2112E4B6976}"/>
              </a:ext>
            </a:extLst>
          </p:cNvPr>
          <p:cNvSpPr txBox="1"/>
          <p:nvPr/>
        </p:nvSpPr>
        <p:spPr>
          <a:xfrm>
            <a:off x="2079809" y="1489065"/>
            <a:ext cx="13563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Identify &amp; Access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FAD011A5-2CDD-2D11-9347-CBCDF7D2C652}"/>
              </a:ext>
            </a:extLst>
          </p:cNvPr>
          <p:cNvSpPr txBox="1"/>
          <p:nvPr/>
        </p:nvSpPr>
        <p:spPr>
          <a:xfrm>
            <a:off x="1755797" y="2589886"/>
            <a:ext cx="1979272" cy="801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Cloud Identity</a:t>
            </a: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Password less</a:t>
            </a: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Conditional Access</a:t>
            </a: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Microsoft Defender for Identity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19421BDF-D05D-B73F-339C-E87939EC4E8C}"/>
              </a:ext>
            </a:extLst>
          </p:cNvPr>
          <p:cNvSpPr txBox="1"/>
          <p:nvPr/>
        </p:nvSpPr>
        <p:spPr>
          <a:xfrm>
            <a:off x="5520611" y="1489065"/>
            <a:ext cx="1818290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Cloud Files and Services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5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ea typeface="Ebrima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E1910EF7-B7C2-8FE7-A87E-732BC46C6DF0}"/>
              </a:ext>
            </a:extLst>
          </p:cNvPr>
          <p:cNvSpPr txBox="1"/>
          <p:nvPr/>
        </p:nvSpPr>
        <p:spPr>
          <a:xfrm>
            <a:off x="8892826" y="1581636"/>
            <a:ext cx="19809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kern="0" cap="none" spc="5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E6B600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Modern Devices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B4DB5659-82E8-DA44-37CC-9BA9A7715ACE}"/>
              </a:ext>
            </a:extLst>
          </p:cNvPr>
          <p:cNvSpPr txBox="1"/>
          <p:nvPr/>
        </p:nvSpPr>
        <p:spPr>
          <a:xfrm>
            <a:off x="7255431" y="2872949"/>
            <a:ext cx="13563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200" b="1" i="0" u="none" strike="noStrike" kern="0" cap="none" spc="50" normalizeH="0" baseline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0F1C50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Device Management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EF9147A-4C2D-3CFB-D41B-6FD7D7F9A4AD}"/>
              </a:ext>
            </a:extLst>
          </p:cNvPr>
          <p:cNvSpPr txBox="1"/>
          <p:nvPr/>
        </p:nvSpPr>
        <p:spPr>
          <a:xfrm>
            <a:off x="3776016" y="2897732"/>
            <a:ext cx="1467690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83B254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Endpoint Servicing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F23EF71F-1F99-7304-3EF4-0D745EBC30E0}"/>
              </a:ext>
            </a:extLst>
          </p:cNvPr>
          <p:cNvSpPr txBox="1"/>
          <p:nvPr/>
        </p:nvSpPr>
        <p:spPr>
          <a:xfrm>
            <a:off x="2024156" y="4566841"/>
            <a:ext cx="1467690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BC4328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Endpoint Security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C6CF0549-8FB7-876C-CD4E-2C7EA78293E1}"/>
              </a:ext>
            </a:extLst>
          </p:cNvPr>
          <p:cNvSpPr txBox="1"/>
          <p:nvPr/>
        </p:nvSpPr>
        <p:spPr>
          <a:xfrm>
            <a:off x="5711203" y="2603859"/>
            <a:ext cx="1524033" cy="7986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OneDrive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Microsoft Teams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Microsoft Defender for Office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32334483-D7B9-85D1-75E6-954289A57B40}"/>
              </a:ext>
            </a:extLst>
          </p:cNvPr>
          <p:cNvSpPr txBox="1"/>
          <p:nvPr/>
        </p:nvSpPr>
        <p:spPr>
          <a:xfrm>
            <a:off x="6783730" y="4067058"/>
            <a:ext cx="2453285" cy="100380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Windows Autopilot, Co-Management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Configurations and Policies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Application Mgmt.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Device Health and Compliance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Endpoint Analytics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E62AC803-3711-A1B6-C446-E7ACA3FBBC3E}"/>
              </a:ext>
            </a:extLst>
          </p:cNvPr>
          <p:cNvSpPr txBox="1"/>
          <p:nvPr/>
        </p:nvSpPr>
        <p:spPr>
          <a:xfrm>
            <a:off x="3436192" y="4038768"/>
            <a:ext cx="2101946" cy="391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Windows Update for Business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M365 Apps MEC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D880D1DA-4C00-79B5-DC02-E385521F224B}"/>
              </a:ext>
            </a:extLst>
          </p:cNvPr>
          <p:cNvSpPr txBox="1"/>
          <p:nvPr/>
        </p:nvSpPr>
        <p:spPr>
          <a:xfrm>
            <a:off x="1548732" y="5594197"/>
            <a:ext cx="2325472" cy="801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Cloud managed firmware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Secure Boot and BitLocker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Windows Hello for Business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Microsoft Defender for Endpoint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77137D4-002E-FA82-2EF4-949A4372DFB3}"/>
              </a:ext>
            </a:extLst>
          </p:cNvPr>
          <p:cNvSpPr txBox="1"/>
          <p:nvPr/>
        </p:nvSpPr>
        <p:spPr>
          <a:xfrm>
            <a:off x="8470342" y="2622368"/>
            <a:ext cx="2796755" cy="59638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Windows, iOS and Android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Surface / Secured Core PCs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HoloLens, Surface Hub &amp; Specialty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0AFCD08A-A4D2-B189-8915-D7751FCE0054}"/>
              </a:ext>
            </a:extLst>
          </p:cNvPr>
          <p:cNvSpPr/>
          <p:nvPr/>
        </p:nvSpPr>
        <p:spPr>
          <a:xfrm>
            <a:off x="5878749" y="4937178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accent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89E39453-4FE0-8C47-B75E-51A585CC79DC}"/>
              </a:ext>
            </a:extLst>
          </p:cNvPr>
          <p:cNvSpPr txBox="1"/>
          <p:nvPr/>
        </p:nvSpPr>
        <p:spPr>
          <a:xfrm>
            <a:off x="5960869" y="5133936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spc="50">
                <a:solidFill>
                  <a:srgbClr val="1C1C1C"/>
                </a:solidFill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7</a:t>
            </a:r>
            <a:endParaRPr kumimoji="0" lang="en-US" sz="2400" b="1" i="0" u="none" strike="noStrike" kern="0" cap="none" spc="5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Ebrima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21C77CBB-31CC-29FE-A796-8E254CB0B9CD}"/>
              </a:ext>
            </a:extLst>
          </p:cNvPr>
          <p:cNvSpPr txBox="1"/>
          <p:nvPr/>
        </p:nvSpPr>
        <p:spPr>
          <a:xfrm>
            <a:off x="5477438" y="4437431"/>
            <a:ext cx="135638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Virtualized Endpoints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DBC3674-30E9-6B91-BBD0-C16156F2AACB}"/>
              </a:ext>
            </a:extLst>
          </p:cNvPr>
          <p:cNvSpPr txBox="1"/>
          <p:nvPr/>
        </p:nvSpPr>
        <p:spPr>
          <a:xfrm>
            <a:off x="5132368" y="5592753"/>
            <a:ext cx="1979272" cy="391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Azure Virtual Desktop</a:t>
            </a:r>
          </a:p>
          <a:p>
            <a:pPr marL="0" marR="0" lvl="0" indent="0" algn="ctr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Windows 365</a:t>
            </a:r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A79D570C-8E9D-46F9-1116-0678A7F59200}"/>
              </a:ext>
            </a:extLst>
          </p:cNvPr>
          <p:cNvSpPr/>
          <p:nvPr/>
        </p:nvSpPr>
        <p:spPr>
          <a:xfrm>
            <a:off x="9654856" y="4988477"/>
            <a:ext cx="553766" cy="553766"/>
          </a:xfrm>
          <a:prstGeom prst="ellipse">
            <a:avLst/>
          </a:prstGeom>
          <a:solidFill>
            <a:srgbClr val="F2F2F2"/>
          </a:solidFill>
          <a:ln w="127000" cap="flat" cmpd="sng" algn="ctr">
            <a:solidFill>
              <a:schemeClr val="bg2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23E63522-3C0D-E393-8178-39B79E469D5D}"/>
              </a:ext>
            </a:extLst>
          </p:cNvPr>
          <p:cNvSpPr txBox="1"/>
          <p:nvPr/>
        </p:nvSpPr>
        <p:spPr>
          <a:xfrm>
            <a:off x="9736976" y="5185235"/>
            <a:ext cx="389526" cy="262059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kern="0" spc="50">
                <a:solidFill>
                  <a:srgbClr val="1C1C1C"/>
                </a:solidFill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8</a:t>
            </a:r>
            <a:endParaRPr kumimoji="0" lang="en-US" sz="2400" b="1" i="0" u="none" strike="noStrike" kern="0" cap="none" spc="5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ea typeface="Ebrima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9AC941D2-6DE6-66A2-11C2-D315DEF3357E}"/>
              </a:ext>
            </a:extLst>
          </p:cNvPr>
          <p:cNvSpPr txBox="1"/>
          <p:nvPr/>
        </p:nvSpPr>
        <p:spPr>
          <a:xfrm>
            <a:off x="8974041" y="4399325"/>
            <a:ext cx="1877225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5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Microsoft Managed Devices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0" cap="none" spc="5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ea typeface="Ebrima" panose="02000000000000000000" pitchFamily="2" charset="0"/>
              <a:cs typeface="Segoe UI" panose="020B0502040204020203" pitchFamily="34" charset="0"/>
            </a:endParaRP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4EED8EEE-1D87-25DF-6DEA-2BD3C27F28E9}"/>
              </a:ext>
            </a:extLst>
          </p:cNvPr>
          <p:cNvSpPr txBox="1"/>
          <p:nvPr/>
        </p:nvSpPr>
        <p:spPr>
          <a:xfrm>
            <a:off x="9371557" y="5669678"/>
            <a:ext cx="1548091" cy="3911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ja-JP"/>
            </a:defPPr>
            <a:lvl1pPr marR="0" lvl="0" indent="0" algn="ctr" fontAlgn="auto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100" b="0" i="0" u="none" strike="noStrike" kern="0" cap="none" spc="0" normalizeH="0" baseline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Segoe UI"/>
                <a:ea typeface="Ebrima" panose="02000000000000000000" pitchFamily="2" charset="0"/>
                <a:cs typeface="Segoe UI" panose="020B0502040204020203" pitchFamily="34" charset="0"/>
              </a:defRPr>
            </a:lvl1pPr>
          </a:lstStyle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Device management</a:t>
            </a:r>
          </a:p>
          <a:p>
            <a:pPr marL="0" marR="0" lvl="0" indent="0" defTabSz="9144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ea typeface="Ebrima" panose="02000000000000000000" pitchFamily="2" charset="0"/>
                <a:cs typeface="Segoe UI" panose="020B0502040204020203" pitchFamily="34" charset="0"/>
              </a:rPr>
              <a:t>Security monitoring</a:t>
            </a:r>
          </a:p>
        </p:txBody>
      </p:sp>
      <p:sp>
        <p:nvSpPr>
          <p:cNvPr id="92" name="Arrow: Chevron 91">
            <a:extLst>
              <a:ext uri="{FF2B5EF4-FFF2-40B4-BE49-F238E27FC236}">
                <a16:creationId xmlns:a16="http://schemas.microsoft.com/office/drawing/2014/main" id="{FAC31062-FBDF-C45B-0C0D-ECFA3A429F88}"/>
              </a:ext>
            </a:extLst>
          </p:cNvPr>
          <p:cNvSpPr/>
          <p:nvPr/>
        </p:nvSpPr>
        <p:spPr>
          <a:xfrm>
            <a:off x="7699914" y="699325"/>
            <a:ext cx="3708075" cy="502674"/>
          </a:xfrm>
          <a:prstGeom prst="chevron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4762" marR="0" lvl="0" indent="0" algn="ctr" defTabSz="9326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67"/>
              </a:spcAft>
              <a:buClrTx/>
              <a:buSzPct val="90000"/>
              <a:buFont typeface="Arial" panose="020B0604020202020204" pitchFamily="34" charset="0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ea typeface="+mn-ea"/>
                <a:cs typeface="Segoe UI" panose="020B0502040204020203" pitchFamily="34" charset="0"/>
              </a:rPr>
              <a:t>Continue the journey with Windows 11</a:t>
            </a:r>
          </a:p>
        </p:txBody>
      </p:sp>
      <p:sp>
        <p:nvSpPr>
          <p:cNvPr id="93" name="Arrow: Chevron 92">
            <a:extLst>
              <a:ext uri="{FF2B5EF4-FFF2-40B4-BE49-F238E27FC236}">
                <a16:creationId xmlns:a16="http://schemas.microsoft.com/office/drawing/2014/main" id="{0A1C8814-CF97-13F4-E34D-F22C9505A807}"/>
              </a:ext>
            </a:extLst>
          </p:cNvPr>
          <p:cNvSpPr/>
          <p:nvPr/>
        </p:nvSpPr>
        <p:spPr>
          <a:xfrm>
            <a:off x="4115618" y="699290"/>
            <a:ext cx="3708075" cy="502674"/>
          </a:xfrm>
          <a:prstGeom prst="chevron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2667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67"/>
              </a:spcAft>
              <a:buClrTx/>
              <a:buSzPct val="90000"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cs typeface="Segoe UI"/>
              </a:rPr>
              <a:t>Identity and Access, Device and App Management, Zero Trust</a:t>
            </a:r>
            <a:endParaRPr lang="en-US" sz="12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cs typeface="Segoe UI"/>
            </a:endParaRPr>
          </a:p>
        </p:txBody>
      </p:sp>
      <p:sp>
        <p:nvSpPr>
          <p:cNvPr id="94" name="Arrow: Chevron 93">
            <a:extLst>
              <a:ext uri="{FF2B5EF4-FFF2-40B4-BE49-F238E27FC236}">
                <a16:creationId xmlns:a16="http://schemas.microsoft.com/office/drawing/2014/main" id="{4640AD06-25EA-AA29-2B48-14422A5E5CAA}"/>
              </a:ext>
            </a:extLst>
          </p:cNvPr>
          <p:cNvSpPr/>
          <p:nvPr/>
        </p:nvSpPr>
        <p:spPr>
          <a:xfrm>
            <a:off x="532262" y="698982"/>
            <a:ext cx="3708075" cy="502674"/>
          </a:xfrm>
          <a:prstGeom prst="chevron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200" b="1">
                <a:solidFill>
                  <a:schemeClr val="bg1"/>
                </a:solidFill>
              </a:rPr>
              <a:t>Roadmap to modernizing endpoints | Security </a:t>
            </a:r>
            <a:endParaRPr kumimoji="1" lang="en-CA" sz="1200" b="1">
              <a:solidFill>
                <a:schemeClr val="bg1"/>
              </a:solidFill>
            </a:endParaRPr>
          </a:p>
        </p:txBody>
      </p:sp>
      <p:grpSp>
        <p:nvGrpSpPr>
          <p:cNvPr id="95" name="Group 94" descr="Advance the journey across the Zero Trust security model">
            <a:extLst>
              <a:ext uri="{FF2B5EF4-FFF2-40B4-BE49-F238E27FC236}">
                <a16:creationId xmlns:a16="http://schemas.microsoft.com/office/drawing/2014/main" id="{7EB97B2E-2FF2-BEA9-F091-BF4E9D2F4E67}"/>
              </a:ext>
            </a:extLst>
          </p:cNvPr>
          <p:cNvGrpSpPr/>
          <p:nvPr/>
        </p:nvGrpSpPr>
        <p:grpSpPr>
          <a:xfrm>
            <a:off x="184143" y="6306762"/>
            <a:ext cx="12192001" cy="300058"/>
            <a:chOff x="-1" y="6174031"/>
            <a:chExt cx="12192001" cy="253429"/>
          </a:xfrm>
        </p:grpSpPr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0D226195-FC9F-4CD3-1A63-606FAC8D5F21}"/>
                </a:ext>
                <a:ext uri="{C183D7F6-B498-43B3-948B-1728B52AA6E4}">
                  <adec:decorative xmlns:adec="http://schemas.microsoft.com/office/drawing/2017/decorative" val="0"/>
                </a:ext>
              </a:extLst>
            </p:cNvPr>
            <p:cNvSpPr/>
            <p:nvPr/>
          </p:nvSpPr>
          <p:spPr bwMode="auto">
            <a:xfrm>
              <a:off x="-1" y="6174031"/>
              <a:ext cx="12192001" cy="253429"/>
            </a:xfrm>
            <a:prstGeom prst="rect">
              <a:avLst/>
            </a:prstGeom>
            <a:noFill/>
            <a:ln>
              <a:noFill/>
              <a:headEnd type="none" w="med" len="med"/>
              <a:tailEnd type="none" w="med" len="med"/>
            </a:ln>
            <a:effectLst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2880" tIns="146304" rIns="182880" bIns="146304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32472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Segoe UI" pitchFamily="34" charset="0"/>
                <a:cs typeface="Segoe UI" pitchFamily="34" charset="0"/>
              </a:endParaRPr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608E2291-55B3-5EA4-12FA-94D500C64A9B}"/>
                </a:ext>
              </a:extLst>
            </p:cNvPr>
            <p:cNvGrpSpPr/>
            <p:nvPr/>
          </p:nvGrpSpPr>
          <p:grpSpPr>
            <a:xfrm>
              <a:off x="586492" y="6197636"/>
              <a:ext cx="11019016" cy="202198"/>
              <a:chOff x="590372" y="7457470"/>
              <a:chExt cx="11019016" cy="202198"/>
            </a:xfrm>
          </p:grpSpPr>
          <p:cxnSp>
            <p:nvCxnSpPr>
              <p:cNvPr id="98" name="Straight Connector 97">
                <a:extLst>
                  <a:ext uri="{FF2B5EF4-FFF2-40B4-BE49-F238E27FC236}">
                    <a16:creationId xmlns:a16="http://schemas.microsoft.com/office/drawing/2014/main" id="{93BF0D33-62B5-6232-7E5B-CF70A0AF6D11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90372" y="7558569"/>
                <a:ext cx="11019016" cy="0"/>
              </a:xfrm>
              <a:prstGeom prst="line">
                <a:avLst/>
              </a:prstGeom>
              <a:ln w="19050">
                <a:solidFill>
                  <a:schemeClr val="tx2"/>
                </a:solidFill>
                <a:headEnd type="arrow" w="lg" len="med"/>
                <a:tailEnd type="arrow" w="lg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9" name="Text Placeholder 1">
                <a:hlinkClick r:id="" action="ppaction://noaction"/>
                <a:extLst>
                  <a:ext uri="{FF2B5EF4-FFF2-40B4-BE49-F238E27FC236}">
                    <a16:creationId xmlns:a16="http://schemas.microsoft.com/office/drawing/2014/main" id="{E54501DD-E6A3-9832-59D5-85720C264125}"/>
                  </a:ext>
                  <a:ext uri="{C183D7F6-B498-43B3-948B-1728B52AA6E4}">
                    <adec:decorative xmlns:adec="http://schemas.microsoft.com/office/drawing/2017/decorative" val="0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550793" y="7457470"/>
                <a:ext cx="5457818" cy="202198"/>
              </a:xfrm>
              <a:prstGeom prst="rect">
                <a:avLst/>
              </a:prstGeom>
              <a:solidFill>
                <a:srgbClr val="FBFBFB"/>
              </a:solidFill>
            </p:spPr>
            <p:txBody>
              <a:bodyPr vert="horz" wrap="square" lIns="0" tIns="0" rIns="0" bIns="0" rtlCol="0" anchor="ctr">
                <a:noAutofit/>
              </a:bodyPr>
              <a:lstStyle>
                <a:lvl1pPr marL="0" marR="0" indent="0" algn="l" defTabSz="932742" rtl="0" eaLnBrk="1" fontAlgn="auto" latinLnBrk="0" hangingPunct="1">
                  <a:lnSpc>
                    <a:spcPts val="1765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Pct val="90000"/>
                  <a:buFont typeface="Wingdings" panose="05000000000000000000" pitchFamily="2" charset="2"/>
                  <a:buNone/>
                  <a:tabLst/>
                  <a:defRPr lang="en-US" sz="1200" b="0" kern="1200" spc="0" baseline="0" dirty="0">
                    <a:solidFill>
                      <a:srgbClr val="000000"/>
                    </a:solidFill>
                    <a:latin typeface="+mj-lt"/>
                    <a:ea typeface="+mn-ea"/>
                    <a:cs typeface="+mn-cs"/>
                  </a:defRPr>
                </a:lvl1pPr>
                <a:lvl2pPr marL="0" marR="0" indent="0" algn="l" defTabSz="914367" rtl="0" eaLnBrk="1" fontAlgn="auto" latinLnBrk="0" hangingPunct="1">
                  <a:lnSpc>
                    <a:spcPts val="1765"/>
                  </a:lnSpc>
                  <a:spcBef>
                    <a:spcPts val="441"/>
                  </a:spcBef>
                  <a:spcAft>
                    <a:spcPts val="0"/>
                  </a:spcAft>
                  <a:buClrTx/>
                  <a:buSzPct val="90000"/>
                  <a:buFont typeface="Arial" panose="020B0604020202020204" pitchFamily="34" charset="0"/>
                  <a:buNone/>
                  <a:tabLst/>
                  <a:defRPr sz="1200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2pPr>
                <a:lvl3pPr marL="448193" marR="0" indent="0" algn="l" defTabSz="932742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Wingdings" panose="05000000000000000000" pitchFamily="2" charset="2"/>
                  <a:buNone/>
                  <a:tabLst/>
                  <a:defRPr sz="1400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3pPr>
                <a:lvl4pPr marL="672290" marR="0" indent="0" algn="l" defTabSz="932742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Wingdings" panose="05000000000000000000" pitchFamily="2" charset="2"/>
                  <a:buNone/>
                  <a:tabLst/>
                  <a:defRPr sz="1200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4pPr>
                <a:lvl5pPr marL="896386" marR="0" indent="0" algn="l" defTabSz="932742" rtl="0" eaLnBrk="1" fontAlgn="auto" latinLnBrk="0" hangingPunct="1">
                  <a:lnSpc>
                    <a:spcPct val="100000"/>
                  </a:lnSpc>
                  <a:spcBef>
                    <a:spcPct val="20000"/>
                  </a:spcBef>
                  <a:spcAft>
                    <a:spcPts val="0"/>
                  </a:spcAft>
                  <a:buClrTx/>
                  <a:buSzPct val="90000"/>
                  <a:buFont typeface="Wingdings" panose="05000000000000000000" pitchFamily="2" charset="2"/>
                  <a:buNone/>
                  <a:tabLst/>
                  <a:defRPr sz="1000" kern="1200" spc="0" baseline="0">
                    <a:solidFill>
                      <a:srgbClr val="000000"/>
                    </a:solidFill>
                    <a:latin typeface="+mn-lt"/>
                    <a:ea typeface="+mn-ea"/>
                    <a:cs typeface="+mn-cs"/>
                  </a:defRPr>
                </a:lvl5pPr>
                <a:lvl6pPr marL="2565040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031412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97783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964155" indent="-233186" algn="l" defTabSz="932742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32742" rtl="0" eaLnBrk="1" fontAlgn="auto" latinLnBrk="0" hangingPunct="1">
                  <a:lnSpc>
                    <a:spcPct val="100000"/>
                  </a:lnSpc>
                  <a:spcBef>
                    <a:spcPts val="1200"/>
                  </a:spcBef>
                  <a:spcAft>
                    <a:spcPts val="0"/>
                  </a:spcAft>
                  <a:buClrTx/>
                  <a:buSzPct val="90000"/>
                  <a:buFont typeface="Wingdings" panose="05000000000000000000" pitchFamily="2" charset="2"/>
                  <a:buNone/>
                  <a:tabLst/>
                  <a:defRPr/>
                </a:pPr>
                <a:r>
                  <a:rPr kumimoji="0" lang="en-US" sz="1600" b="0" i="0" u="none" strike="noStrike" kern="1200" cap="none" spc="0" normalizeH="0" baseline="0" noProof="0">
                    <a:ln>
                      <a:noFill/>
                    </a:ln>
                    <a:solidFill>
                      <a:schemeClr val="tx2"/>
                    </a:solidFill>
                    <a:effectLst/>
                    <a:uLnTx/>
                    <a:uFillTx/>
                    <a:latin typeface="+mn-lt"/>
                    <a:ea typeface="+mn-ea"/>
                    <a:cs typeface="Segoe UI" panose="020B0502040204020203" pitchFamily="34" charset="0"/>
                  </a:rPr>
                  <a:t>Advance the journey across the Zero Trust security model</a:t>
                </a:r>
              </a:p>
            </p:txBody>
          </p:sp>
        </p:grpSp>
      </p:grp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EBD15521-213B-98DA-1A4A-6D76DA97557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27040" cy="212436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413434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E9FFA1-668F-45F1-A607-583FE315A0C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80BE1D76-5110-1324-40BF-1FFD9D392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Windows 11 Deployment Approach </a:t>
            </a: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65F6215D-628E-4363-1CE3-E44580F7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6929898" y="2018417"/>
            <a:ext cx="3291197" cy="3291193"/>
          </a:xfrm>
          <a:custGeom>
            <a:avLst/>
            <a:gdLst>
              <a:gd name="connsiteX0" fmla="*/ 1154264 w 2308528"/>
              <a:gd name="connsiteY0" fmla="*/ 0 h 2308528"/>
              <a:gd name="connsiteX1" fmla="*/ 2308528 w 2308528"/>
              <a:gd name="connsiteY1" fmla="*/ 1154264 h 2308528"/>
              <a:gd name="connsiteX2" fmla="*/ 1154264 w 2308528"/>
              <a:gd name="connsiteY2" fmla="*/ 2308528 h 2308528"/>
              <a:gd name="connsiteX3" fmla="*/ 0 w 2308528"/>
              <a:gd name="connsiteY3" fmla="*/ 1154264 h 2308528"/>
              <a:gd name="connsiteX4" fmla="*/ 1154264 w 2308528"/>
              <a:gd name="connsiteY4" fmla="*/ 0 h 23085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308528" h="2308528">
                <a:moveTo>
                  <a:pt x="1154264" y="0"/>
                </a:moveTo>
                <a:cubicBezTo>
                  <a:pt x="1791746" y="0"/>
                  <a:pt x="2308528" y="516782"/>
                  <a:pt x="2308528" y="1154264"/>
                </a:cubicBezTo>
                <a:cubicBezTo>
                  <a:pt x="2308528" y="1791746"/>
                  <a:pt x="1791746" y="2308528"/>
                  <a:pt x="1154264" y="2308528"/>
                </a:cubicBezTo>
                <a:cubicBezTo>
                  <a:pt x="516782" y="2308528"/>
                  <a:pt x="0" y="1791746"/>
                  <a:pt x="0" y="1154264"/>
                </a:cubicBezTo>
                <a:cubicBezTo>
                  <a:pt x="0" y="516782"/>
                  <a:pt x="516782" y="0"/>
                  <a:pt x="115426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7" tIns="45713" rIns="91427" bIns="45713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19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765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8E3BF7A9-A560-A61F-58AC-A3D684C0E5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8740273" y="2846377"/>
            <a:ext cx="1162845" cy="1152000"/>
            <a:chOff x="7916322" y="3396604"/>
            <a:chExt cx="1434957" cy="1421574"/>
          </a:xfrm>
        </p:grpSpPr>
        <p:pic>
          <p:nvPicPr>
            <p:cNvPr id="8" name="Picture 7" descr="A picture containing text, electronics, display, computer&#10;&#10;Description automatically generated">
              <a:extLst>
                <a:ext uri="{FF2B5EF4-FFF2-40B4-BE49-F238E27FC236}">
                  <a16:creationId xmlns:a16="http://schemas.microsoft.com/office/drawing/2014/main" id="{CE26754D-576E-4F64-0813-95C1E386FA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6322" y="3689426"/>
              <a:ext cx="1434957" cy="1128752"/>
            </a:xfrm>
            <a:prstGeom prst="rect">
              <a:avLst/>
            </a:prstGeom>
          </p:spPr>
        </p:pic>
        <p:pic>
          <p:nvPicPr>
            <p:cNvPr id="9" name="Windows 10 logo">
              <a:extLst>
                <a:ext uri="{FF2B5EF4-FFF2-40B4-BE49-F238E27FC236}">
                  <a16:creationId xmlns:a16="http://schemas.microsoft.com/office/drawing/2014/main" id="{379EA433-4004-D832-5A71-0FB807A608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6288" y="3396604"/>
              <a:ext cx="1210241" cy="24622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CBCE92D-4412-6A1C-6B02-D7546D4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/>
        </p:nvGrpSpPr>
        <p:grpSpPr>
          <a:xfrm>
            <a:off x="6769241" y="2681491"/>
            <a:ext cx="2081309" cy="1440000"/>
            <a:chOff x="8242083" y="3228759"/>
            <a:chExt cx="2465497" cy="1705808"/>
          </a:xfrm>
        </p:grpSpPr>
        <p:pic>
          <p:nvPicPr>
            <p:cNvPr id="11" name="Picture 10" descr="A computer with a blue screen&#10;&#10;Description automatically generated with low confidence">
              <a:extLst>
                <a:ext uri="{FF2B5EF4-FFF2-40B4-BE49-F238E27FC236}">
                  <a16:creationId xmlns:a16="http://schemas.microsoft.com/office/drawing/2014/main" id="{AEE00BFB-AFBD-E426-956E-12284C2F065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2083" y="3547724"/>
              <a:ext cx="2465497" cy="1386843"/>
            </a:xfrm>
            <a:prstGeom prst="rect">
              <a:avLst/>
            </a:prstGeom>
          </p:spPr>
        </p:pic>
        <p:pic>
          <p:nvPicPr>
            <p:cNvPr id="12" name="Picture 11" descr="Windows 11 logo">
              <a:extLst>
                <a:ext uri="{FF2B5EF4-FFF2-40B4-BE49-F238E27FC236}">
                  <a16:creationId xmlns:a16="http://schemas.microsoft.com/office/drawing/2014/main" id="{A31A3CFA-7BE0-1EA9-8AEE-32BCA51F1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27250" y="3228759"/>
              <a:ext cx="1474664" cy="595958"/>
            </a:xfrm>
            <a:prstGeom prst="rect">
              <a:avLst/>
            </a:prstGeom>
          </p:spPr>
        </p:pic>
      </p:grpSp>
      <p:sp>
        <p:nvSpPr>
          <p:cNvPr id="13" name="Rounded Rectangle 36">
            <a:extLst>
              <a:ext uri="{FF2B5EF4-FFF2-40B4-BE49-F238E27FC236}">
                <a16:creationId xmlns:a16="http://schemas.microsoft.com/office/drawing/2014/main" id="{60C353E5-5B5D-D88D-4C88-0B480D3993B6}"/>
              </a:ext>
            </a:extLst>
          </p:cNvPr>
          <p:cNvSpPr/>
          <p:nvPr/>
        </p:nvSpPr>
        <p:spPr>
          <a:xfrm>
            <a:off x="563880" y="1570346"/>
            <a:ext cx="4904143" cy="2682084"/>
          </a:xfrm>
          <a:prstGeom prst="roundRect">
            <a:avLst>
              <a:gd name="adj" fmla="val 2801"/>
            </a:avLst>
          </a:prstGeom>
          <a:solidFill>
            <a:schemeClr val="accent1"/>
          </a:solidFill>
          <a:ln w="12700">
            <a:solidFill>
              <a:schemeClr val="bg1"/>
            </a:solidFill>
            <a:miter lim="400000"/>
          </a:ln>
          <a:effectLst/>
        </p:spPr>
        <p:txBody>
          <a:bodyPr lIns="274320" tIns="0" rIns="274320" bIns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Windows 10 &amp; 11 Cohabitate: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ea typeface="+mn-ea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Update devices that meet the hardware floor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Same servicing framework &amp; process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Same tooling &amp; management approach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Same ring strategy and approach – just another feature update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Run the same applications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Familiar user experiences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Same deployment cadence</a:t>
            </a:r>
          </a:p>
        </p:txBody>
      </p:sp>
      <p:sp>
        <p:nvSpPr>
          <p:cNvPr id="14" name="update dark">
            <a:extLst>
              <a:ext uri="{FF2B5EF4-FFF2-40B4-BE49-F238E27FC236}">
                <a16:creationId xmlns:a16="http://schemas.microsoft.com/office/drawing/2014/main" id="{AEBFA554-F04C-6DA2-968B-00848DA66447}"/>
              </a:ext>
            </a:extLst>
          </p:cNvPr>
          <p:cNvSpPr txBox="1"/>
          <p:nvPr/>
        </p:nvSpPr>
        <p:spPr>
          <a:xfrm>
            <a:off x="490685" y="4913261"/>
            <a:ext cx="1565466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Plan</a:t>
            </a:r>
          </a:p>
        </p:txBody>
      </p:sp>
      <p:sp>
        <p:nvSpPr>
          <p:cNvPr id="15" name="update dark">
            <a:extLst>
              <a:ext uri="{FF2B5EF4-FFF2-40B4-BE49-F238E27FC236}">
                <a16:creationId xmlns:a16="http://schemas.microsoft.com/office/drawing/2014/main" id="{C3FE33A4-20DC-8EEB-B1D8-5E5058AF2D88}"/>
              </a:ext>
            </a:extLst>
          </p:cNvPr>
          <p:cNvSpPr txBox="1"/>
          <p:nvPr/>
        </p:nvSpPr>
        <p:spPr>
          <a:xfrm>
            <a:off x="3115872" y="4913261"/>
            <a:ext cx="1181243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Prepare</a:t>
            </a:r>
          </a:p>
        </p:txBody>
      </p:sp>
      <p:sp>
        <p:nvSpPr>
          <p:cNvPr id="16" name="update dark">
            <a:extLst>
              <a:ext uri="{FF2B5EF4-FFF2-40B4-BE49-F238E27FC236}">
                <a16:creationId xmlns:a16="http://schemas.microsoft.com/office/drawing/2014/main" id="{C8FEDECE-D825-C23F-D577-084A93FED62F}"/>
              </a:ext>
            </a:extLst>
          </p:cNvPr>
          <p:cNvSpPr txBox="1"/>
          <p:nvPr/>
        </p:nvSpPr>
        <p:spPr>
          <a:xfrm>
            <a:off x="5548947" y="4913261"/>
            <a:ext cx="1181243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Deploy</a:t>
            </a:r>
          </a:p>
        </p:txBody>
      </p:sp>
      <p:sp>
        <p:nvSpPr>
          <p:cNvPr id="17" name="update dark">
            <a:extLst>
              <a:ext uri="{FF2B5EF4-FFF2-40B4-BE49-F238E27FC236}">
                <a16:creationId xmlns:a16="http://schemas.microsoft.com/office/drawing/2014/main" id="{07BB010F-85E7-4A5C-0D5C-60DC6CBC4ADF}"/>
              </a:ext>
            </a:extLst>
          </p:cNvPr>
          <p:cNvSpPr txBox="1"/>
          <p:nvPr/>
        </p:nvSpPr>
        <p:spPr>
          <a:xfrm>
            <a:off x="7380822" y="5815288"/>
            <a:ext cx="253209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Choice</a:t>
            </a:r>
          </a:p>
        </p:txBody>
      </p:sp>
      <p:sp>
        <p:nvSpPr>
          <p:cNvPr id="52" name="update dark">
            <a:extLst>
              <a:ext uri="{FF2B5EF4-FFF2-40B4-BE49-F238E27FC236}">
                <a16:creationId xmlns:a16="http://schemas.microsoft.com/office/drawing/2014/main" id="{E4B53BEB-D531-B929-77A5-EBC61117123A}"/>
              </a:ext>
            </a:extLst>
          </p:cNvPr>
          <p:cNvSpPr txBox="1"/>
          <p:nvPr/>
        </p:nvSpPr>
        <p:spPr>
          <a:xfrm>
            <a:off x="9548528" y="4814179"/>
            <a:ext cx="253209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Productive</a:t>
            </a:r>
          </a:p>
        </p:txBody>
      </p:sp>
      <p:sp>
        <p:nvSpPr>
          <p:cNvPr id="53" name="update dark">
            <a:extLst>
              <a:ext uri="{FF2B5EF4-FFF2-40B4-BE49-F238E27FC236}">
                <a16:creationId xmlns:a16="http://schemas.microsoft.com/office/drawing/2014/main" id="{84A12956-6FA4-DAA6-E007-6256D33AE2A1}"/>
              </a:ext>
            </a:extLst>
          </p:cNvPr>
          <p:cNvSpPr txBox="1"/>
          <p:nvPr/>
        </p:nvSpPr>
        <p:spPr>
          <a:xfrm>
            <a:off x="9850480" y="2837614"/>
            <a:ext cx="253209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Collaborative</a:t>
            </a:r>
          </a:p>
        </p:txBody>
      </p:sp>
      <p:sp>
        <p:nvSpPr>
          <p:cNvPr id="59" name="update dark">
            <a:extLst>
              <a:ext uri="{FF2B5EF4-FFF2-40B4-BE49-F238E27FC236}">
                <a16:creationId xmlns:a16="http://schemas.microsoft.com/office/drawing/2014/main" id="{EEA83388-7DEE-0FF2-E81C-1F2C3C16031C}"/>
              </a:ext>
            </a:extLst>
          </p:cNvPr>
          <p:cNvSpPr txBox="1"/>
          <p:nvPr/>
        </p:nvSpPr>
        <p:spPr>
          <a:xfrm>
            <a:off x="7363221" y="1336449"/>
            <a:ext cx="2532099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Consistent</a:t>
            </a:r>
          </a:p>
        </p:txBody>
      </p:sp>
      <p:sp>
        <p:nvSpPr>
          <p:cNvPr id="61" name="update dark">
            <a:extLst>
              <a:ext uri="{FF2B5EF4-FFF2-40B4-BE49-F238E27FC236}">
                <a16:creationId xmlns:a16="http://schemas.microsoft.com/office/drawing/2014/main" id="{8D71DB10-450F-BAD3-57E9-EFD06D7C9545}"/>
              </a:ext>
            </a:extLst>
          </p:cNvPr>
          <p:cNvSpPr txBox="1"/>
          <p:nvPr/>
        </p:nvSpPr>
        <p:spPr>
          <a:xfrm>
            <a:off x="5567877" y="2627895"/>
            <a:ext cx="1479928" cy="246221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Secure</a:t>
            </a:r>
          </a:p>
        </p:txBody>
      </p:sp>
      <p:sp>
        <p:nvSpPr>
          <p:cNvPr id="63" name="Arc 62">
            <a:extLst>
              <a:ext uri="{FF2B5EF4-FFF2-40B4-BE49-F238E27FC236}">
                <a16:creationId xmlns:a16="http://schemas.microsoft.com/office/drawing/2014/main" id="{41FC3352-AC53-34FC-6689-FF81B482B9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684961" y="1778455"/>
            <a:ext cx="3747056" cy="3747056"/>
          </a:xfrm>
          <a:prstGeom prst="arc">
            <a:avLst>
              <a:gd name="adj1" fmla="val 14856382"/>
              <a:gd name="adj2" fmla="val 18188150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1BE5BF00-00EE-B53F-3F07-7DD4861AB2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  <a:stCxn id="67" idx="6"/>
          </p:cNvCxnSpPr>
          <p:nvPr/>
        </p:nvCxnSpPr>
        <p:spPr>
          <a:xfrm>
            <a:off x="1419471" y="5537543"/>
            <a:ext cx="7171447" cy="2265"/>
          </a:xfrm>
          <a:prstGeom prst="line">
            <a:avLst/>
          </a:prstGeom>
          <a:ln w="19050">
            <a:solidFill>
              <a:schemeClr val="tx2"/>
            </a:solidFill>
            <a:headEnd type="none" w="med" len="med"/>
            <a:tailEnd type="non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Arc 64">
            <a:extLst>
              <a:ext uri="{FF2B5EF4-FFF2-40B4-BE49-F238E27FC236}">
                <a16:creationId xmlns:a16="http://schemas.microsoft.com/office/drawing/2014/main" id="{0A1C2899-8A78-9099-2BFB-28011CB833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84961" y="1790486"/>
            <a:ext cx="3747056" cy="3747056"/>
          </a:xfrm>
          <a:prstGeom prst="arc">
            <a:avLst>
              <a:gd name="adj1" fmla="val 5519408"/>
              <a:gd name="adj2" fmla="val 12080358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6" name="Arc 65">
            <a:extLst>
              <a:ext uri="{FF2B5EF4-FFF2-40B4-BE49-F238E27FC236}">
                <a16:creationId xmlns:a16="http://schemas.microsoft.com/office/drawing/2014/main" id="{F131D437-5C14-2F7B-C0C1-F2A9DB6329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84961" y="1790487"/>
            <a:ext cx="3747056" cy="3747056"/>
          </a:xfrm>
          <a:prstGeom prst="arc">
            <a:avLst>
              <a:gd name="adj1" fmla="val 231502"/>
              <a:gd name="adj2" fmla="val 3625168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7" name="dotted circle">
            <a:extLst>
              <a:ext uri="{FF2B5EF4-FFF2-40B4-BE49-F238E27FC236}">
                <a16:creationId xmlns:a16="http://schemas.microsoft.com/office/drawing/2014/main" id="{A689D955-05C3-38C2-495C-3F12780E5C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1127366" y="5391490"/>
            <a:ext cx="292105" cy="292105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chemeClr val="tx2"/>
            </a:solidFill>
            <a:prstDash val="sysDot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Segoe UI" pitchFamily="34" charset="0"/>
            </a:endParaRPr>
          </a:p>
        </p:txBody>
      </p:sp>
      <p:sp>
        <p:nvSpPr>
          <p:cNvPr id="68" name="dotted circle">
            <a:extLst>
              <a:ext uri="{FF2B5EF4-FFF2-40B4-BE49-F238E27FC236}">
                <a16:creationId xmlns:a16="http://schemas.microsoft.com/office/drawing/2014/main" id="{5AB8420D-7B59-F871-E927-C86E6AB340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3560441" y="5391490"/>
            <a:ext cx="292105" cy="292105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chemeClr val="tx2"/>
            </a:solidFill>
            <a:prstDash val="sysDot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Segoe UI" pitchFamily="34" charset="0"/>
            </a:endParaRPr>
          </a:p>
        </p:txBody>
      </p:sp>
      <p:sp>
        <p:nvSpPr>
          <p:cNvPr id="69" name="dotted circle">
            <a:extLst>
              <a:ext uri="{FF2B5EF4-FFF2-40B4-BE49-F238E27FC236}">
                <a16:creationId xmlns:a16="http://schemas.microsoft.com/office/drawing/2014/main" id="{18B74485-4AAC-E5B9-99BE-600B112BEB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>
            <a:off x="5993515" y="5391490"/>
            <a:ext cx="292105" cy="292105"/>
          </a:xfrm>
          <a:prstGeom prst="ellipse">
            <a:avLst/>
          </a:prstGeom>
          <a:solidFill>
            <a:srgbClr val="FFFFFF"/>
          </a:solidFill>
          <a:ln w="19050" cap="flat" cmpd="sng" algn="ctr">
            <a:solidFill>
              <a:schemeClr val="tx2"/>
            </a:solidFill>
            <a:prstDash val="sysDot"/>
            <a:headEnd type="none" w="med" len="med"/>
            <a:tailEnd type="none" w="med" len="med"/>
          </a:ln>
          <a:effectLst/>
        </p:spPr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Segoe UI" pitchFamily="34" charset="0"/>
            </a:endParaRPr>
          </a:p>
        </p:txBody>
      </p:sp>
      <p:sp>
        <p:nvSpPr>
          <p:cNvPr id="70" name="Isosceles Triangle 69">
            <a:extLst>
              <a:ext uri="{FF2B5EF4-FFF2-40B4-BE49-F238E27FC236}">
                <a16:creationId xmlns:a16="http://schemas.microsoft.com/office/drawing/2014/main" id="{164683A8-B1B1-E942-7929-349437406A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20169476">
            <a:off x="10147788" y="2790092"/>
            <a:ext cx="216865" cy="176769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1" name="Isosceles Triangle 70">
            <a:extLst>
              <a:ext uri="{FF2B5EF4-FFF2-40B4-BE49-F238E27FC236}">
                <a16:creationId xmlns:a16="http://schemas.microsoft.com/office/drawing/2014/main" id="{5A53210A-791C-802D-806E-389E9C4243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2600000">
            <a:off x="6774176" y="2723866"/>
            <a:ext cx="216865" cy="176769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2" name="Isosceles Triangle 71">
            <a:extLst>
              <a:ext uri="{FF2B5EF4-FFF2-40B4-BE49-F238E27FC236}">
                <a16:creationId xmlns:a16="http://schemas.microsoft.com/office/drawing/2014/main" id="{94D5FC6A-4ACB-5274-B3D0-32DD85D75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5400000">
            <a:off x="8430605" y="5459258"/>
            <a:ext cx="216865" cy="176769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3" name="Arc 72">
            <a:extLst>
              <a:ext uri="{FF2B5EF4-FFF2-40B4-BE49-F238E27FC236}">
                <a16:creationId xmlns:a16="http://schemas.microsoft.com/office/drawing/2014/main" id="{C81F0EC7-2A2F-8B53-4E4C-49BE45F839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6200000">
            <a:off x="6676571" y="1800586"/>
            <a:ext cx="3747056" cy="3747056"/>
          </a:xfrm>
          <a:prstGeom prst="arc">
            <a:avLst>
              <a:gd name="adj1" fmla="val 18000959"/>
              <a:gd name="adj2" fmla="val 21299168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4" name="Isosceles Triangle 73">
            <a:extLst>
              <a:ext uri="{FF2B5EF4-FFF2-40B4-BE49-F238E27FC236}">
                <a16:creationId xmlns:a16="http://schemas.microsoft.com/office/drawing/2014/main" id="{FEA3B9CE-0F38-0436-0B61-3CFA2D1CA8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6200000">
            <a:off x="8450055" y="1707151"/>
            <a:ext cx="216865" cy="176769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sp>
        <p:nvSpPr>
          <p:cNvPr id="75" name="Isosceles Triangle 74">
            <a:extLst>
              <a:ext uri="{FF2B5EF4-FFF2-40B4-BE49-F238E27FC236}">
                <a16:creationId xmlns:a16="http://schemas.microsoft.com/office/drawing/2014/main" id="{8E1E4B9A-A78F-26E6-1A46-E156721B2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 bwMode="auto">
          <a:xfrm rot="1877850">
            <a:off x="9924760" y="4717033"/>
            <a:ext cx="216865" cy="176769"/>
          </a:xfrm>
          <a:prstGeom prst="triangle">
            <a:avLst/>
          </a:prstGeom>
          <a:solidFill>
            <a:schemeClr val="tx2"/>
          </a:solidFill>
          <a:ln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182802" tIns="146243" rIns="182802" bIns="146243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31947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Segoe UI" pitchFamily="34" charset="0"/>
              <a:cs typeface="Segoe UI" pitchFamily="34" charset="0"/>
            </a:endParaRPr>
          </a:p>
        </p:txBody>
      </p:sp>
      <p:pic>
        <p:nvPicPr>
          <p:cNvPr id="76" name="Picture 75">
            <a:extLst>
              <a:ext uri="{FF2B5EF4-FFF2-40B4-BE49-F238E27FC236}">
                <a16:creationId xmlns:a16="http://schemas.microsoft.com/office/drawing/2014/main" id="{4E0D40B1-48DE-19B0-3048-50F880D1F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955" y="4111162"/>
            <a:ext cx="1750933" cy="643536"/>
          </a:xfrm>
          <a:prstGeom prst="rect">
            <a:avLst/>
          </a:prstGeom>
        </p:spPr>
      </p:pic>
      <p:sp>
        <p:nvSpPr>
          <p:cNvPr id="77" name="Arc 76">
            <a:extLst>
              <a:ext uri="{FF2B5EF4-FFF2-40B4-BE49-F238E27FC236}">
                <a16:creationId xmlns:a16="http://schemas.microsoft.com/office/drawing/2014/main" id="{E09C91C2-743A-A8EF-5875-596A7C659E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6688603" y="1781580"/>
            <a:ext cx="3747056" cy="3747056"/>
          </a:xfrm>
          <a:prstGeom prst="arc">
            <a:avLst>
              <a:gd name="adj1" fmla="val 18638264"/>
              <a:gd name="adj2" fmla="val 21348217"/>
            </a:avLst>
          </a:prstGeom>
          <a:ln w="19050">
            <a:solidFill>
              <a:schemeClr val="tx2"/>
            </a:solidFill>
            <a:headEnd type="non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388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36" b="0" i="0" u="none" strike="noStrike" kern="0" cap="none" spc="0" normalizeH="0" baseline="0" noProof="0">
              <a:ln>
                <a:noFill/>
              </a:ln>
              <a:solidFill>
                <a:srgbClr val="008575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C7112997-4DC5-6453-EABE-09D8ADB276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27040" cy="212436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36346502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41">
            <a:extLst>
              <a:ext uri="{FF2B5EF4-FFF2-40B4-BE49-F238E27FC236}">
                <a16:creationId xmlns:a16="http://schemas.microsoft.com/office/drawing/2014/main" id="{0B2156D3-7B29-4979-AEA2-9E0394F4BEA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122" y="1573182"/>
            <a:ext cx="2278800" cy="95809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A6C3B17-9F33-448B-A895-0A8E202F13E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23672" y="1709382"/>
            <a:ext cx="2278800" cy="796730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D8D1C08A-FB6E-456F-A4F1-C2A49A183AE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75681" y="1425957"/>
            <a:ext cx="2278800" cy="113176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22C7F82F-304A-4D4E-8318-35EEA347BE8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97662" y="1425957"/>
            <a:ext cx="2278800" cy="112192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6F2162-76F1-48E6-BE2F-3EE43882BAB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8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35E9B432-7B03-4483-8F60-2CB06148F2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Summary: What’s New in Windows 11</a:t>
            </a:r>
            <a:endParaRPr lang="en-IN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0BF576-9F08-4003-A9C7-3EDF355CA7D3}"/>
              </a:ext>
            </a:extLst>
          </p:cNvPr>
          <p:cNvSpPr/>
          <p:nvPr/>
        </p:nvSpPr>
        <p:spPr>
          <a:xfrm>
            <a:off x="1003440" y="1155157"/>
            <a:ext cx="2278482" cy="55220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Productive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8A149B5-94FA-4C65-86A6-A5814B37E4EA}"/>
              </a:ext>
            </a:extLst>
          </p:cNvPr>
          <p:cNvSpPr/>
          <p:nvPr/>
        </p:nvSpPr>
        <p:spPr>
          <a:xfrm>
            <a:off x="3524626" y="1155157"/>
            <a:ext cx="2278482" cy="55220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Collaborative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2EB0ADE-95F8-4C77-B669-94558645A392}"/>
              </a:ext>
            </a:extLst>
          </p:cNvPr>
          <p:cNvSpPr/>
          <p:nvPr/>
        </p:nvSpPr>
        <p:spPr>
          <a:xfrm>
            <a:off x="6076635" y="1155157"/>
            <a:ext cx="2278482" cy="55220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Secure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3D650C1-0B54-44DD-BD0A-8AB8F1C101B0}"/>
              </a:ext>
            </a:extLst>
          </p:cNvPr>
          <p:cNvSpPr/>
          <p:nvPr/>
        </p:nvSpPr>
        <p:spPr>
          <a:xfrm>
            <a:off x="8597821" y="1155157"/>
            <a:ext cx="2278482" cy="552205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IN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Consistent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18D90D8-7E52-4EBA-BA61-56D9401514DF}"/>
              </a:ext>
            </a:extLst>
          </p:cNvPr>
          <p:cNvSpPr/>
          <p:nvPr/>
        </p:nvSpPr>
        <p:spPr>
          <a:xfrm>
            <a:off x="1003440" y="2506112"/>
            <a:ext cx="2278482" cy="40280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Simple, modern visuals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, with a new Start Menu, and enhanced user experience, including Snap groups, and Snap layouts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Great tablet experience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, enables quicker actions with touch or pen, and a redesigned customizable on-screen keyboard and enhanced inking.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Integrated Voice Typing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, so you can speak naturally to type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Microsoft Power Automate ships with the OS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, so people can focus on what is important and automate the rest.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52CC660-8988-471C-A90C-3F7215AA401C}"/>
              </a:ext>
            </a:extLst>
          </p:cNvPr>
          <p:cNvSpPr/>
          <p:nvPr/>
        </p:nvSpPr>
        <p:spPr>
          <a:xfrm>
            <a:off x="3524626" y="2531279"/>
            <a:ext cx="2278482" cy="399520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Inclusive video conferencing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Turn microphone on and off right from the taskbar4 so everyone’s voice </a:t>
            </a:r>
            <a:b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</a:b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is heard.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Share any windows from Taskbar4 while in a call and maintain Taskbar access while presenting.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Keep the background in the background with intelligent noise cancelling and blur.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New features that require MSA3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Teams chat from the taskbar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Widgets, personalized content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Android Apps on Windows4</a:t>
            </a:r>
          </a:p>
          <a:p>
            <a:pPr marL="628650" lvl="1" indent="-171450">
              <a:buClr>
                <a:srgbClr val="0080B1"/>
              </a:buClr>
              <a:buFont typeface="Arial" panose="020B0604020202020204" pitchFamily="34" charset="0"/>
              <a:buChar char="•"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New Microsoft Store</a:t>
            </a: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96AD045-A1E8-4C1B-922D-CEC900342A4B}"/>
              </a:ext>
            </a:extLst>
          </p:cNvPr>
          <p:cNvSpPr/>
          <p:nvPr/>
        </p:nvSpPr>
        <p:spPr>
          <a:xfrm>
            <a:off x="6076635" y="2506112"/>
            <a:ext cx="2278482" cy="40280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Virtualization-based security (VBS)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 and Hypervisor-Enforced Code Integrity (HVCI) turned on by default1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Security policies locked down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and stay locked1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Improvements for Windows Hello for Business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hybrid deployments and AMD USB secure camera support.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Support for </a:t>
            </a: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Pluton security processor</a:t>
            </a:r>
            <a:r>
              <a:rPr kumimoji="1" lang="en-CA" sz="1000" b="1" i="0" u="none" strike="noStrike" kern="1200" cap="none" spc="0" normalizeH="0" baseline="3000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Wi-Fi 6E</a:t>
            </a:r>
            <a:r>
              <a:rPr kumimoji="1" lang="en-CA" sz="1000" b="1" i="0" u="none" strike="noStrike" kern="1200" cap="none" spc="0" normalizeH="0" baseline="3000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2</a:t>
            </a: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 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support better throughput and security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IN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696CC2B-2906-471F-AADB-33D3F6548C29}"/>
              </a:ext>
            </a:extLst>
          </p:cNvPr>
          <p:cNvSpPr/>
          <p:nvPr/>
        </p:nvSpPr>
        <p:spPr>
          <a:xfrm>
            <a:off x="8597821" y="2506112"/>
            <a:ext cx="2278482" cy="402801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44000" tIns="144000" rIns="144000" bIns="14400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Near parity between MDM and Group Policy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for complete Cloud connected management.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Enhanced Universal Print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saves cost by eliminating print servers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Run virtual apps like local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, Windows 11 works better together with virtual desktop, and virtualized apps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One feature release per year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and 36 months of servicing per release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endParaRPr kumimoji="1" lang="en-CA" sz="1000" b="0" i="0" u="none" strike="noStrike" kern="1200" cap="none" spc="0" normalizeH="0" baseline="0" noProof="0">
              <a:ln>
                <a:noFill/>
              </a:ln>
              <a:solidFill>
                <a:srgbClr val="1C1C1C"/>
              </a:solidFill>
              <a:effectLst/>
              <a:uLnTx/>
              <a:uFillTx/>
              <a:latin typeface="Arial"/>
              <a:cs typeface="+mn-cs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80B1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1" lang="en-CA" sz="1000" b="1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Windows 365 Enterprise </a:t>
            </a:r>
            <a:r>
              <a:rPr kumimoji="1" lang="en-CA" sz="1000" b="0" i="0" u="none" strike="noStrike" kern="1200" cap="none" spc="0" normalizeH="0" baseline="0" noProof="0">
                <a:ln>
                  <a:noFill/>
                </a:ln>
                <a:solidFill>
                  <a:srgbClr val="1C1C1C"/>
                </a:solidFill>
                <a:effectLst/>
                <a:uLnTx/>
                <a:uFillTx/>
                <a:latin typeface="Arial"/>
                <a:cs typeface="+mn-cs"/>
              </a:rPr>
              <a:t>entitlement</a:t>
            </a:r>
          </a:p>
        </p:txBody>
      </p:sp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6EFE7FCE-F607-5904-74D4-9522A8D9C28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228600" y="6556248"/>
            <a:ext cx="2627040" cy="212436"/>
          </a:xfrm>
        </p:spPr>
        <p:txBody>
          <a:bodyPr/>
          <a:lstStyle/>
          <a:p>
            <a:pPr marL="0" marR="0" lvl="0" indent="0" algn="l" defTabSz="60955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800" b="0" i="0" u="none" strike="noStrike" kern="1200" cap="none" spc="0" normalizeH="0" baseline="0" noProof="0" dirty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8408639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E0DACA9F-6957-4286-83B5-37E0994D6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Why NTT DATA for Digital Workplace Services</a:t>
            </a:r>
          </a:p>
        </p:txBody>
      </p:sp>
      <p:sp>
        <p:nvSpPr>
          <p:cNvPr id="6" name="Slide Number Placeholder 4">
            <a:extLst>
              <a:ext uri="{FF2B5EF4-FFF2-40B4-BE49-F238E27FC236}">
                <a16:creationId xmlns:a16="http://schemas.microsoft.com/office/drawing/2014/main" id="{CF01F414-B99A-0259-D51E-951E3D9171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762244" y="6556248"/>
            <a:ext cx="667512" cy="182880"/>
          </a:xfr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EA2340-BE12-4138-BE15-7C339B03EB4B}" type="slidenum">
              <a:rPr kumimoji="1" lang="en-US" sz="900" b="0" i="0" u="none" strike="noStrike" kern="1200" cap="none" spc="0" normalizeH="0" baseline="0" noProof="0" smtClean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+mn-cs"/>
              </a:rPr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1" lang="en-US" sz="9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17" name="Footer Placeholder 2">
            <a:extLst>
              <a:ext uri="{FF2B5EF4-FFF2-40B4-BE49-F238E27FC236}">
                <a16:creationId xmlns:a16="http://schemas.microsoft.com/office/drawing/2014/main" id="{6AD9205D-CD60-9ECD-94A0-34018D9C19B8}"/>
              </a:ext>
            </a:extLst>
          </p:cNvPr>
          <p:cNvSpPr txBox="1">
            <a:spLocks/>
          </p:cNvSpPr>
          <p:nvPr/>
        </p:nvSpPr>
        <p:spPr>
          <a:xfrm>
            <a:off x="228600" y="6556248"/>
            <a:ext cx="2758231" cy="182880"/>
          </a:xfrm>
          <a:prstGeom prst="rect">
            <a:avLst/>
          </a:prstGeom>
        </p:spPr>
        <p:txBody>
          <a:bodyPr lIns="91440" tIns="45720" rIns="91440" bIns="45720" anchor="ctr"/>
          <a:lstStyle>
            <a:lvl1pPr marL="0" indent="0" algn="ctr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None/>
              <a:defRPr kumimoji="1" sz="320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910099" indent="-30054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2pPr>
            <a:lvl3pPr marL="1454042" indent="-234933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3pPr>
            <a:lvl4pPr marL="2059363" indent="-230701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–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4pPr>
            <a:lvl5pPr marL="2666800" indent="-228584" algn="l" defTabSz="609555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kumimoji="1" sz="2667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5pPr>
            <a:lvl6pPr marL="335254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104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658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212" indent="-304776" algn="l" defTabSz="609555" rtl="0" eaLnBrk="1" latinLnBrk="0" hangingPunct="1">
              <a:spcBef>
                <a:spcPct val="20000"/>
              </a:spcBef>
              <a:buFont typeface="Arial"/>
              <a:buChar char="•"/>
              <a:defRPr kumimoji="1"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60955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1" lang="en-IN" sz="800" b="0" i="0" u="none" strike="noStrike" kern="1200" cap="none" spc="0" normalizeH="0" baseline="0" noProof="0">
                <a:ln>
                  <a:noFill/>
                </a:ln>
                <a:solidFill>
                  <a:srgbClr val="6785C1"/>
                </a:solidFill>
                <a:effectLst/>
                <a:uLnTx/>
                <a:uFillTx/>
                <a:latin typeface="Arial"/>
                <a:cs typeface="Arial"/>
              </a:rPr>
              <a:t>© 2023 NTT DATA Americas, Inc. All rights reserved.</a:t>
            </a:r>
            <a:endParaRPr kumimoji="1" lang="en-US" sz="800" b="0" i="0" u="none" strike="noStrike" kern="1200" cap="none" spc="0" normalizeH="0" baseline="0" noProof="0">
              <a:ln>
                <a:noFill/>
              </a:ln>
              <a:solidFill>
                <a:srgbClr val="6785C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pic>
        <p:nvPicPr>
          <p:cNvPr id="7" name="Picture 6" descr="A person looking at a computer screen&#10;&#10;Description automatically generated with low confidence">
            <a:extLst>
              <a:ext uri="{FF2B5EF4-FFF2-40B4-BE49-F238E27FC236}">
                <a16:creationId xmlns:a16="http://schemas.microsoft.com/office/drawing/2014/main" id="{1EBB2DEC-4E7A-3F40-7B3F-8AE5D560764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7574" y="3774611"/>
            <a:ext cx="3461754" cy="1905636"/>
          </a:xfrm>
          <a:prstGeom prst="rect">
            <a:avLst/>
          </a:prstGeom>
        </p:spPr>
      </p:pic>
      <p:sp>
        <p:nvSpPr>
          <p:cNvPr id="19" name="Freeform 399">
            <a:extLst>
              <a:ext uri="{FF2B5EF4-FFF2-40B4-BE49-F238E27FC236}">
                <a16:creationId xmlns:a16="http://schemas.microsoft.com/office/drawing/2014/main" id="{6AE3D56D-5479-4631-4FD2-43144FA8C920}"/>
              </a:ext>
            </a:extLst>
          </p:cNvPr>
          <p:cNvSpPr/>
          <p:nvPr/>
        </p:nvSpPr>
        <p:spPr>
          <a:xfrm flipH="1">
            <a:off x="304790" y="4178651"/>
            <a:ext cx="3979761" cy="208906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sz="1800" b="0" i="0" u="none" strike="noStrike" kern="120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0997AFDB-5B8B-7AFA-655A-D51712E286C5}"/>
              </a:ext>
            </a:extLst>
          </p:cNvPr>
          <p:cNvSpPr/>
          <p:nvPr/>
        </p:nvSpPr>
        <p:spPr bwMode="gray">
          <a:xfrm flipV="1">
            <a:off x="4378841" y="5601257"/>
            <a:ext cx="3462970" cy="666606"/>
          </a:xfrm>
          <a:prstGeom prst="rect">
            <a:avLst/>
          </a:prstGeom>
          <a:solidFill>
            <a:schemeClr val="bg1">
              <a:lumMod val="95000"/>
            </a:schemeClr>
          </a:solidFill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7DDB5BC-14A6-3C1E-ABDB-1B68FAEBF758}"/>
              </a:ext>
            </a:extLst>
          </p:cNvPr>
          <p:cNvSpPr/>
          <p:nvPr/>
        </p:nvSpPr>
        <p:spPr bwMode="gray">
          <a:xfrm rot="10800000" flipV="1">
            <a:off x="304789" y="2844438"/>
            <a:ext cx="3974715" cy="1231410"/>
          </a:xfrm>
          <a:prstGeom prst="rect">
            <a:avLst/>
          </a:prstGeom>
          <a:solidFill>
            <a:schemeClr val="tx2"/>
          </a:solidFill>
          <a:ln>
            <a:solidFill>
              <a:srgbClr val="6785C1"/>
            </a:solidFill>
          </a:ln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28" name="Rectangle 4">
            <a:extLst>
              <a:ext uri="{FF2B5EF4-FFF2-40B4-BE49-F238E27FC236}">
                <a16:creationId xmlns:a16="http://schemas.microsoft.com/office/drawing/2014/main" id="{77CDA816-9444-7C2B-8574-5CA133F4D2B7}"/>
              </a:ext>
            </a:extLst>
          </p:cNvPr>
          <p:cNvSpPr txBox="1">
            <a:spLocks/>
          </p:cNvSpPr>
          <p:nvPr/>
        </p:nvSpPr>
        <p:spPr bwMode="gray">
          <a:xfrm>
            <a:off x="1696955" y="3062437"/>
            <a:ext cx="2537165" cy="806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14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  <a:cs typeface="+mn-cs"/>
              </a:defRPr>
            </a:lvl1pPr>
            <a:lvl2pPr marL="574675" indent="-2333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2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2pPr>
            <a:lvl3pPr marL="909638" indent="-2206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0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3pPr>
            <a:lvl4pPr marL="1246188" indent="-22225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For Dell 300" pitchFamily="50" charset="0"/>
              <a:buChar char="–"/>
              <a:defRPr sz="1400">
                <a:solidFill>
                  <a:schemeClr val="tx1"/>
                </a:solidFill>
                <a:latin typeface="Museo Sans For Dell" pitchFamily="2" charset="0"/>
                <a:ea typeface="Museo Sans For Dell" pitchFamily="2" charset="0"/>
              </a:defRPr>
            </a:lvl4pPr>
            <a:lvl5pPr marL="1608138" indent="-2365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bg1"/>
              </a:buClr>
              <a:buFont typeface="Museo For Dell 300" pitchFamily="50" charset="0"/>
              <a:buChar char="–"/>
              <a:defRPr sz="18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5pPr>
            <a:lvl6pPr marL="20653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6pPr>
            <a:lvl7pPr marL="25225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7pPr>
            <a:lvl8pPr marL="29797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8pPr>
            <a:lvl9pPr marL="34369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Cloud Voice &amp; Managed Services users with MS Teams &amp; Cisco</a:t>
            </a:r>
            <a:endParaRPr kumimoji="1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FF4E365C-3754-BB4B-77B8-2D17B439E38F}"/>
              </a:ext>
            </a:extLst>
          </p:cNvPr>
          <p:cNvSpPr/>
          <p:nvPr/>
        </p:nvSpPr>
        <p:spPr bwMode="gray">
          <a:xfrm rot="10800000" flipV="1">
            <a:off x="4380054" y="2844438"/>
            <a:ext cx="3461751" cy="932001"/>
          </a:xfrm>
          <a:prstGeom prst="rect">
            <a:avLst/>
          </a:prstGeom>
          <a:solidFill>
            <a:schemeClr val="bg2"/>
          </a:solidFill>
          <a:effectLst/>
        </p:spPr>
        <p:txBody>
          <a:bodyPr wrap="square" lIns="243777" tIns="0" rIns="182832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65% 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44E3CFF-263F-EA3A-6AC0-1503BFB03BC7}"/>
              </a:ext>
            </a:extLst>
          </p:cNvPr>
          <p:cNvSpPr/>
          <p:nvPr/>
        </p:nvSpPr>
        <p:spPr bwMode="gray">
          <a:xfrm rot="10800000" flipV="1">
            <a:off x="5524979" y="2923186"/>
            <a:ext cx="2175524" cy="80518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Contacts resolved with automation &amp; bots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5FCAFB8-D2E6-8802-77B7-129C30A057BA}"/>
              </a:ext>
            </a:extLst>
          </p:cNvPr>
          <p:cNvSpPr/>
          <p:nvPr/>
        </p:nvSpPr>
        <p:spPr bwMode="gray">
          <a:xfrm rot="10800000" flipV="1">
            <a:off x="8428882" y="1216758"/>
            <a:ext cx="3434318" cy="1519337"/>
          </a:xfrm>
          <a:prstGeom prst="rect">
            <a:avLst/>
          </a:prstGeom>
          <a:solidFill>
            <a:schemeClr val="bg2"/>
          </a:solidFill>
          <a:ln w="12700">
            <a:noFill/>
          </a:ln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223838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#1 </a:t>
            </a:r>
          </a:p>
        </p:txBody>
      </p:sp>
      <p:pic>
        <p:nvPicPr>
          <p:cNvPr id="36" name="Picture 35" descr="Icon&#10;&#10;Description automatically generated">
            <a:extLst>
              <a:ext uri="{FF2B5EF4-FFF2-40B4-BE49-F238E27FC236}">
                <a16:creationId xmlns:a16="http://schemas.microsoft.com/office/drawing/2014/main" id="{FA28DA7C-FCC9-4296-D2C9-A073CDDBF13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73083" y="5687146"/>
            <a:ext cx="1488633" cy="502524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1B71F5AD-F88E-1D41-463E-9CCC7CC44716}"/>
              </a:ext>
            </a:extLst>
          </p:cNvPr>
          <p:cNvSpPr txBox="1"/>
          <p:nvPr/>
        </p:nvSpPr>
        <p:spPr bwMode="gray">
          <a:xfrm>
            <a:off x="441607" y="4204600"/>
            <a:ext cx="370107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Arial" charset="0"/>
                <a:sym typeface="Helvetica Light"/>
              </a:rPr>
              <a:t>Top-tier global cloud communications provider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949ADE7-9D9D-99A5-8741-50E0537D623F}"/>
              </a:ext>
            </a:extLst>
          </p:cNvPr>
          <p:cNvSpPr/>
          <p:nvPr/>
        </p:nvSpPr>
        <p:spPr bwMode="gray">
          <a:xfrm rot="10800000" flipV="1">
            <a:off x="6077078" y="5587459"/>
            <a:ext cx="1686277" cy="666606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4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29 ISO-Certified Delivery Locations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529B8DA-057E-0D8E-E172-C095F27C55C8}"/>
              </a:ext>
            </a:extLst>
          </p:cNvPr>
          <p:cNvSpPr txBox="1"/>
          <p:nvPr/>
        </p:nvSpPr>
        <p:spPr>
          <a:xfrm>
            <a:off x="9365247" y="1512605"/>
            <a:ext cx="246802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Microsoft Operator Connect Partner &amp; </a:t>
            </a:r>
          </a:p>
          <a:p>
            <a:pPr marL="0" marR="0" lvl="0" indent="0" algn="l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CA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Top Performer for Teams Telephony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E61FD6D6-95A2-9CFC-62A4-E0DF8508B359}"/>
              </a:ext>
            </a:extLst>
          </p:cNvPr>
          <p:cNvSpPr/>
          <p:nvPr/>
        </p:nvSpPr>
        <p:spPr bwMode="gray">
          <a:xfrm flipV="1">
            <a:off x="7921287" y="2844438"/>
            <a:ext cx="3941914" cy="1231410"/>
          </a:xfrm>
          <a:prstGeom prst="rect">
            <a:avLst/>
          </a:prstGeom>
          <a:solidFill>
            <a:schemeClr val="tx2"/>
          </a:solidFill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FBA16EB1-B70A-6870-596A-97466C996094}"/>
              </a:ext>
            </a:extLst>
          </p:cNvPr>
          <p:cNvSpPr/>
          <p:nvPr/>
        </p:nvSpPr>
        <p:spPr bwMode="gray">
          <a:xfrm rot="10800000" flipV="1">
            <a:off x="9379181" y="2937626"/>
            <a:ext cx="2461439" cy="1062403"/>
          </a:xfrm>
          <a:prstGeom prst="rect">
            <a:avLst/>
          </a:prstGeom>
          <a:noFill/>
          <a:effectLst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l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Global Cisco partner delivering first-class service for more than 10 years</a:t>
            </a:r>
            <a:endParaRPr kumimoji="0" lang="en-US" sz="1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AA730734-8E9A-F2A5-6D33-730E48D33017}"/>
              </a:ext>
            </a:extLst>
          </p:cNvPr>
          <p:cNvSpPr txBox="1"/>
          <p:nvPr/>
        </p:nvSpPr>
        <p:spPr bwMode="gray">
          <a:xfrm>
            <a:off x="7935510" y="3114840"/>
            <a:ext cx="1364196" cy="673941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+mn-cs"/>
              </a:rPr>
              <a:t>Tier 1</a:t>
            </a: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7E1B939-D1D7-FC92-076A-3A0053486B87}"/>
              </a:ext>
            </a:extLst>
          </p:cNvPr>
          <p:cNvSpPr txBox="1"/>
          <p:nvPr/>
        </p:nvSpPr>
        <p:spPr>
          <a:xfrm>
            <a:off x="328799" y="3130811"/>
            <a:ext cx="13747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3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1M+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33ECBB8-42F4-BCCE-2CD1-FBC16BAA4D3F}"/>
              </a:ext>
            </a:extLst>
          </p:cNvPr>
          <p:cNvSpPr txBox="1"/>
          <p:nvPr/>
        </p:nvSpPr>
        <p:spPr bwMode="gray">
          <a:xfrm>
            <a:off x="462205" y="4872976"/>
            <a:ext cx="83294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3.8M+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54077962-A95A-C489-4EF0-D649D429CE38}"/>
              </a:ext>
            </a:extLst>
          </p:cNvPr>
          <p:cNvSpPr txBox="1"/>
          <p:nvPr/>
        </p:nvSpPr>
        <p:spPr bwMode="gray">
          <a:xfrm>
            <a:off x="1865095" y="4872976"/>
            <a:ext cx="775801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30M+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53A75E-3307-BB54-993F-B70CBE4956BD}"/>
              </a:ext>
            </a:extLst>
          </p:cNvPr>
          <p:cNvSpPr txBox="1"/>
          <p:nvPr/>
        </p:nvSpPr>
        <p:spPr bwMode="gray">
          <a:xfrm>
            <a:off x="3202721" y="4872976"/>
            <a:ext cx="775800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10B+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B4A1CF23-4A95-66FB-F2A2-BC48DA6C2216}"/>
              </a:ext>
            </a:extLst>
          </p:cNvPr>
          <p:cNvSpPr/>
          <p:nvPr/>
        </p:nvSpPr>
        <p:spPr bwMode="gray">
          <a:xfrm rot="10800000" flipV="1">
            <a:off x="315968" y="5514770"/>
            <a:ext cx="1125422" cy="55349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Users supported</a:t>
            </a: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3B9C86E-7AA6-7F74-6E53-EE989DC56EF0}"/>
              </a:ext>
            </a:extLst>
          </p:cNvPr>
          <p:cNvSpPr/>
          <p:nvPr/>
        </p:nvSpPr>
        <p:spPr bwMode="gray">
          <a:xfrm rot="10800000" flipV="1">
            <a:off x="1641210" y="5514770"/>
            <a:ext cx="1223570" cy="319425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Meetings hosted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4DE794D2-8BDB-0347-730F-419A5527990C}"/>
              </a:ext>
            </a:extLst>
          </p:cNvPr>
          <p:cNvSpPr/>
          <p:nvPr/>
        </p:nvSpPr>
        <p:spPr bwMode="gray">
          <a:xfrm rot="10800000" flipV="1">
            <a:off x="2951303" y="5514770"/>
            <a:ext cx="1278637" cy="329660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Minutes of cloud voice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6509548-E8F1-E035-1103-7E9B0823D369}"/>
              </a:ext>
            </a:extLst>
          </p:cNvPr>
          <p:cNvSpPr/>
          <p:nvPr/>
        </p:nvSpPr>
        <p:spPr bwMode="gray">
          <a:xfrm rot="10800000" flipV="1">
            <a:off x="304790" y="1216759"/>
            <a:ext cx="7991486" cy="1509523"/>
          </a:xfrm>
          <a:prstGeom prst="rect">
            <a:avLst/>
          </a:prstGeom>
          <a:solidFill>
            <a:schemeClr val="tx1"/>
          </a:solidFill>
          <a:ln>
            <a:solidFill>
              <a:schemeClr val="tx1">
                <a:lumMod val="75000"/>
                <a:lumOff val="25000"/>
              </a:schemeClr>
            </a:solidFill>
          </a:ln>
          <a:effectLst/>
        </p:spPr>
        <p:txBody>
          <a:bodyPr wrap="square" lIns="243777" tIns="182832" rIns="182832" bIns="182832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866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63" name="Rectangle 4">
            <a:extLst>
              <a:ext uri="{FF2B5EF4-FFF2-40B4-BE49-F238E27FC236}">
                <a16:creationId xmlns:a16="http://schemas.microsoft.com/office/drawing/2014/main" id="{D4736647-4B87-C9A9-213F-F324C5A35535}"/>
              </a:ext>
            </a:extLst>
          </p:cNvPr>
          <p:cNvSpPr txBox="1">
            <a:spLocks/>
          </p:cNvSpPr>
          <p:nvPr/>
        </p:nvSpPr>
        <p:spPr bwMode="gray">
          <a:xfrm>
            <a:off x="2000250" y="1312797"/>
            <a:ext cx="6296026" cy="128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noAutofit/>
          </a:bodyPr>
          <a:lstStyle>
            <a:lvl1pPr marL="228600" indent="-228600" algn="l" rtl="0" eaLnBrk="1" fontAlgn="base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AAAAAA"/>
              </a:buClr>
              <a:buFont typeface="Arial" pitchFamily="34" charset="0"/>
              <a:buChar char="•"/>
              <a:defRPr sz="14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  <a:cs typeface="+mn-cs"/>
              </a:defRPr>
            </a:lvl1pPr>
            <a:lvl2pPr marL="574675" indent="-2333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2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2pPr>
            <a:lvl3pPr marL="909638" indent="-220663" algn="l" rtl="0" eaLnBrk="1" fontAlgn="base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Sans For Dell" pitchFamily="2" charset="0"/>
              <a:buChar char="–"/>
              <a:defRPr sz="1000" baseline="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3pPr>
            <a:lvl4pPr marL="1246188" indent="-222250" algn="l" rtl="0" eaLnBrk="1" fontAlgn="base" hangingPunct="1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AAAAAA"/>
              </a:buClr>
              <a:buFont typeface="Museo For Dell 300" pitchFamily="50" charset="0"/>
              <a:buChar char="–"/>
              <a:defRPr sz="1400">
                <a:solidFill>
                  <a:schemeClr val="tx1"/>
                </a:solidFill>
                <a:latin typeface="Museo Sans For Dell" pitchFamily="2" charset="0"/>
                <a:ea typeface="Museo Sans For Dell" pitchFamily="2" charset="0"/>
              </a:defRPr>
            </a:lvl4pPr>
            <a:lvl5pPr marL="1608138" indent="-236538" algn="l" rtl="0" eaLnBrk="1" fontAlgn="base" hangingPunct="1">
              <a:lnSpc>
                <a:spcPct val="90000"/>
              </a:lnSpc>
              <a:spcBef>
                <a:spcPts val="800"/>
              </a:spcBef>
              <a:spcAft>
                <a:spcPct val="0"/>
              </a:spcAft>
              <a:buClr>
                <a:schemeClr val="bg1"/>
              </a:buClr>
              <a:buFont typeface="Museo For Dell 300" pitchFamily="50" charset="0"/>
              <a:buChar char="–"/>
              <a:defRPr sz="1800">
                <a:solidFill>
                  <a:schemeClr val="bg2"/>
                </a:solidFill>
                <a:latin typeface="Museo Sans For Dell" pitchFamily="2" charset="0"/>
                <a:ea typeface="Museo Sans For Dell" pitchFamily="2" charset="0"/>
              </a:defRPr>
            </a:lvl5pPr>
            <a:lvl6pPr marL="20653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6pPr>
            <a:lvl7pPr marL="25225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7pPr>
            <a:lvl8pPr marL="29797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8pPr>
            <a:lvl9pPr marL="3436938" indent="-236538" algn="l" rtl="0" eaLnBrk="1" fontAlgn="base" hangingPunct="1">
              <a:lnSpc>
                <a:spcPct val="95000"/>
              </a:lnSpc>
              <a:spcBef>
                <a:spcPct val="30000"/>
              </a:spcBef>
              <a:spcAft>
                <a:spcPct val="0"/>
              </a:spcAft>
              <a:buClr>
                <a:schemeClr val="accent1"/>
              </a:buClr>
              <a:buFont typeface="Arial" charset="0"/>
              <a:buChar char="–"/>
              <a:defRPr sz="1600">
                <a:solidFill>
                  <a:schemeClr val="accent1"/>
                </a:solidFill>
                <a:latin typeface="+mn-lt"/>
              </a:defRPr>
            </a:lvl9pPr>
          </a:lstStyle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Gartner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US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2023 Magic Quadrant for Outsourced Digital Workplace Services, Worldwide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Everest Group’s Digital Workplace Services PEAK Matrix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Assessment, 2022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Gartner</a:t>
            </a:r>
            <a:r>
              <a:rPr kumimoji="1" lang="en-CA" sz="1300" b="0" i="0" u="none" strike="noStrike" kern="1200" cap="none" spc="0" normalizeH="0" baseline="3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®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2022 Magic Quadrant for Network Services, Global</a:t>
            </a:r>
          </a:p>
          <a:p>
            <a:pPr marL="0" marR="0" lvl="0" indent="0" algn="l" defTabSz="121917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>
                <a:srgbClr val="AAAAAA"/>
              </a:buClr>
              <a:buSzTx/>
              <a:buFont typeface="Arial" pitchFamily="34" charset="0"/>
              <a:buNone/>
              <a:tabLst/>
              <a:defRPr/>
            </a:pPr>
            <a:r>
              <a:rPr kumimoji="1" lang="en-CA" sz="130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NelsonHall</a:t>
            </a:r>
            <a:r>
              <a:rPr kumimoji="1" lang="en-CA" sz="13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 NEAT for Advanced Digital Workplace Services, 2021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7B2B18C-E71D-105B-DA27-55DAF2D23D82}"/>
              </a:ext>
            </a:extLst>
          </p:cNvPr>
          <p:cNvSpPr txBox="1"/>
          <p:nvPr/>
        </p:nvSpPr>
        <p:spPr>
          <a:xfrm>
            <a:off x="228600" y="1623638"/>
            <a:ext cx="17857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Roboto" panose="02000000000000000000" pitchFamily="2" charset="0"/>
                <a:cs typeface="Arial"/>
              </a:rPr>
              <a:t>Recognized as a Leader 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43163565-B0B2-1BF5-AE28-53EADBA5684C}"/>
              </a:ext>
            </a:extLst>
          </p:cNvPr>
          <p:cNvGrpSpPr/>
          <p:nvPr/>
        </p:nvGrpSpPr>
        <p:grpSpPr>
          <a:xfrm>
            <a:off x="4300533" y="2882686"/>
            <a:ext cx="1286460" cy="870867"/>
            <a:chOff x="4989266" y="3642415"/>
            <a:chExt cx="2244829" cy="1519634"/>
          </a:xfrm>
        </p:grpSpPr>
        <p:graphicFrame>
          <p:nvGraphicFramePr>
            <p:cNvPr id="66" name="Chart 65">
              <a:extLst>
                <a:ext uri="{FF2B5EF4-FFF2-40B4-BE49-F238E27FC236}">
                  <a16:creationId xmlns:a16="http://schemas.microsoft.com/office/drawing/2014/main" id="{92AD3EDC-12BA-8E2B-3CA5-0B6A3F24B0D1}"/>
                </a:ext>
              </a:extLst>
            </p:cNvPr>
            <p:cNvGraphicFramePr/>
            <p:nvPr/>
          </p:nvGraphicFramePr>
          <p:xfrm>
            <a:off x="5351863" y="3642415"/>
            <a:ext cx="1519634" cy="151963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2CF99CC-B32E-40DD-7196-E0B630107B48}"/>
                </a:ext>
              </a:extLst>
            </p:cNvPr>
            <p:cNvSpPr txBox="1"/>
            <p:nvPr/>
          </p:nvSpPr>
          <p:spPr>
            <a:xfrm>
              <a:off x="4989266" y="4088753"/>
              <a:ext cx="2244829" cy="5907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/>
                  <a:cs typeface="+mn-cs"/>
                </a:rPr>
                <a:t>65% </a:t>
              </a:r>
            </a:p>
          </p:txBody>
        </p:sp>
      </p:grpSp>
      <p:sp>
        <p:nvSpPr>
          <p:cNvPr id="2" name="Freeform 399">
            <a:extLst>
              <a:ext uri="{FF2B5EF4-FFF2-40B4-BE49-F238E27FC236}">
                <a16:creationId xmlns:a16="http://schemas.microsoft.com/office/drawing/2014/main" id="{57A1F6E0-F5AC-6676-5F4F-C363A4FA1531}"/>
              </a:ext>
            </a:extLst>
          </p:cNvPr>
          <p:cNvSpPr/>
          <p:nvPr/>
        </p:nvSpPr>
        <p:spPr>
          <a:xfrm flipH="1">
            <a:off x="7934834" y="4178651"/>
            <a:ext cx="3928365" cy="2075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GB" sz="1800" b="0" i="0" u="none" strike="noStrike" kern="120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DB975E-5CFB-2DE8-D69B-E8E2110FE916}"/>
              </a:ext>
            </a:extLst>
          </p:cNvPr>
          <p:cNvSpPr txBox="1"/>
          <p:nvPr/>
        </p:nvSpPr>
        <p:spPr bwMode="gray">
          <a:xfrm>
            <a:off x="8023329" y="4186956"/>
            <a:ext cx="370107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000" b="1" i="0" u="none" strike="noStrike" kern="120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Arial" charset="0"/>
                <a:sym typeface="Helvetica Light"/>
              </a:rPr>
              <a:t>One of the largest service desk support user base</a:t>
            </a: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80B1"/>
              </a:solidFill>
              <a:effectLst/>
              <a:uLnTx/>
              <a:uFillTx/>
              <a:latin typeface="Arial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225BFE-F743-D85B-E6FB-FC06AD2B24F4}"/>
              </a:ext>
            </a:extLst>
          </p:cNvPr>
          <p:cNvSpPr txBox="1"/>
          <p:nvPr/>
        </p:nvSpPr>
        <p:spPr bwMode="gray">
          <a:xfrm>
            <a:off x="8051670" y="4839242"/>
            <a:ext cx="832949" cy="81417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23M+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09B8321-83C6-08CD-6183-20054F732DC3}"/>
              </a:ext>
            </a:extLst>
          </p:cNvPr>
          <p:cNvSpPr txBox="1"/>
          <p:nvPr/>
        </p:nvSpPr>
        <p:spPr bwMode="gray">
          <a:xfrm>
            <a:off x="9379181" y="5051350"/>
            <a:ext cx="895630" cy="4358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6.2M+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D99259D-7C34-003B-20F6-7FEFF60526C2}"/>
              </a:ext>
            </a:extLst>
          </p:cNvPr>
          <p:cNvSpPr txBox="1"/>
          <p:nvPr/>
        </p:nvSpPr>
        <p:spPr bwMode="gray">
          <a:xfrm>
            <a:off x="10763845" y="5058366"/>
            <a:ext cx="775800" cy="435803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2.5K+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083C9FD-F553-6CE4-DE3D-4A77C1A28447}"/>
              </a:ext>
            </a:extLst>
          </p:cNvPr>
          <p:cNvSpPr/>
          <p:nvPr/>
        </p:nvSpPr>
        <p:spPr bwMode="gray">
          <a:xfrm rot="10800000" flipV="1">
            <a:off x="7905433" y="5481036"/>
            <a:ext cx="1125422" cy="553499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Annual service desk contacts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D5B4F2A-EB4B-1ECE-EE52-E527233704E2}"/>
              </a:ext>
            </a:extLst>
          </p:cNvPr>
          <p:cNvSpPr/>
          <p:nvPr/>
        </p:nvSpPr>
        <p:spPr bwMode="gray">
          <a:xfrm rot="10800000" flipV="1">
            <a:off x="9202334" y="5494170"/>
            <a:ext cx="1223570" cy="525416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Managed </a:t>
            </a:r>
          </a:p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users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0FF5B7-6251-6005-473B-1423E2C5E382}"/>
              </a:ext>
            </a:extLst>
          </p:cNvPr>
          <p:cNvSpPr/>
          <p:nvPr/>
        </p:nvSpPr>
        <p:spPr bwMode="gray">
          <a:xfrm rot="10800000" flipV="1">
            <a:off x="10512426" y="5504403"/>
            <a:ext cx="1278637" cy="525417"/>
          </a:xfrm>
          <a:prstGeom prst="rect">
            <a:avLst/>
          </a:prstGeom>
          <a:noFill/>
          <a:effectLst/>
        </p:spPr>
        <p:txBody>
          <a:bodyPr wrap="square" lIns="0" tIns="0" rIns="0" bIns="0" rtlCol="0" anchor="t">
            <a:noAutofit/>
          </a:bodyPr>
          <a:lstStyle/>
          <a:p>
            <a:pPr marL="0" marR="0" lvl="0" indent="0" algn="ctr" defTabSz="684522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80B1"/>
                </a:solidFill>
                <a:effectLst/>
                <a:uLnTx/>
                <a:uFillTx/>
                <a:latin typeface="Arial"/>
                <a:cs typeface="+mn-cs"/>
              </a:rPr>
              <a:t>Service desk agents</a:t>
            </a:r>
          </a:p>
        </p:txBody>
      </p:sp>
    </p:spTree>
    <p:extLst>
      <p:ext uri="{BB962C8B-B14F-4D97-AF65-F5344CB8AC3E}">
        <p14:creationId xmlns:p14="http://schemas.microsoft.com/office/powerpoint/2010/main" val="4842112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E833CD4-F967-42FF-A018-F03063BF58B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defTabSz="609555"/>
            <a:r>
              <a:rPr lang="en-US" dirty="0"/>
              <a:t>© 2023 NTT DATA Americas, Inc. All rights reserved.</a:t>
            </a:r>
          </a:p>
        </p:txBody>
      </p:sp>
    </p:spTree>
    <p:extLst>
      <p:ext uri="{BB962C8B-B14F-4D97-AF65-F5344CB8AC3E}">
        <p14:creationId xmlns:p14="http://schemas.microsoft.com/office/powerpoint/2010/main" val="2849221318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noFill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14462808-EDBF-4E0D-93BF-54A820895FA3}"/>
    </a:ext>
  </a:extLst>
</a:theme>
</file>

<file path=ppt/theme/theme2.xml><?xml version="1.0" encoding="utf-8"?>
<a:theme xmlns:a="http://schemas.openxmlformats.org/drawingml/2006/main" name="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E57ACB2E-9531-4E52-84E2-8791C0666C7A}"/>
    </a:ext>
  </a:extLst>
</a:theme>
</file>

<file path=ppt/theme/theme3.xml><?xml version="1.0" encoding="utf-8"?>
<a:theme xmlns:a="http://schemas.openxmlformats.org/drawingml/2006/main" name="Divider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bg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75AF9934-E213-46B5-8A15-A0AD30B5E272}"/>
    </a:ext>
  </a:extLst>
</a:theme>
</file>

<file path=ppt/theme/theme4.xml><?xml version="1.0" encoding="utf-8"?>
<a:theme xmlns:a="http://schemas.openxmlformats.org/drawingml/2006/main" name="Branded Footer - Human (BF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6ACB4710-A58F-4457-A27B-7C864F5AED39}"/>
    </a:ext>
  </a:extLst>
</a:theme>
</file>

<file path=ppt/theme/theme5.xml><?xml version="1.0" encoding="utf-8"?>
<a:theme xmlns:a="http://schemas.openxmlformats.org/drawingml/2006/main" name="Branded Footer - Black (BF-B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FB8B2A82-4E67-484B-BA6C-B08FE077B3A6}"/>
    </a:ext>
  </a:extLst>
</a:theme>
</file>

<file path=ppt/theme/theme6.xml><?xml version="1.0" encoding="utf-8"?>
<a:theme xmlns:a="http://schemas.openxmlformats.org/drawingml/2006/main" name="Branded Header - Black (BH-B) 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C534E7C3-58B6-400B-BEC0-49FBA610D353}"/>
    </a:ext>
  </a:extLst>
</a:theme>
</file>

<file path=ppt/theme/theme7.xml><?xml version="1.0" encoding="utf-8"?>
<a:theme xmlns:a="http://schemas.openxmlformats.org/drawingml/2006/main" name="Closing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C5AB6ADB-605D-4DEE-90B0-EDAF98C30DC6}"/>
    </a:ext>
  </a:extLst>
</a:theme>
</file>

<file path=ppt/theme/theme8.xml><?xml version="1.0" encoding="utf-8"?>
<a:theme xmlns:a="http://schemas.openxmlformats.org/drawingml/2006/main" name="Misc. Layout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solidFill>
            <a:schemeClr val="accent1">
              <a:lumMod val="75000"/>
            </a:schemeClr>
          </a:solidFill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" id="{1A83CFFC-9C30-4E22-9970-63C1744C4A24}" vid="{08CAFDDB-75AE-4D38-9BA1-B33A765B8C42}"/>
    </a:ext>
  </a:extLst>
</a:theme>
</file>

<file path=ppt/theme/theme9.xml><?xml version="1.0" encoding="utf-8"?>
<a:theme xmlns:a="http://schemas.openxmlformats.org/drawingml/2006/main" name="1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044F6D8D-DB1E-46FF-90F2-B029F12F4279}"/>
    </a:ext>
  </a:extLst>
</a:theme>
</file>

<file path=ppt/theme/theme10.xml><?xml version="1.0" encoding="utf-8"?>
<a:theme xmlns:a="http://schemas.openxmlformats.org/drawingml/2006/main" name="2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-2020.potx" id="{DA333F01-C82D-45D1-A260-C1837AF8FC07}" vid="{0521A6B9-75F9-441C-BEDC-6293976E021C}"/>
    </a:ext>
  </a:extLst>
</a:theme>
</file>

<file path=ppt/theme/theme11.xml><?xml version="1.0" encoding="utf-8"?>
<a:theme xmlns:a="http://schemas.openxmlformats.org/drawingml/2006/main" name="3_Branded Header - Human (BH-H)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044F6D8D-DB1E-46FF-90F2-B029F12F4279}"/>
    </a:ext>
  </a:extLst>
</a:theme>
</file>

<file path=ppt/theme/theme12.xml><?xml version="1.0" encoding="utf-8"?>
<a:theme xmlns:a="http://schemas.openxmlformats.org/drawingml/2006/main" name="1_Title Slides">
  <a:themeElements>
    <a:clrScheme name="NTT DATA 2019">
      <a:dk1>
        <a:srgbClr val="1C1C1C"/>
      </a:dk1>
      <a:lt1>
        <a:srgbClr val="FFFFFF"/>
      </a:lt1>
      <a:dk2>
        <a:srgbClr val="0F1C50"/>
      </a:dk2>
      <a:lt2>
        <a:srgbClr val="0080B1"/>
      </a:lt2>
      <a:accent1>
        <a:srgbClr val="C2CEE6"/>
      </a:accent1>
      <a:accent2>
        <a:srgbClr val="6785C1"/>
      </a:accent2>
      <a:accent3>
        <a:srgbClr val="E6B600"/>
      </a:accent3>
      <a:accent4>
        <a:srgbClr val="BC4328"/>
      </a:accent4>
      <a:accent5>
        <a:srgbClr val="83B254"/>
      </a:accent5>
      <a:accent6>
        <a:srgbClr val="AA3C80"/>
      </a:accent6>
      <a:hlink>
        <a:srgbClr val="0000FF"/>
      </a:hlink>
      <a:folHlink>
        <a:srgbClr val="800080"/>
      </a:folHlink>
    </a:clrScheme>
    <a:fontScheme name="源真ゴシック P">
      <a:majorFont>
        <a:latin typeface="Arial"/>
        <a:ea typeface="Arial"/>
        <a:cs typeface=""/>
      </a:majorFont>
      <a:minorFont>
        <a:latin typeface="Arial"/>
        <a:ea typeface="Arial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noFill/>
        </a:ln>
        <a:effectLst/>
      </a:spPr>
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kumimoji="1"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noFill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NTT DATA Services Presentation Template.potx" id="{B46A7DE6-C5D2-4001-9303-AF5387DACF4A}" vid="{BBA3140F-C5D3-42CA-988B-F2EB11FA5F5E}"/>
    </a:ext>
  </a:extLst>
</a:theme>
</file>

<file path=ppt/theme/theme13.xml><?xml version="1.0" encoding="utf-8"?>
<a:theme xmlns:a="http://schemas.openxmlformats.org/drawingml/2006/main" name="ホワイ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Yu Gothic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Yu Gothic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2023 CAB">
    <a:dk1>
      <a:srgbClr val="1C1C1C"/>
    </a:dk1>
    <a:lt1>
      <a:srgbClr val="FFFFFF"/>
    </a:lt1>
    <a:dk2>
      <a:srgbClr val="101224"/>
    </a:dk2>
    <a:lt2>
      <a:srgbClr val="0072BC"/>
    </a:lt2>
    <a:accent1>
      <a:srgbClr val="D76C11"/>
    </a:accent1>
    <a:accent2>
      <a:srgbClr val="6784BF"/>
    </a:accent2>
    <a:accent3>
      <a:srgbClr val="E4B522"/>
    </a:accent3>
    <a:accent4>
      <a:srgbClr val="BC4328"/>
    </a:accent4>
    <a:accent5>
      <a:srgbClr val="55A646"/>
    </a:accent5>
    <a:accent6>
      <a:srgbClr val="7E2A88"/>
    </a:accent6>
    <a:hlink>
      <a:srgbClr val="344DB8"/>
    </a:hlink>
    <a:folHlink>
      <a:srgbClr val="7E2A88"/>
    </a:folHlink>
  </a:clrScheme>
  <a:fontScheme name="源真ゴシック P">
    <a:majorFont>
      <a:latin typeface="Arial"/>
      <a:ea typeface="Arial"/>
      <a:cs typeface=""/>
    </a:majorFont>
    <a:minorFont>
      <a:latin typeface="Arial"/>
      <a:ea typeface="Arial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BAAD425DB8944A9429E667FDB02E14" ma:contentTypeVersion="18" ma:contentTypeDescription="Create a new document." ma:contentTypeScope="" ma:versionID="6d8f61017650228098d4f3fd5e0201e3">
  <xsd:schema xmlns:xsd="http://www.w3.org/2001/XMLSchema" xmlns:xs="http://www.w3.org/2001/XMLSchema" xmlns:p="http://schemas.microsoft.com/office/2006/metadata/properties" xmlns:ns2="3a884021-5369-4551-a855-26e134b18cff" xmlns:ns3="b9a6bc27-5d57-4cc4-be66-4aa825f7ece8" xmlns:ns4="88277476-d7b8-4914-a8c1-9da81a4263ec" targetNamespace="http://schemas.microsoft.com/office/2006/metadata/properties" ma:root="true" ma:fieldsID="604ba82f7a726130a301854e453bb1b2" ns2:_="" ns3:_="" ns4:_="">
    <xsd:import namespace="3a884021-5369-4551-a855-26e134b18cff"/>
    <xsd:import namespace="b9a6bc27-5d57-4cc4-be66-4aa825f7ece8"/>
    <xsd:import namespace="88277476-d7b8-4914-a8c1-9da81a4263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BrandIssues" minOccurs="0"/>
                <xsd:element ref="ns2:MediaLengthInSeconds" minOccurs="0"/>
                <xsd:element ref="ns2:AccountID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a884021-5369-4551-a855-26e134b18c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BrandIssues" ma:index="20" nillable="true" ma:displayName="Brand Issues" ma:format="Dropdown" ma:internalName="BrandIssues">
      <xsd:simpleType>
        <xsd:restriction base="dms:Note">
          <xsd:maxLength value="255"/>
        </xsd:restriction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AccountID" ma:index="22" nillable="true" ma:displayName="Account ID18" ma:format="Dropdown" ma:internalName="AccountID">
      <xsd:simpleType>
        <xsd:restriction base="dms:Text">
          <xsd:maxLength value="255"/>
        </xsd:restriction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f6ec8287-7dca-4284-bf64-ff5b888be50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a6bc27-5d57-4cc4-be66-4aa825f7ece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277476-d7b8-4914-a8c1-9da81a4263ec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e311c46b-8afc-4d3d-8401-69db66831144}" ma:internalName="TaxCatchAll" ma:showField="CatchAllData" ma:web="b9a6bc27-5d57-4cc4-be66-4aa825f7ece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277476-d7b8-4914-a8c1-9da81a4263ec" xsi:nil="true"/>
    <lcf76f155ced4ddcb4097134ff3c332f xmlns="3a884021-5369-4551-a855-26e134b18cff">
      <Terms xmlns="http://schemas.microsoft.com/office/infopath/2007/PartnerControls"/>
    </lcf76f155ced4ddcb4097134ff3c332f>
    <AccountID xmlns="3a884021-5369-4551-a855-26e134b18cff" xsi:nil="true"/>
    <BrandIssues xmlns="3a884021-5369-4551-a855-26e134b18cf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8C312EC-CE06-4758-9AD8-80CF38B7B3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a884021-5369-4551-a855-26e134b18cff"/>
    <ds:schemaRef ds:uri="b9a6bc27-5d57-4cc4-be66-4aa825f7ece8"/>
    <ds:schemaRef ds:uri="88277476-d7b8-4914-a8c1-9da81a4263e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C7D18D6-1BF9-484F-9FF5-6BF0BC2C2AE0}">
  <ds:schemaRefs>
    <ds:schemaRef ds:uri="88277476-d7b8-4914-a8c1-9da81a4263ec"/>
    <ds:schemaRef ds:uri="http://www.w3.org/XML/1998/namespace"/>
    <ds:schemaRef ds:uri="3a884021-5369-4551-a855-26e134b18cff"/>
    <ds:schemaRef ds:uri="http://purl.org/dc/terms/"/>
    <ds:schemaRef ds:uri="http://purl.org/dc/elements/1.1/"/>
    <ds:schemaRef ds:uri="http://purl.org/dc/dcmitype/"/>
    <ds:schemaRef ds:uri="b9a6bc27-5d57-4cc4-be66-4aa825f7ece8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D348519F-9201-4439-8306-45AB9E96A0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NTT DATA Services Presentation Template (1)</Template>
  <TotalTime>688</TotalTime>
  <Words>1433</Words>
  <Application>Microsoft Office PowerPoint</Application>
  <PresentationFormat>Widescreen</PresentationFormat>
  <Paragraphs>211</Paragraphs>
  <Slides>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12</vt:i4>
      </vt:variant>
      <vt:variant>
        <vt:lpstr>Slide Titles</vt:lpstr>
      </vt:variant>
      <vt:variant>
        <vt:i4>9</vt:i4>
      </vt:variant>
    </vt:vector>
  </HeadingPairs>
  <TitlesOfParts>
    <vt:vector size="29" baseType="lpstr">
      <vt:lpstr>HGPGothicE</vt:lpstr>
      <vt:lpstr>MS PGothic</vt:lpstr>
      <vt:lpstr>Arial</vt:lpstr>
      <vt:lpstr>Calibri</vt:lpstr>
      <vt:lpstr>Segoe UI</vt:lpstr>
      <vt:lpstr>Segoe UI Semibold</vt:lpstr>
      <vt:lpstr>Symbol</vt:lpstr>
      <vt:lpstr>Wingdings</vt:lpstr>
      <vt:lpstr>Title Slides</vt:lpstr>
      <vt:lpstr>Branded Header - Human (BH-H)</vt:lpstr>
      <vt:lpstr>Divider Slides</vt:lpstr>
      <vt:lpstr>Branded Footer - Human (BF-H)</vt:lpstr>
      <vt:lpstr>Branded Footer - Black (BF-B)</vt:lpstr>
      <vt:lpstr>Branded Header - Black (BH-B) </vt:lpstr>
      <vt:lpstr>Closing Slides</vt:lpstr>
      <vt:lpstr>Misc. Layouts</vt:lpstr>
      <vt:lpstr>1_Branded Header - Human (BH-H)</vt:lpstr>
      <vt:lpstr>2_Branded Header - Human (BH-H)</vt:lpstr>
      <vt:lpstr>3_Branded Header - Human (BH-H)</vt:lpstr>
      <vt:lpstr>1_Title Slides</vt:lpstr>
      <vt:lpstr>Roadmap to Windows 11 Digital Workplace Services</vt:lpstr>
      <vt:lpstr>Flexibility is The New Normal</vt:lpstr>
      <vt:lpstr>Options for Maximum Flexibility for Hybrid Workforce</vt:lpstr>
      <vt:lpstr>Secure by Design Windows 11</vt:lpstr>
      <vt:lpstr>PowerPoint Presentation</vt:lpstr>
      <vt:lpstr>Windows 11 Deployment Approach </vt:lpstr>
      <vt:lpstr>Summary: What’s New in Windows 11</vt:lpstr>
      <vt:lpstr>Why NTT DATA for Digital Workplace Services</vt:lpstr>
      <vt:lpstr>PowerPoint Presentation</vt:lpstr>
    </vt:vector>
  </TitlesOfParts>
  <Company>NTT DATA Services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Azure Virtual Desktop Managed Services NTT DATA’s Digital Workplace Services </dc:title>
  <dc:subject>NTT DATA PowerPoint Template</dc:subject>
  <dc:creator>Gupta, Priyank11</dc:creator>
  <cp:keywords>Template;Corporate/Brand</cp:keywords>
  <cp:lastModifiedBy>Lloyd, Adam</cp:lastModifiedBy>
  <cp:revision>4</cp:revision>
  <cp:lastPrinted>2016-10-07T04:27:25Z</cp:lastPrinted>
  <dcterms:created xsi:type="dcterms:W3CDTF">2023-04-21T02:44:56Z</dcterms:created>
  <dcterms:modified xsi:type="dcterms:W3CDTF">2023-07-04T23:02:15Z</dcterms:modified>
  <cp:version>1.5</cp:version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0x010100D8BAAD425DB8944A9429E667FDB02E14</vt:lpwstr>
  </property>
  <property fmtid="{D5CDD505-2E9C-101B-9397-08002B2CF9AE}" pid="3" name="MediaServiceImageTags">
    <vt:lpwstr/>
  </property>
</Properties>
</file>