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5.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7.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8.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9" r:id="rId4"/>
    <p:sldMasterId id="2147483843" r:id="rId5"/>
    <p:sldMasterId id="2147483833" r:id="rId6"/>
    <p:sldMasterId id="2147483803" r:id="rId7"/>
    <p:sldMasterId id="2147483773" r:id="rId8"/>
    <p:sldMasterId id="2147483755" r:id="rId9"/>
    <p:sldMasterId id="2147483854" r:id="rId10"/>
    <p:sldMasterId id="2147483869" r:id="rId11"/>
    <p:sldMasterId id="2147483879" r:id="rId12"/>
  </p:sldMasterIdLst>
  <p:notesMasterIdLst>
    <p:notesMasterId r:id="rId16"/>
  </p:notesMasterIdLst>
  <p:handoutMasterIdLst>
    <p:handoutMasterId r:id="rId17"/>
  </p:handoutMasterIdLst>
  <p:sldIdLst>
    <p:sldId id="310" r:id="rId13"/>
    <p:sldId id="1960226164" r:id="rId14"/>
    <p:sldId id="1960226166" r:id="rId15"/>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guide id="3" pos="3936" userDrawn="1">
          <p15:clr>
            <a:srgbClr val="A4A3A4"/>
          </p15:clr>
        </p15:guide>
        <p15:guide id="4" pos="3744"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oizumi" initials="k"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6785C1"/>
    <a:srgbClr val="2C2C2C"/>
    <a:srgbClr val="1B1B1B"/>
    <a:srgbClr val="494949"/>
    <a:srgbClr val="471935"/>
    <a:srgbClr val="6D9644"/>
    <a:srgbClr val="9E3A22"/>
    <a:srgbClr val="006E9A"/>
    <a:srgbClr val="C89D00"/>
    <a:srgbClr val="0B15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中間スタイル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スタイル (中間)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06799F8-075E-4A3A-A7F6-7FBC6576F1A4}" styleName="テーマ スタイル 2 - アクセント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テーマ スタイル 2 - アクセント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792" autoAdjust="0"/>
  </p:normalViewPr>
  <p:slideViewPr>
    <p:cSldViewPr snapToGrid="0" snapToObjects="1">
      <p:cViewPr varScale="1">
        <p:scale>
          <a:sx n="100" d="100"/>
          <a:sy n="100" d="100"/>
        </p:scale>
        <p:origin x="912" y="84"/>
      </p:cViewPr>
      <p:guideLst>
        <p:guide orient="horz" pos="2160"/>
        <p:guide pos="3840"/>
        <p:guide pos="3936"/>
        <p:guide pos="374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82" d="100"/>
          <a:sy n="82" d="100"/>
        </p:scale>
        <p:origin x="361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1.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5" Type="http://schemas.openxmlformats.org/officeDocument/2006/relationships/slideMaster" Target="slideMasters/slideMaster2.xml"/><Relationship Id="rId15" Type="http://schemas.openxmlformats.org/officeDocument/2006/relationships/slide" Target="slides/slide3.xml"/><Relationship Id="rId10" Type="http://schemas.openxmlformats.org/officeDocument/2006/relationships/slideMaster" Target="slideMasters/slideMaster7.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2.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FC1A331-5310-4818-AC10-A0B358F26D6E}"/>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39DB457-D9C3-46A5-B6FD-5589255DE62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25D2DB2-69CE-4E4C-A9C5-74599D4C580F}" type="datetimeFigureOut">
              <a:rPr lang="en-US" smtClean="0"/>
              <a:t>7/3/2023</a:t>
            </a:fld>
            <a:endParaRPr lang="en-US"/>
          </a:p>
        </p:txBody>
      </p:sp>
      <p:sp>
        <p:nvSpPr>
          <p:cNvPr id="4" name="Footer Placeholder 3">
            <a:extLst>
              <a:ext uri="{FF2B5EF4-FFF2-40B4-BE49-F238E27FC236}">
                <a16:creationId xmlns:a16="http://schemas.microsoft.com/office/drawing/2014/main" id="{68974CB9-3962-4959-8590-B7B276897D2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33C9A24-3C0F-477A-B9F2-1DAE94A4A8A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E4D46FD-6AF1-461B-A28A-AC789C65349D}" type="slidenum">
              <a:rPr lang="en-US" smtClean="0"/>
              <a:t>‹#›</a:t>
            </a:fld>
            <a:endParaRPr lang="en-US"/>
          </a:p>
        </p:txBody>
      </p:sp>
    </p:spTree>
    <p:extLst>
      <p:ext uri="{BB962C8B-B14F-4D97-AF65-F5344CB8AC3E}">
        <p14:creationId xmlns:p14="http://schemas.microsoft.com/office/powerpoint/2010/main" val="3991047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100">
                <a:latin typeface="Arial" panose="020B0604020202020204" pitchFamily="34" charset="0"/>
                <a:cs typeface="Arial" panose="020B0604020202020204" pitchFamily="34" charset="0"/>
              </a:defRPr>
            </a:lvl1pPr>
          </a:lstStyle>
          <a:p>
            <a:endParaRPr lang="ja-JP" altLang="en-US" dirty="0"/>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100">
                <a:latin typeface="Arial" panose="020B0604020202020204" pitchFamily="34" charset="0"/>
                <a:cs typeface="Arial" panose="020B0604020202020204" pitchFamily="34" charset="0"/>
              </a:defRPr>
            </a:lvl1pPr>
          </a:lstStyle>
          <a:p>
            <a:fld id="{187B8588-1665-0A4A-AD47-68FFFFC620D1}" type="datetimeFigureOut">
              <a:rPr lang="ja-JP" altLang="en-US" smtClean="0"/>
              <a:pPr/>
              <a:t>2023/6/30</a:t>
            </a:fld>
            <a:endParaRPr lang="ja-JP" altLang="en-US" dirty="0"/>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100">
                <a:latin typeface="Arial" panose="020B0604020202020204" pitchFamily="34" charset="0"/>
                <a:cs typeface="Arial" panose="020B0604020202020204" pitchFamily="34" charset="0"/>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100">
                <a:latin typeface="Arial" panose="020B0604020202020204" pitchFamily="34" charset="0"/>
                <a:cs typeface="Arial" panose="020B0604020202020204" pitchFamily="34" charset="0"/>
              </a:defRPr>
            </a:lvl1pPr>
          </a:lstStyle>
          <a:p>
            <a:fld id="{AF9AAED7-EB68-B44B-A29A-E9CFE7A1147D}" type="slidenum">
              <a:rPr lang="ja-JP" altLang="en-US" smtClean="0"/>
              <a:pPr/>
              <a:t>‹#›</a:t>
            </a:fld>
            <a:endParaRPr lang="ja-JP" altLang="en-US"/>
          </a:p>
        </p:txBody>
      </p:sp>
    </p:spTree>
    <p:extLst>
      <p:ext uri="{BB962C8B-B14F-4D97-AF65-F5344CB8AC3E}">
        <p14:creationId xmlns:p14="http://schemas.microsoft.com/office/powerpoint/2010/main" val="24139408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050" kern="1200">
        <a:solidFill>
          <a:schemeClr val="tx1"/>
        </a:solidFill>
        <a:latin typeface="Arial" panose="020B0604020202020204" pitchFamily="34" charset="0"/>
        <a:ea typeface="+mn-ea"/>
        <a:cs typeface="Arial" panose="020B0604020202020204" pitchFamily="34" charset="0"/>
      </a:defRPr>
    </a:lvl1pPr>
    <a:lvl2pPr marL="457200" algn="l" defTabSz="914400" rtl="0" eaLnBrk="1" latinLnBrk="0" hangingPunct="1">
      <a:defRPr kumimoji="1" sz="1050" kern="1200">
        <a:solidFill>
          <a:schemeClr val="tx1"/>
        </a:solidFill>
        <a:latin typeface="Arial" panose="020B0604020202020204" pitchFamily="34" charset="0"/>
        <a:ea typeface="+mn-ea"/>
        <a:cs typeface="Arial" panose="020B0604020202020204" pitchFamily="34" charset="0"/>
      </a:defRPr>
    </a:lvl2pPr>
    <a:lvl3pPr marL="914400" algn="l" defTabSz="914400" rtl="0" eaLnBrk="1" latinLnBrk="0" hangingPunct="1">
      <a:defRPr kumimoji="1" sz="1050" kern="1200">
        <a:solidFill>
          <a:schemeClr val="tx1"/>
        </a:solidFill>
        <a:latin typeface="Arial" panose="020B0604020202020204" pitchFamily="34" charset="0"/>
        <a:ea typeface="+mn-ea"/>
        <a:cs typeface="Arial" panose="020B0604020202020204" pitchFamily="34" charset="0"/>
      </a:defRPr>
    </a:lvl3pPr>
    <a:lvl4pPr marL="1371600" algn="l" defTabSz="914400" rtl="0" eaLnBrk="1" latinLnBrk="0" hangingPunct="1">
      <a:defRPr kumimoji="1" sz="1050" kern="1200">
        <a:solidFill>
          <a:schemeClr val="tx1"/>
        </a:solidFill>
        <a:latin typeface="Arial" panose="020B0604020202020204" pitchFamily="34" charset="0"/>
        <a:ea typeface="+mn-ea"/>
        <a:cs typeface="Arial" panose="020B0604020202020204" pitchFamily="34" charset="0"/>
      </a:defRPr>
    </a:lvl4pPr>
    <a:lvl5pPr marL="1828800" algn="l" defTabSz="914400" rtl="0" eaLnBrk="1" latinLnBrk="0" hangingPunct="1">
      <a:defRPr kumimoji="1" sz="105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news.microsoft.com/2019/12/10/ntt-and-microsoft-form-a-strategic-alliance-to-enable-new-digital-solutions/" TargetMode="External"/><Relationship Id="rId2" Type="http://schemas.openxmlformats.org/officeDocument/2006/relationships/slide" Target="../slides/slide1.xml"/><Relationship Id="rId1" Type="http://schemas.openxmlformats.org/officeDocument/2006/relationships/notesMaster" Target="../notesMasters/notesMaster1.xml"/><Relationship Id="rId4" Type="http://schemas.openxmlformats.org/officeDocument/2006/relationships/hyperlink" Target="https://www.nttdata.com/global/en/media/press-release/2020/june/ntt-data-and-microsoft-announce-strategic-collaboration"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50" dirty="0"/>
              <a:t>As a 20-year preferred Microsoft partner to hundreds of clients worldwide, NTT DATA’s 100,000+ consultants, global capabilities, and joint solution development with Microsoft provide innovative and high-performance solutions (strategy, implementation, support) for all Microsoft technologies.</a:t>
            </a:r>
            <a:endParaRPr lang="en-IN" sz="1050" dirty="0"/>
          </a:p>
          <a:p>
            <a:pPr marL="0" indent="0">
              <a:buNone/>
            </a:pPr>
            <a:endParaRPr lang="en-US" sz="1050" dirty="0"/>
          </a:p>
          <a:p>
            <a:pPr marL="0" indent="0">
              <a:buNone/>
            </a:pPr>
            <a:r>
              <a:rPr lang="en-US" sz="1050" b="1" dirty="0"/>
              <a:t>About our Microsoft Partnership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i="0" dirty="0">
                <a:solidFill>
                  <a:srgbClr val="323130"/>
                </a:solidFill>
                <a:effectLst/>
                <a:latin typeface="Segoe UI" panose="020B0502040204020203" pitchFamily="34" charset="0"/>
              </a:rPr>
              <a:t>NTT DATA is a Microsoft Azure Expert MSP, which is highest level for Azure managed services and requires frequent and rigorous audits to validate our capabilities. This status with Microsoft provides NTT DATA with exclusive access to Microsoft resources and engineering experts and increased access to Microsoft sales teams.</a:t>
            </a:r>
          </a:p>
          <a:p>
            <a:pPr marL="171450" indent="-171450">
              <a:buFont typeface="Arial" panose="020B0604020202020204" pitchFamily="34" charset="0"/>
              <a:buChar char="•"/>
            </a:pPr>
            <a:r>
              <a:rPr lang="en-US" sz="1050" dirty="0"/>
              <a:t>NTT DATA has earned Microsoft Advanced Specializations in:</a:t>
            </a:r>
          </a:p>
          <a:p>
            <a:pPr marL="628650" lvl="1" indent="-171450">
              <a:buFont typeface="Arial" panose="020B0604020202020204" pitchFamily="34" charset="0"/>
              <a:buChar char="•"/>
            </a:pPr>
            <a:r>
              <a:rPr lang="en-US" sz="1050" dirty="0"/>
              <a:t>SAP on Microsoft Azure</a:t>
            </a:r>
          </a:p>
          <a:p>
            <a:pPr marL="628650" lvl="1" indent="-171450">
              <a:buFont typeface="Arial" panose="020B0604020202020204" pitchFamily="34" charset="0"/>
              <a:buChar char="•"/>
            </a:pPr>
            <a:r>
              <a:rPr lang="en-US" sz="1050" dirty="0"/>
              <a:t>Windows Server and SQL Server Migration to Microsoft Azure</a:t>
            </a:r>
          </a:p>
          <a:p>
            <a:pPr marL="171450" indent="-171450" algn="l">
              <a:buFont typeface="Arial" panose="020B0604020202020204" pitchFamily="34" charset="0"/>
              <a:buChar char="•"/>
            </a:pPr>
            <a:r>
              <a:rPr lang="en-US" b="0" i="0" dirty="0">
                <a:solidFill>
                  <a:srgbClr val="323130"/>
                </a:solidFill>
                <a:effectLst/>
                <a:latin typeface="Segoe UI" panose="020B0502040204020203" pitchFamily="34" charset="0"/>
              </a:rPr>
              <a:t>NTT DATA built its Nucleus Intelligent Enterprise Platform on Microsoft Azure as the AI and automation engine that helps us create smarter digital solutions.</a:t>
            </a:r>
          </a:p>
          <a:p>
            <a:pPr marL="171450" indent="-171450" algn="l">
              <a:buFont typeface="Arial" panose="020B0604020202020204" pitchFamily="34" charset="0"/>
              <a:buChar char="•"/>
            </a:pPr>
            <a:r>
              <a:rPr lang="en-US" b="0" i="0" dirty="0">
                <a:solidFill>
                  <a:srgbClr val="323130"/>
                </a:solidFill>
                <a:effectLst/>
                <a:latin typeface="Segoe UI" panose="020B0502040204020203" pitchFamily="34" charset="0"/>
              </a:rPr>
              <a:t>NTT has a multi-year </a:t>
            </a:r>
            <a:r>
              <a:rPr lang="en-US" b="0" i="0" u="sng" dirty="0">
                <a:solidFill>
                  <a:srgbClr val="0078D4"/>
                </a:solidFill>
                <a:effectLst/>
                <a:latin typeface="Segoe UI" panose="020B0502040204020203" pitchFamily="34" charset="0"/>
                <a:hlinkClick r:id="rId3" tooltip="https://news.microsoft.com/2019/12/10/ntt-and-microsoft-form-a-strategic-alliance-to-enable-new-digital-solutions/"/>
              </a:rPr>
              <a:t>Global Strategic Alliance Agreement with Microsoft</a:t>
            </a:r>
            <a:r>
              <a:rPr lang="en-US" b="0" i="0" dirty="0">
                <a:solidFill>
                  <a:srgbClr val="323130"/>
                </a:solidFill>
                <a:effectLst/>
                <a:latin typeface="Segoe UI" panose="020B0502040204020203" pitchFamily="34" charset="0"/>
              </a:rPr>
              <a:t> aimed at delivering secure and reliable solutions that help clients accelerate their digital transformations. The alliance brings together NTT’s best-in-class infrastructure, managed services and cybersecurity expertise, with Microsoft’s trusted cloud platform and AI technologies. Key initiatives of the alliance include the creation of a Global Digital Fabric, development of digital enterprise solutions built on Microsoft Azure, and co-innovation of next-generation technologies in the area of all-photonics network and digital twin computing.</a:t>
            </a:r>
          </a:p>
          <a:p>
            <a:pPr marL="171450" indent="-171450" algn="l">
              <a:buFont typeface="Arial" panose="020B0604020202020204" pitchFamily="34" charset="0"/>
              <a:buChar char="•"/>
            </a:pPr>
            <a:r>
              <a:rPr lang="en-US" b="0" i="0" dirty="0">
                <a:solidFill>
                  <a:srgbClr val="323130"/>
                </a:solidFill>
                <a:effectLst/>
                <a:latin typeface="Segoe UI" panose="020B0502040204020203" pitchFamily="34" charset="0"/>
              </a:rPr>
              <a:t>NTT DATA has a multi-year </a:t>
            </a:r>
            <a:r>
              <a:rPr lang="en-US" b="0" i="0" u="sng" dirty="0">
                <a:solidFill>
                  <a:srgbClr val="0078D4"/>
                </a:solidFill>
                <a:effectLst/>
                <a:latin typeface="Segoe UI" panose="020B0502040204020203" pitchFamily="34" charset="0"/>
                <a:hlinkClick r:id="rId4" tooltip="https://www.nttdata.com/global/en/media/press-release/2020/june/ntt-data-and-microsoft-announce-strategic-collaboration"/>
              </a:rPr>
              <a:t>Global Strategic Collaboration Agreement with Microsoft</a:t>
            </a:r>
            <a:r>
              <a:rPr lang="en-US" b="0" i="0" dirty="0">
                <a:solidFill>
                  <a:srgbClr val="323130"/>
                </a:solidFill>
                <a:effectLst/>
                <a:latin typeface="Segoe UI" panose="020B0502040204020203" pitchFamily="34" charset="0"/>
              </a:rPr>
              <a:t> that is focused on digitally transforming clients with joint solutions and services built on Microsoft Azure and Microsoft's suite of productivity solutions.  To achieve these transformations, NTT DATA and Microsoft will jointly work on capability development and certify 10,000 more NTT DATA consultants on Microsoft technology.</a:t>
            </a:r>
          </a:p>
          <a:p>
            <a:pPr marL="171450" indent="-171450">
              <a:buFont typeface="Arial" panose="020B0604020202020204" pitchFamily="34" charset="0"/>
              <a:buChar char="•"/>
            </a:pPr>
            <a:r>
              <a:rPr lang="en-US" sz="1050" dirty="0"/>
              <a:t>NTT DATA is a Microsoft Azure Expert Managed Services Provider (MSP) – the highest level, which provides exclusive access to Microsoft resources and engineering experts and increased access to Microsoft sales teams</a:t>
            </a:r>
          </a:p>
          <a:p>
            <a:pPr marL="171450" indent="-171450">
              <a:buFont typeface="Arial" panose="020B0604020202020204" pitchFamily="34" charset="0"/>
              <a:buChar char="•"/>
            </a:pPr>
            <a:r>
              <a:rPr lang="en-US" sz="1050" dirty="0"/>
              <a:t>NTT DATA has earned 12 Gold Microsoft Competencies (list below)</a:t>
            </a:r>
          </a:p>
          <a:p>
            <a:pPr marL="171450" indent="-171450">
              <a:buFont typeface="Arial" panose="020B0604020202020204" pitchFamily="34" charset="0"/>
              <a:buChar char="•"/>
            </a:pPr>
            <a:r>
              <a:rPr lang="en-US" sz="1050" dirty="0"/>
              <a:t>NTT DATAS is a Tier-1 Cloud Solutions Provider</a:t>
            </a:r>
          </a:p>
          <a:p>
            <a:pPr marL="171450" indent="-171450">
              <a:buFont typeface="Arial" panose="020B0604020202020204" pitchFamily="34" charset="0"/>
              <a:buChar char="•"/>
            </a:pPr>
            <a:r>
              <a:rPr lang="en-US" sz="1050" dirty="0"/>
              <a:t>NTT DATA has a </a:t>
            </a:r>
            <a:r>
              <a:rPr lang="en-US" dirty="0"/>
              <a:t>PowerApps Center of Excellence &amp; Design Patterns</a:t>
            </a:r>
          </a:p>
          <a:p>
            <a:pPr marL="171450" indent="-171450">
              <a:buFont typeface="Arial" panose="020B0604020202020204" pitchFamily="34" charset="0"/>
              <a:buChar char="•"/>
            </a:pPr>
            <a:r>
              <a:rPr lang="en-US" dirty="0"/>
              <a:t>NTT DATA has 14,000+ Microsoft and Java developers and architects</a:t>
            </a:r>
          </a:p>
          <a:p>
            <a:pPr marL="171450" indent="-171450">
              <a:buFont typeface="Arial" panose="020B0604020202020204" pitchFamily="34" charset="0"/>
              <a:buChar char="•"/>
            </a:pPr>
            <a:r>
              <a:rPr lang="en-US" dirty="0"/>
              <a:t>We have 2700+ Microsoft certifications (1000+ are Azure certifications)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We have </a:t>
            </a:r>
            <a:r>
              <a:rPr kumimoji="1" lang="en-US" b="0" dirty="0">
                <a:solidFill>
                  <a:schemeClr val="bg2"/>
                </a:solidFill>
              </a:rPr>
              <a:t>4300+ team members specializing in the Microsoft technology stack</a:t>
            </a:r>
            <a:endParaRPr lang="en-US" dirty="0"/>
          </a:p>
          <a:p>
            <a:endParaRPr lang="en-US" dirty="0"/>
          </a:p>
          <a:p>
            <a:pPr algn="l"/>
            <a:r>
              <a:rPr lang="en-US" b="0" i="0" dirty="0">
                <a:solidFill>
                  <a:srgbClr val="000000"/>
                </a:solidFill>
                <a:effectLst/>
                <a:latin typeface="Segoe UI" panose="020B0502040204020203" pitchFamily="34" charset="0"/>
              </a:rPr>
              <a:t>Our Microsoft specialties span the digital workplace, Microsoft Azure, security, data intelligence, hybrid infrastructure, application development, Microsoft Dynamics and automation. We can assess gaps in your current systems, choose the best software packages, create solution blueprints, and implement and upgrade your software as needed.</a:t>
            </a:r>
          </a:p>
          <a:p>
            <a:pPr marL="171450" indent="-171450" algn="l">
              <a:buFont typeface="Arial" panose="020B0604020202020204" pitchFamily="34" charset="0"/>
              <a:buChar char="•"/>
            </a:pPr>
            <a:r>
              <a:rPr lang="en-US" b="0" i="0" dirty="0">
                <a:solidFill>
                  <a:srgbClr val="000000"/>
                </a:solidFill>
                <a:effectLst/>
                <a:latin typeface="Segoe UI" panose="020B0502040204020203" pitchFamily="34" charset="0"/>
              </a:rPr>
              <a:t>Centers of Excellence guides a seamless end-to-end experience</a:t>
            </a:r>
          </a:p>
          <a:p>
            <a:pPr marL="171450" indent="-171450" algn="l">
              <a:buFont typeface="Arial" panose="020B0604020202020204" pitchFamily="34" charset="0"/>
              <a:buChar char="•"/>
            </a:pPr>
            <a:r>
              <a:rPr lang="en-US" b="0" i="0" dirty="0">
                <a:solidFill>
                  <a:srgbClr val="000000"/>
                </a:solidFill>
                <a:effectLst/>
                <a:latin typeface="Segoe UI" panose="020B0502040204020203" pitchFamily="34" charset="0"/>
              </a:rPr>
              <a:t>On-demand consultants and forward planning to scale instantly</a:t>
            </a:r>
          </a:p>
          <a:p>
            <a:pPr marL="171450" indent="-171450" algn="l">
              <a:buFont typeface="Arial" panose="020B0604020202020204" pitchFamily="34" charset="0"/>
              <a:buChar char="•"/>
            </a:pPr>
            <a:r>
              <a:rPr lang="en-US" b="0" i="0" dirty="0">
                <a:solidFill>
                  <a:srgbClr val="000000"/>
                </a:solidFill>
                <a:effectLst/>
                <a:latin typeface="Segoe UI" panose="020B0502040204020203" pitchFamily="34" charset="0"/>
              </a:rPr>
              <a:t>Deep knowledge on processes, culture, applications and infrastructure</a:t>
            </a:r>
          </a:p>
          <a:p>
            <a:pPr marL="171450" indent="-171450" algn="l">
              <a:buFont typeface="Arial" panose="020B0604020202020204" pitchFamily="34" charset="0"/>
              <a:buChar char="•"/>
            </a:pPr>
            <a:r>
              <a:rPr lang="en-US" b="0" i="0" dirty="0">
                <a:solidFill>
                  <a:srgbClr val="000000"/>
                </a:solidFill>
                <a:effectLst/>
                <a:latin typeface="Segoe UI" panose="020B0502040204020203" pitchFamily="34" charset="0"/>
              </a:rPr>
              <a:t>History of exceeding service levels for hundreds of satisfied clients</a:t>
            </a:r>
          </a:p>
          <a:p>
            <a:pPr marL="171450" indent="-171450" algn="l">
              <a:buFont typeface="Arial" panose="020B0604020202020204" pitchFamily="34" charset="0"/>
              <a:buChar char="•"/>
            </a:pPr>
            <a:r>
              <a:rPr lang="en-US" b="0" i="0" dirty="0">
                <a:solidFill>
                  <a:srgbClr val="000000"/>
                </a:solidFill>
                <a:effectLst/>
                <a:latin typeface="Segoe UI" panose="020B0502040204020203" pitchFamily="34" charset="0"/>
              </a:rPr>
              <a:t>Service quality focus through our highly experienced resources</a:t>
            </a:r>
          </a:p>
          <a:p>
            <a:endParaRPr lang="en-US" dirty="0"/>
          </a:p>
          <a:p>
            <a:r>
              <a:rPr lang="en-US" dirty="0"/>
              <a:t>Gold Competencies include:</a:t>
            </a:r>
          </a:p>
          <a:p>
            <a:pPr marL="228600" indent="-228600">
              <a:buFont typeface="+mj-lt"/>
              <a:buAutoNum type="arabicPeriod"/>
            </a:pPr>
            <a:r>
              <a:rPr lang="en-US" dirty="0"/>
              <a:t>Application Development</a:t>
            </a:r>
          </a:p>
          <a:p>
            <a:pPr marL="228600" indent="-228600">
              <a:buFont typeface="+mj-lt"/>
              <a:buAutoNum type="arabicPeriod"/>
            </a:pPr>
            <a:r>
              <a:rPr lang="en-US" dirty="0"/>
              <a:t>Application Integration</a:t>
            </a:r>
          </a:p>
          <a:p>
            <a:pPr marL="228600" indent="-228600">
              <a:buFont typeface="+mj-lt"/>
              <a:buAutoNum type="arabicPeriod"/>
            </a:pPr>
            <a:r>
              <a:rPr lang="en-US" dirty="0"/>
              <a:t>Cloud Platform</a:t>
            </a:r>
          </a:p>
          <a:p>
            <a:pPr marL="228600" indent="-228600">
              <a:buFont typeface="+mj-lt"/>
              <a:buAutoNum type="arabicPeriod"/>
            </a:pPr>
            <a:r>
              <a:rPr lang="en-US" dirty="0"/>
              <a:t>Cloud Productivity</a:t>
            </a:r>
          </a:p>
          <a:p>
            <a:pPr marL="228600" indent="-228600">
              <a:buFont typeface="+mj-lt"/>
              <a:buAutoNum type="arabicPeriod"/>
            </a:pPr>
            <a:r>
              <a:rPr lang="en-US" dirty="0"/>
              <a:t>Collaboration and Content</a:t>
            </a:r>
          </a:p>
          <a:p>
            <a:pPr marL="228600" indent="-228600">
              <a:buFont typeface="+mj-lt"/>
              <a:buAutoNum type="arabicPeriod"/>
            </a:pPr>
            <a:r>
              <a:rPr lang="en-US" dirty="0"/>
              <a:t>Data Analytics</a:t>
            </a:r>
          </a:p>
          <a:p>
            <a:pPr marL="228600" indent="-228600">
              <a:buFont typeface="+mj-lt"/>
              <a:buAutoNum type="arabicPeriod"/>
            </a:pPr>
            <a:r>
              <a:rPr lang="en-US" dirty="0"/>
              <a:t>Data Platform</a:t>
            </a:r>
          </a:p>
          <a:p>
            <a:pPr marL="228600" indent="-228600">
              <a:buFont typeface="+mj-lt"/>
              <a:buAutoNum type="arabicPeriod"/>
            </a:pPr>
            <a:r>
              <a:rPr lang="en-US" dirty="0"/>
              <a:t>DevOps</a:t>
            </a:r>
          </a:p>
          <a:p>
            <a:pPr marL="228600" indent="-228600">
              <a:buFont typeface="+mj-lt"/>
              <a:buAutoNum type="arabicPeriod"/>
            </a:pPr>
            <a:r>
              <a:rPr lang="en-US" dirty="0"/>
              <a:t>Messaging</a:t>
            </a:r>
          </a:p>
          <a:p>
            <a:pPr marL="228600" indent="-228600">
              <a:buFont typeface="+mj-lt"/>
              <a:buAutoNum type="arabicPeriod"/>
            </a:pPr>
            <a:r>
              <a:rPr lang="en-US" dirty="0"/>
              <a:t>Project and Portfolio Management</a:t>
            </a:r>
          </a:p>
          <a:p>
            <a:pPr marL="228600" indent="-228600">
              <a:buFont typeface="+mj-lt"/>
              <a:buAutoNum type="arabicPeriod"/>
            </a:pPr>
            <a:r>
              <a:rPr lang="en-US" dirty="0"/>
              <a:t>Security</a:t>
            </a:r>
          </a:p>
          <a:p>
            <a:pPr marL="228600" indent="-228600">
              <a:buFont typeface="+mj-lt"/>
              <a:buAutoNum type="arabicPeriod"/>
            </a:pPr>
            <a:r>
              <a:rPr lang="en-US" dirty="0"/>
              <a:t>Windows and Devices</a:t>
            </a:r>
          </a:p>
        </p:txBody>
      </p:sp>
      <p:sp>
        <p:nvSpPr>
          <p:cNvPr id="4" name="Slide Number Placeholder 3"/>
          <p:cNvSpPr>
            <a:spLocks noGrp="1"/>
          </p:cNvSpPr>
          <p:nvPr>
            <p:ph type="sldNum" sz="quarter" idx="5"/>
          </p:nvPr>
        </p:nvSpPr>
        <p:spPr/>
        <p:txBody>
          <a:bodyPr/>
          <a:lstStyle/>
          <a:p>
            <a:fld id="{AF9AAED7-EB68-B44B-A29A-E9CFE7A1147D}" type="slidenum">
              <a:rPr lang="ja-JP" altLang="en-US" smtClean="0"/>
              <a:pPr/>
              <a:t>1</a:t>
            </a:fld>
            <a:endParaRPr lang="ja-JP" altLang="en-US"/>
          </a:p>
        </p:txBody>
      </p:sp>
    </p:spTree>
    <p:extLst>
      <p:ext uri="{BB962C8B-B14F-4D97-AF65-F5344CB8AC3E}">
        <p14:creationId xmlns:p14="http://schemas.microsoft.com/office/powerpoint/2010/main" val="37610227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From an analyst perspective, we are not only a top cloud and </a:t>
            </a:r>
            <a:r>
              <a:rPr lang="en-US" sz="1800" dirty="0" err="1"/>
              <a:t>msp</a:t>
            </a:r>
            <a:r>
              <a:rPr lang="en-US" sz="1800" dirty="0"/>
              <a:t> as you would expect, but more recently we have been recognized in the developer space.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Across our cloud partners we have the credentials to help make you successful with nearly 10K certifications, 16K cloud practitioners and over 400 managed cloud clients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We also have deep experience in agile, </a:t>
            </a:r>
            <a:r>
              <a:rPr lang="en-US" sz="1800" dirty="0" err="1"/>
              <a:t>devops</a:t>
            </a:r>
            <a:r>
              <a:rPr lang="en-US" sz="1800" dirty="0"/>
              <a:t>, </a:t>
            </a:r>
            <a:r>
              <a:rPr lang="en-US" sz="1800" dirty="0" err="1"/>
              <a:t>clolud</a:t>
            </a:r>
            <a:r>
              <a:rPr lang="en-US" sz="1800" dirty="0"/>
              <a:t> brokerage and orchestration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F9AAED7-EB68-B44B-A29A-E9CFE7A1147D}" type="slidenum">
              <a:rPr kumimoji="1" lang="ja-JP" altLang="en-US" sz="1800" b="0" i="0" u="none" strike="noStrike" kern="0" cap="none" spc="0" normalizeH="0" baseline="0" noProof="0" smtClean="0">
                <a:ln>
                  <a:noFill/>
                </a:ln>
                <a:solidFill>
                  <a:sysClr val="windowText" lastClr="000000"/>
                </a:solidFill>
                <a:effectLst/>
                <a:uLnTx/>
                <a:uFillTx/>
                <a:latin typeface="Yu Gothic"/>
                <a:ea typeface="Yu Gothic" panose="020B0400000000000000"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1" lang="ja-JP" altLang="en-US" sz="1800" b="0" i="0" u="none" strike="noStrike" kern="0" cap="none" spc="0" normalizeH="0" baseline="0" noProof="0">
              <a:ln>
                <a:noFill/>
              </a:ln>
              <a:solidFill>
                <a:sysClr val="windowText" lastClr="000000"/>
              </a:solidFill>
              <a:effectLst/>
              <a:uLnTx/>
              <a:uFillTx/>
              <a:latin typeface="Yu Gothic"/>
              <a:ea typeface="Yu Gothic" panose="020B0400000000000000" pitchFamily="34" charset="-128"/>
              <a:cs typeface="+mn-cs"/>
            </a:endParaRPr>
          </a:p>
        </p:txBody>
      </p:sp>
    </p:spTree>
    <p:extLst>
      <p:ext uri="{BB962C8B-B14F-4D97-AF65-F5344CB8AC3E}">
        <p14:creationId xmlns:p14="http://schemas.microsoft.com/office/powerpoint/2010/main" val="2021346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F9AAED7-EB68-B44B-A29A-E9CFE7A1147D}" type="slidenum">
              <a:rPr lang="ja-JP" altLang="en-US" smtClean="0"/>
              <a:pPr/>
              <a:t>3</a:t>
            </a:fld>
            <a:endParaRPr lang="ja-JP" altLang="en-US"/>
          </a:p>
        </p:txBody>
      </p:sp>
    </p:spTree>
    <p:extLst>
      <p:ext uri="{BB962C8B-B14F-4D97-AF65-F5344CB8AC3E}">
        <p14:creationId xmlns:p14="http://schemas.microsoft.com/office/powerpoint/2010/main" val="22747142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Master" Target="../slideMasters/slideMaster9.xml"/><Relationship Id="rId5" Type="http://schemas.openxmlformats.org/officeDocument/2006/relationships/image" Target="../media/image10.svg"/><Relationship Id="rId4" Type="http://schemas.openxmlformats.org/officeDocument/2006/relationships/image" Target="../media/image7.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Master" Target="../slideMasters/slideMaster9.xml"/><Relationship Id="rId4" Type="http://schemas.openxmlformats.org/officeDocument/2006/relationships/image" Target="../media/image10.sv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png"/><Relationship Id="rId1" Type="http://schemas.openxmlformats.org/officeDocument/2006/relationships/slideMaster" Target="../slideMasters/slideMaster9.xml"/><Relationship Id="rId4" Type="http://schemas.openxmlformats.org/officeDocument/2006/relationships/image" Target="../media/image10.sv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A (White BI)">
    <p:spTree>
      <p:nvGrpSpPr>
        <p:cNvPr id="1" name=""/>
        <p:cNvGrpSpPr/>
        <p:nvPr/>
      </p:nvGrpSpPr>
      <p:grpSpPr>
        <a:xfrm>
          <a:off x="0" y="0"/>
          <a:ext cx="0" cy="0"/>
          <a:chOff x="0" y="0"/>
          <a:chExt cx="0" cy="0"/>
        </a:xfrm>
      </p:grpSpPr>
      <p:pic>
        <p:nvPicPr>
          <p:cNvPr id="22" name="図 21"/>
          <p:cNvPicPr>
            <a:picLocks noChangeAspect="1"/>
          </p:cNvPicPr>
          <p:nvPr userDrawn="1"/>
        </p:nvPicPr>
        <p:blipFill>
          <a:blip r:embed="rId2"/>
          <a:srcRect/>
          <a:stretch/>
        </p:blipFill>
        <p:spPr>
          <a:xfrm>
            <a:off x="5" y="-1400"/>
            <a:ext cx="12192119" cy="4725800"/>
          </a:xfrm>
          <a:prstGeom prst="rect">
            <a:avLst/>
          </a:prstGeom>
        </p:spPr>
      </p:pic>
      <p:sp>
        <p:nvSpPr>
          <p:cNvPr id="14" name="正方形/長方形 13"/>
          <p:cNvSpPr/>
          <p:nvPr userDrawn="1"/>
        </p:nvSpPr>
        <p:spPr>
          <a:xfrm>
            <a:off x="5" y="4724400"/>
            <a:ext cx="12192119" cy="214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dirty="0">
              <a:latin typeface="HGPGothicE" charset="-128"/>
              <a:ea typeface="HGPGothicE" charset="-128"/>
            </a:endParaRPr>
          </a:p>
        </p:txBody>
      </p:sp>
      <p:pic>
        <p:nvPicPr>
          <p:cNvPr id="18" name="図 1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57200"/>
            <a:ext cx="3555998" cy="6400801"/>
          </a:xfrm>
          <a:prstGeom prst="rect">
            <a:avLst/>
          </a:prstGeom>
        </p:spPr>
      </p:pic>
      <p:sp>
        <p:nvSpPr>
          <p:cNvPr id="27" name="Text Placeholder 2"/>
          <p:cNvSpPr>
            <a:spLocks noGrp="1"/>
          </p:cNvSpPr>
          <p:nvPr>
            <p:ph type="body" idx="17" hasCustomPrompt="1"/>
          </p:nvPr>
        </p:nvSpPr>
        <p:spPr>
          <a:xfrm>
            <a:off x="3575999" y="5839504"/>
            <a:ext cx="7092002" cy="1011600"/>
          </a:xfrm>
          <a:prstGeom prst="rect">
            <a:avLst/>
          </a:prstGeom>
          <a:effectLst/>
        </p:spPr>
        <p:txBody>
          <a:bodyPr rIns="274320" anchor="ctr">
            <a:normAutofit/>
          </a:bodyPr>
          <a:lstStyle>
            <a:lvl1pPr marL="0" marR="0" indent="0" algn="l" defTabSz="609555" rtl="0" eaLnBrk="1" fontAlgn="ctr" latinLnBrk="0" hangingPunct="1">
              <a:lnSpc>
                <a:spcPct val="100000"/>
              </a:lnSpc>
              <a:spcBef>
                <a:spcPts val="0"/>
              </a:spcBef>
              <a:spcAft>
                <a:spcPct val="0"/>
              </a:spcAft>
              <a:buClrTx/>
              <a:buSzTx/>
              <a:buFont typeface="Arial" pitchFamily="34" charset="0"/>
              <a:buNone/>
              <a:tabLst/>
              <a:defRPr sz="14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marL="0" marR="0" lvl="0" indent="0" algn="l" defTabSz="609555" rtl="0" eaLnBrk="1" fontAlgn="ctr" latinLnBrk="0" hangingPunct="1">
              <a:lnSpc>
                <a:spcPct val="100000"/>
              </a:lnSpc>
              <a:spcBef>
                <a:spcPts val="0"/>
              </a:spcBef>
              <a:spcAft>
                <a:spcPct val="0"/>
              </a:spcAft>
              <a:buClrTx/>
              <a:buSzTx/>
              <a:buFont typeface="Arial" pitchFamily="34" charset="0"/>
              <a:buNone/>
              <a:tabLst/>
              <a:defRPr/>
            </a:pPr>
            <a:r>
              <a:rPr lang="en-US" altLang="ja-JP" dirty="0"/>
              <a:t>&lt;MM/DD/YYYY&gt;</a:t>
            </a:r>
            <a:br>
              <a:rPr lang="en-US" altLang="ja-JP" dirty="0"/>
            </a:br>
            <a:r>
              <a:rPr lang="en-US" altLang="ja-JP" dirty="0"/>
              <a:t>&lt;NTT DATA, Inc.&gt;</a:t>
            </a:r>
            <a:br>
              <a:rPr lang="en-US" altLang="ja-JP" dirty="0"/>
            </a:br>
            <a:r>
              <a:rPr lang="en-US" altLang="ja-JP" dirty="0"/>
              <a:t>&lt;XXXXXXXXXXXX&gt;</a:t>
            </a:r>
          </a:p>
        </p:txBody>
      </p:sp>
      <p:sp>
        <p:nvSpPr>
          <p:cNvPr id="12" name="タイトル 1"/>
          <p:cNvSpPr>
            <a:spLocks noGrp="1"/>
          </p:cNvSpPr>
          <p:nvPr>
            <p:ph type="title" hasCustomPrompt="1"/>
          </p:nvPr>
        </p:nvSpPr>
        <p:spPr>
          <a:xfrm>
            <a:off x="3575999" y="4770296"/>
            <a:ext cx="7092002" cy="990000"/>
          </a:xfrm>
          <a:prstGeom prst="rect">
            <a:avLst/>
          </a:prstGeom>
          <a:effectLst/>
        </p:spPr>
        <p:txBody>
          <a:bodyPr rIns="274320" anchor="ctr">
            <a:normAutofit/>
          </a:bodyPr>
          <a:lstStyle>
            <a:lvl1pPr>
              <a:defRPr lang="en-US" altLang="ja-JP" sz="2000" spc="0" dirty="0" smtClean="0">
                <a:solidFill>
                  <a:srgbClr val="FFFFFF"/>
                </a:solidFill>
                <a:latin typeface="+mj-lt"/>
              </a:defRPr>
            </a:lvl1pPr>
          </a:lstStyle>
          <a:p>
            <a:pPr marL="0" lvl="0" indent="0" fontAlgn="ctr">
              <a:spcBef>
                <a:spcPts val="0"/>
              </a:spcBef>
              <a:buFont typeface="Arial" pitchFamily="34" charset="0"/>
              <a:buNone/>
            </a:pPr>
            <a:r>
              <a:rPr kumimoji="1" lang="en-US" altLang="ja-JP" dirty="0"/>
              <a:t>[Title]</a:t>
            </a:r>
          </a:p>
        </p:txBody>
      </p:sp>
      <p:sp>
        <p:nvSpPr>
          <p:cNvPr id="17" name="TextBox 16">
            <a:extLst>
              <a:ext uri="{FF2B5EF4-FFF2-40B4-BE49-F238E27FC236}">
                <a16:creationId xmlns:a16="http://schemas.microsoft.com/office/drawing/2014/main" id="{773C8BAF-CD2F-48D5-AFFF-51A20BD31040}"/>
              </a:ext>
            </a:extLst>
          </p:cNvPr>
          <p:cNvSpPr txBox="1"/>
          <p:nvPr userDrawn="1"/>
        </p:nvSpPr>
        <p:spPr>
          <a:xfrm>
            <a:off x="9067800" y="6544699"/>
            <a:ext cx="2819400" cy="215444"/>
          </a:xfrm>
          <a:prstGeom prst="rect">
            <a:avLst/>
          </a:prstGeom>
          <a:noFill/>
        </p:spPr>
        <p:txBody>
          <a:bodyPr wrap="square" rtlCol="0">
            <a:spAutoFit/>
          </a:bodyPr>
          <a:lstStyle/>
          <a:p>
            <a:pPr algn="r"/>
            <a:r>
              <a:rPr kumimoji="1" lang="en-US" sz="800" kern="1200" dirty="0">
                <a:solidFill>
                  <a:schemeClr val="bg1"/>
                </a:solidFill>
                <a:latin typeface="+mn-lt"/>
                <a:ea typeface="+mn-ea"/>
                <a:cs typeface="+mn-cs"/>
              </a:rPr>
              <a:t>© 2023 NTT DATA, Inc. All rights reserved.</a:t>
            </a:r>
            <a:endParaRPr lang="en-US" dirty="0"/>
          </a:p>
        </p:txBody>
      </p:sp>
      <p:pic>
        <p:nvPicPr>
          <p:cNvPr id="10" name="Picture 9">
            <a:extLst>
              <a:ext uri="{FF2B5EF4-FFF2-40B4-BE49-F238E27FC236}">
                <a16:creationId xmlns:a16="http://schemas.microsoft.com/office/drawing/2014/main" id="{D742AEB1-8896-406F-9B09-D99121BAF5B4}"/>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9448800" y="421200"/>
            <a:ext cx="2362466" cy="781271"/>
          </a:xfrm>
          <a:prstGeom prst="rect">
            <a:avLst/>
          </a:prstGeom>
        </p:spPr>
      </p:pic>
    </p:spTree>
    <p:extLst>
      <p:ext uri="{BB962C8B-B14F-4D97-AF65-F5344CB8AC3E}">
        <p14:creationId xmlns:p14="http://schemas.microsoft.com/office/powerpoint/2010/main" val="3189530422"/>
      </p:ext>
    </p:extLst>
  </p:cSld>
  <p:clrMapOvr>
    <a:masterClrMapping/>
  </p:clrMapOvr>
  <p:extLst>
    <p:ext uri="{DCECCB84-F9BA-43D5-87BE-67443E8EF086}">
      <p15:sldGuideLst xmlns:p15="http://schemas.microsoft.com/office/powerpoint/2012/main">
        <p15:guide id="1" pos="3840">
          <p15:clr>
            <a:srgbClr val="FBAE40"/>
          </p15:clr>
        </p15:guide>
        <p15:guide id="2" orient="horz" pos="2976">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B (Human Blue BI)">
    <p:spTree>
      <p:nvGrpSpPr>
        <p:cNvPr id="1" name=""/>
        <p:cNvGrpSpPr/>
        <p:nvPr/>
      </p:nvGrpSpPr>
      <p:grpSpPr>
        <a:xfrm>
          <a:off x="0" y="0"/>
          <a:ext cx="0" cy="0"/>
          <a:chOff x="0" y="0"/>
          <a:chExt cx="0" cy="0"/>
        </a:xfrm>
      </p:grpSpPr>
      <p:pic>
        <p:nvPicPr>
          <p:cNvPr id="16" name="図 21">
            <a:extLst>
              <a:ext uri="{FF2B5EF4-FFF2-40B4-BE49-F238E27FC236}">
                <a16:creationId xmlns:a16="http://schemas.microsoft.com/office/drawing/2014/main" id="{D613633F-7BD8-4411-96EE-EAB1597F464F}"/>
              </a:ext>
            </a:extLst>
          </p:cNvPr>
          <p:cNvPicPr>
            <a:picLocks noChangeAspect="1"/>
          </p:cNvPicPr>
          <p:nvPr userDrawn="1"/>
        </p:nvPicPr>
        <p:blipFill>
          <a:blip r:embed="rId2"/>
          <a:srcRect/>
          <a:stretch/>
        </p:blipFill>
        <p:spPr>
          <a:xfrm>
            <a:off x="5" y="-1891"/>
            <a:ext cx="12192118" cy="4726291"/>
          </a:xfrm>
          <a:prstGeom prst="rect">
            <a:avLst/>
          </a:prstGeom>
        </p:spPr>
      </p:pic>
      <p:sp>
        <p:nvSpPr>
          <p:cNvPr id="17" name="正方形/長方形 16"/>
          <p:cNvSpPr/>
          <p:nvPr userDrawn="1"/>
        </p:nvSpPr>
        <p:spPr>
          <a:xfrm>
            <a:off x="0" y="4724400"/>
            <a:ext cx="12192119" cy="214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dirty="0">
              <a:latin typeface="HGPGothicE" charset="-128"/>
              <a:ea typeface="HGPGothicE" charset="-128"/>
            </a:endParaRPr>
          </a:p>
        </p:txBody>
      </p:sp>
      <p:sp>
        <p:nvSpPr>
          <p:cNvPr id="8" name="Text Placeholder 2">
            <a:extLst>
              <a:ext uri="{FF2B5EF4-FFF2-40B4-BE49-F238E27FC236}">
                <a16:creationId xmlns:a16="http://schemas.microsoft.com/office/drawing/2014/main" id="{85FEE76F-2258-4144-9F94-AF2261817D39}"/>
              </a:ext>
            </a:extLst>
          </p:cNvPr>
          <p:cNvSpPr>
            <a:spLocks noGrp="1"/>
          </p:cNvSpPr>
          <p:nvPr>
            <p:ph type="body" idx="17" hasCustomPrompt="1"/>
          </p:nvPr>
        </p:nvSpPr>
        <p:spPr>
          <a:xfrm>
            <a:off x="3575999" y="5839504"/>
            <a:ext cx="7092002" cy="1011600"/>
          </a:xfrm>
          <a:prstGeom prst="rect">
            <a:avLst/>
          </a:prstGeom>
          <a:effectLst/>
        </p:spPr>
        <p:txBody>
          <a:bodyPr rIns="274320" anchor="ctr">
            <a:normAutofit/>
          </a:bodyPr>
          <a:lstStyle>
            <a:lvl1pPr marL="0" marR="0" indent="0" algn="l" defTabSz="609555" rtl="0" eaLnBrk="1" fontAlgn="ctr" latinLnBrk="0" hangingPunct="1">
              <a:lnSpc>
                <a:spcPct val="100000"/>
              </a:lnSpc>
              <a:spcBef>
                <a:spcPts val="0"/>
              </a:spcBef>
              <a:spcAft>
                <a:spcPct val="0"/>
              </a:spcAft>
              <a:buClrTx/>
              <a:buSzTx/>
              <a:buFont typeface="Arial" pitchFamily="34" charset="0"/>
              <a:buNone/>
              <a:tabLst/>
              <a:defRPr sz="14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marL="0" marR="0" lvl="0" indent="0" algn="l" defTabSz="609555" rtl="0" eaLnBrk="1" fontAlgn="ctr" latinLnBrk="0" hangingPunct="1">
              <a:lnSpc>
                <a:spcPct val="100000"/>
              </a:lnSpc>
              <a:spcBef>
                <a:spcPts val="0"/>
              </a:spcBef>
              <a:spcAft>
                <a:spcPct val="0"/>
              </a:spcAft>
              <a:buClrTx/>
              <a:buSzTx/>
              <a:buFont typeface="Arial" pitchFamily="34" charset="0"/>
              <a:buNone/>
              <a:tabLst/>
              <a:defRPr/>
            </a:pPr>
            <a:r>
              <a:rPr lang="en-US" altLang="ja-JP" dirty="0"/>
              <a:t>&lt;MM/DD/YYYY&gt;</a:t>
            </a:r>
            <a:br>
              <a:rPr lang="en-US" altLang="ja-JP" dirty="0"/>
            </a:br>
            <a:r>
              <a:rPr lang="en-US" altLang="ja-JP" dirty="0"/>
              <a:t>&lt;NTT DATA, Inc.&gt;</a:t>
            </a:r>
            <a:br>
              <a:rPr lang="en-US" altLang="ja-JP" dirty="0"/>
            </a:br>
            <a:r>
              <a:rPr lang="en-US" altLang="ja-JP" dirty="0"/>
              <a:t>&lt;XXXXXXXXXXXX&gt;</a:t>
            </a:r>
          </a:p>
        </p:txBody>
      </p:sp>
      <p:sp>
        <p:nvSpPr>
          <p:cNvPr id="12" name="タイトル 1">
            <a:extLst>
              <a:ext uri="{FF2B5EF4-FFF2-40B4-BE49-F238E27FC236}">
                <a16:creationId xmlns:a16="http://schemas.microsoft.com/office/drawing/2014/main" id="{2E76A378-9C19-4F49-B868-7D70D581E95C}"/>
              </a:ext>
            </a:extLst>
          </p:cNvPr>
          <p:cNvSpPr>
            <a:spLocks noGrp="1"/>
          </p:cNvSpPr>
          <p:nvPr>
            <p:ph type="title" hasCustomPrompt="1"/>
          </p:nvPr>
        </p:nvSpPr>
        <p:spPr>
          <a:xfrm>
            <a:off x="3575999" y="4770296"/>
            <a:ext cx="7092002" cy="990000"/>
          </a:xfrm>
          <a:prstGeom prst="rect">
            <a:avLst/>
          </a:prstGeom>
          <a:effectLst/>
        </p:spPr>
        <p:txBody>
          <a:bodyPr rIns="274320" anchor="ctr">
            <a:normAutofit/>
          </a:bodyPr>
          <a:lstStyle>
            <a:lvl1pPr>
              <a:defRPr lang="en-US" altLang="ja-JP" sz="2000" spc="0" dirty="0" smtClean="0">
                <a:solidFill>
                  <a:srgbClr val="FFFFFF"/>
                </a:solidFill>
                <a:latin typeface="+mj-lt"/>
              </a:defRPr>
            </a:lvl1pPr>
          </a:lstStyle>
          <a:p>
            <a:pPr marL="0" lvl="0" indent="0" fontAlgn="ctr">
              <a:spcBef>
                <a:spcPts val="0"/>
              </a:spcBef>
              <a:buFont typeface="Arial" pitchFamily="34" charset="0"/>
              <a:buNone/>
            </a:pPr>
            <a:r>
              <a:rPr kumimoji="1" lang="en-US" altLang="ja-JP" dirty="0"/>
              <a:t>[Title]</a:t>
            </a:r>
          </a:p>
        </p:txBody>
      </p:sp>
      <p:sp>
        <p:nvSpPr>
          <p:cNvPr id="2" name="TextBox 1">
            <a:extLst>
              <a:ext uri="{FF2B5EF4-FFF2-40B4-BE49-F238E27FC236}">
                <a16:creationId xmlns:a16="http://schemas.microsoft.com/office/drawing/2014/main" id="{322BA0EB-7D02-4113-A1C3-72AC880B02B2}"/>
              </a:ext>
            </a:extLst>
          </p:cNvPr>
          <p:cNvSpPr txBox="1"/>
          <p:nvPr userDrawn="1"/>
        </p:nvSpPr>
        <p:spPr>
          <a:xfrm>
            <a:off x="9067800" y="6544699"/>
            <a:ext cx="2819400" cy="215444"/>
          </a:xfrm>
          <a:prstGeom prst="rect">
            <a:avLst/>
          </a:prstGeom>
          <a:noFill/>
        </p:spPr>
        <p:txBody>
          <a:bodyPr wrap="square" rtlCol="0">
            <a:spAutoFit/>
          </a:bodyPr>
          <a:lstStyle/>
          <a:p>
            <a:pPr algn="r"/>
            <a:r>
              <a:rPr kumimoji="1" lang="en-US" sz="800" kern="1200" dirty="0">
                <a:solidFill>
                  <a:schemeClr val="bg1"/>
                </a:solidFill>
                <a:latin typeface="+mn-lt"/>
                <a:ea typeface="+mn-ea"/>
                <a:cs typeface="+mn-cs"/>
              </a:rPr>
              <a:t>© 2023 NTT DATA, Inc. All rights reserved.</a:t>
            </a:r>
            <a:endParaRPr lang="en-US" dirty="0"/>
          </a:p>
        </p:txBody>
      </p:sp>
      <p:grpSp>
        <p:nvGrpSpPr>
          <p:cNvPr id="9" name="Group 8">
            <a:extLst>
              <a:ext uri="{FF2B5EF4-FFF2-40B4-BE49-F238E27FC236}">
                <a16:creationId xmlns:a16="http://schemas.microsoft.com/office/drawing/2014/main" id="{6D141FCE-4A85-4EF9-BF9C-7D232ECA62E9}"/>
              </a:ext>
            </a:extLst>
          </p:cNvPr>
          <p:cNvGrpSpPr/>
          <p:nvPr userDrawn="1"/>
        </p:nvGrpSpPr>
        <p:grpSpPr>
          <a:xfrm>
            <a:off x="9448800" y="420688"/>
            <a:ext cx="2362201" cy="779463"/>
            <a:chOff x="9448800" y="420688"/>
            <a:chExt cx="2362201" cy="779463"/>
          </a:xfrm>
        </p:grpSpPr>
        <p:sp>
          <p:nvSpPr>
            <p:cNvPr id="10" name="Freeform 5">
              <a:extLst>
                <a:ext uri="{FF2B5EF4-FFF2-40B4-BE49-F238E27FC236}">
                  <a16:creationId xmlns:a16="http://schemas.microsoft.com/office/drawing/2014/main" id="{B0078B01-F2D4-45D1-A8C4-90D47C6DD91E}"/>
                </a:ext>
              </a:extLst>
            </p:cNvPr>
            <p:cNvSpPr>
              <a:spLocks/>
            </p:cNvSpPr>
            <p:nvPr userDrawn="1"/>
          </p:nvSpPr>
          <p:spPr bwMode="auto">
            <a:xfrm>
              <a:off x="10166350" y="862013"/>
              <a:ext cx="254000" cy="338138"/>
            </a:xfrm>
            <a:custGeom>
              <a:avLst/>
              <a:gdLst>
                <a:gd name="T0" fmla="*/ 35 w 278"/>
                <a:gd name="T1" fmla="*/ 245 h 368"/>
                <a:gd name="T2" fmla="*/ 43 w 278"/>
                <a:gd name="T3" fmla="*/ 290 h 368"/>
                <a:gd name="T4" fmla="*/ 68 w 278"/>
                <a:gd name="T5" fmla="*/ 319 h 368"/>
                <a:gd name="T6" fmla="*/ 105 w 278"/>
                <a:gd name="T7" fmla="*/ 335 h 368"/>
                <a:gd name="T8" fmla="*/ 150 w 278"/>
                <a:gd name="T9" fmla="*/ 340 h 368"/>
                <a:gd name="T10" fmla="*/ 181 w 278"/>
                <a:gd name="T11" fmla="*/ 336 h 368"/>
                <a:gd name="T12" fmla="*/ 211 w 278"/>
                <a:gd name="T13" fmla="*/ 323 h 368"/>
                <a:gd name="T14" fmla="*/ 235 w 278"/>
                <a:gd name="T15" fmla="*/ 301 h 368"/>
                <a:gd name="T16" fmla="*/ 244 w 278"/>
                <a:gd name="T17" fmla="*/ 268 h 368"/>
                <a:gd name="T18" fmla="*/ 237 w 278"/>
                <a:gd name="T19" fmla="*/ 242 h 368"/>
                <a:gd name="T20" fmla="*/ 220 w 278"/>
                <a:gd name="T21" fmla="*/ 224 h 368"/>
                <a:gd name="T22" fmla="*/ 196 w 278"/>
                <a:gd name="T23" fmla="*/ 212 h 368"/>
                <a:gd name="T24" fmla="*/ 171 w 278"/>
                <a:gd name="T25" fmla="*/ 204 h 368"/>
                <a:gd name="T26" fmla="*/ 92 w 278"/>
                <a:gd name="T27" fmla="*/ 185 h 368"/>
                <a:gd name="T28" fmla="*/ 62 w 278"/>
                <a:gd name="T29" fmla="*/ 175 h 368"/>
                <a:gd name="T30" fmla="*/ 37 w 278"/>
                <a:gd name="T31" fmla="*/ 159 h 368"/>
                <a:gd name="T32" fmla="*/ 19 w 278"/>
                <a:gd name="T33" fmla="*/ 135 h 368"/>
                <a:gd name="T34" fmla="*/ 13 w 278"/>
                <a:gd name="T35" fmla="*/ 99 h 368"/>
                <a:gd name="T36" fmla="*/ 18 w 278"/>
                <a:gd name="T37" fmla="*/ 69 h 368"/>
                <a:gd name="T38" fmla="*/ 36 w 278"/>
                <a:gd name="T39" fmla="*/ 37 h 368"/>
                <a:gd name="T40" fmla="*/ 74 w 278"/>
                <a:gd name="T41" fmla="*/ 11 h 368"/>
                <a:gd name="T42" fmla="*/ 135 w 278"/>
                <a:gd name="T43" fmla="*/ 0 h 368"/>
                <a:gd name="T44" fmla="*/ 185 w 278"/>
                <a:gd name="T45" fmla="*/ 7 h 368"/>
                <a:gd name="T46" fmla="*/ 226 w 278"/>
                <a:gd name="T47" fmla="*/ 28 h 368"/>
                <a:gd name="T48" fmla="*/ 255 w 278"/>
                <a:gd name="T49" fmla="*/ 62 h 368"/>
                <a:gd name="T50" fmla="*/ 265 w 278"/>
                <a:gd name="T51" fmla="*/ 110 h 368"/>
                <a:gd name="T52" fmla="*/ 232 w 278"/>
                <a:gd name="T53" fmla="*/ 110 h 368"/>
                <a:gd name="T54" fmla="*/ 223 w 278"/>
                <a:gd name="T55" fmla="*/ 74 h 368"/>
                <a:gd name="T56" fmla="*/ 201 w 278"/>
                <a:gd name="T57" fmla="*/ 49 h 368"/>
                <a:gd name="T58" fmla="*/ 171 w 278"/>
                <a:gd name="T59" fmla="*/ 34 h 368"/>
                <a:gd name="T60" fmla="*/ 135 w 278"/>
                <a:gd name="T61" fmla="*/ 29 h 368"/>
                <a:gd name="T62" fmla="*/ 102 w 278"/>
                <a:gd name="T63" fmla="*/ 32 h 368"/>
                <a:gd name="T64" fmla="*/ 73 w 278"/>
                <a:gd name="T65" fmla="*/ 44 h 368"/>
                <a:gd name="T66" fmla="*/ 54 w 278"/>
                <a:gd name="T67" fmla="*/ 66 h 368"/>
                <a:gd name="T68" fmla="*/ 46 w 278"/>
                <a:gd name="T69" fmla="*/ 99 h 368"/>
                <a:gd name="T70" fmla="*/ 51 w 278"/>
                <a:gd name="T71" fmla="*/ 121 h 368"/>
                <a:gd name="T72" fmla="*/ 62 w 278"/>
                <a:gd name="T73" fmla="*/ 136 h 368"/>
                <a:gd name="T74" fmla="*/ 79 w 278"/>
                <a:gd name="T75" fmla="*/ 146 h 368"/>
                <a:gd name="T76" fmla="*/ 100 w 278"/>
                <a:gd name="T77" fmla="*/ 153 h 368"/>
                <a:gd name="T78" fmla="*/ 186 w 278"/>
                <a:gd name="T79" fmla="*/ 174 h 368"/>
                <a:gd name="T80" fmla="*/ 221 w 278"/>
                <a:gd name="T81" fmla="*/ 186 h 368"/>
                <a:gd name="T82" fmla="*/ 251 w 278"/>
                <a:gd name="T83" fmla="*/ 204 h 368"/>
                <a:gd name="T84" fmla="*/ 270 w 278"/>
                <a:gd name="T85" fmla="*/ 230 h 368"/>
                <a:gd name="T86" fmla="*/ 278 w 278"/>
                <a:gd name="T87" fmla="*/ 267 h 368"/>
                <a:gd name="T88" fmla="*/ 276 w 278"/>
                <a:gd name="T89" fmla="*/ 283 h 368"/>
                <a:gd name="T90" fmla="*/ 270 w 278"/>
                <a:gd name="T91" fmla="*/ 304 h 368"/>
                <a:gd name="T92" fmla="*/ 257 w 278"/>
                <a:gd name="T93" fmla="*/ 327 h 368"/>
                <a:gd name="T94" fmla="*/ 233 w 278"/>
                <a:gd name="T95" fmla="*/ 348 h 368"/>
                <a:gd name="T96" fmla="*/ 196 w 278"/>
                <a:gd name="T97" fmla="*/ 363 h 368"/>
                <a:gd name="T98" fmla="*/ 142 w 278"/>
                <a:gd name="T99" fmla="*/ 368 h 368"/>
                <a:gd name="T100" fmla="*/ 85 w 278"/>
                <a:gd name="T101" fmla="*/ 361 h 368"/>
                <a:gd name="T102" fmla="*/ 39 w 278"/>
                <a:gd name="T103" fmla="*/ 339 h 368"/>
                <a:gd name="T104" fmla="*/ 10 w 278"/>
                <a:gd name="T105" fmla="*/ 300 h 368"/>
                <a:gd name="T106" fmla="*/ 1 w 278"/>
                <a:gd name="T107" fmla="*/ 245 h 368"/>
                <a:gd name="T108" fmla="*/ 35 w 278"/>
                <a:gd name="T109" fmla="*/ 24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8" h="368">
                  <a:moveTo>
                    <a:pt x="35" y="245"/>
                  </a:moveTo>
                  <a:cubicBezTo>
                    <a:pt x="35" y="263"/>
                    <a:pt x="37" y="278"/>
                    <a:pt x="43" y="290"/>
                  </a:cubicBezTo>
                  <a:cubicBezTo>
                    <a:pt x="49" y="302"/>
                    <a:pt x="58" y="312"/>
                    <a:pt x="68" y="319"/>
                  </a:cubicBezTo>
                  <a:cubicBezTo>
                    <a:pt x="78" y="327"/>
                    <a:pt x="91" y="332"/>
                    <a:pt x="105" y="335"/>
                  </a:cubicBezTo>
                  <a:cubicBezTo>
                    <a:pt x="119" y="338"/>
                    <a:pt x="134" y="340"/>
                    <a:pt x="150" y="340"/>
                  </a:cubicBezTo>
                  <a:cubicBezTo>
                    <a:pt x="160" y="340"/>
                    <a:pt x="170" y="338"/>
                    <a:pt x="181" y="336"/>
                  </a:cubicBezTo>
                  <a:cubicBezTo>
                    <a:pt x="191" y="333"/>
                    <a:pt x="202" y="329"/>
                    <a:pt x="211" y="323"/>
                  </a:cubicBezTo>
                  <a:cubicBezTo>
                    <a:pt x="220" y="317"/>
                    <a:pt x="228" y="310"/>
                    <a:pt x="235" y="301"/>
                  </a:cubicBezTo>
                  <a:cubicBezTo>
                    <a:pt x="241" y="292"/>
                    <a:pt x="244" y="281"/>
                    <a:pt x="244" y="268"/>
                  </a:cubicBezTo>
                  <a:cubicBezTo>
                    <a:pt x="244" y="258"/>
                    <a:pt x="242" y="249"/>
                    <a:pt x="237" y="242"/>
                  </a:cubicBezTo>
                  <a:cubicBezTo>
                    <a:pt x="233" y="235"/>
                    <a:pt x="227" y="229"/>
                    <a:pt x="220" y="224"/>
                  </a:cubicBezTo>
                  <a:cubicBezTo>
                    <a:pt x="213" y="219"/>
                    <a:pt x="205" y="215"/>
                    <a:pt x="196" y="212"/>
                  </a:cubicBezTo>
                  <a:cubicBezTo>
                    <a:pt x="188" y="209"/>
                    <a:pt x="179" y="206"/>
                    <a:pt x="171" y="204"/>
                  </a:cubicBezTo>
                  <a:cubicBezTo>
                    <a:pt x="92" y="185"/>
                    <a:pt x="92" y="185"/>
                    <a:pt x="92" y="185"/>
                  </a:cubicBezTo>
                  <a:cubicBezTo>
                    <a:pt x="82" y="182"/>
                    <a:pt x="72" y="179"/>
                    <a:pt x="62" y="175"/>
                  </a:cubicBezTo>
                  <a:cubicBezTo>
                    <a:pt x="53" y="171"/>
                    <a:pt x="44" y="166"/>
                    <a:pt x="37" y="159"/>
                  </a:cubicBezTo>
                  <a:cubicBezTo>
                    <a:pt x="30" y="152"/>
                    <a:pt x="24" y="144"/>
                    <a:pt x="19" y="135"/>
                  </a:cubicBezTo>
                  <a:cubicBezTo>
                    <a:pt x="15" y="125"/>
                    <a:pt x="13" y="113"/>
                    <a:pt x="13" y="99"/>
                  </a:cubicBezTo>
                  <a:cubicBezTo>
                    <a:pt x="13" y="91"/>
                    <a:pt x="14" y="81"/>
                    <a:pt x="18" y="69"/>
                  </a:cubicBezTo>
                  <a:cubicBezTo>
                    <a:pt x="21" y="58"/>
                    <a:pt x="27" y="47"/>
                    <a:pt x="36" y="37"/>
                  </a:cubicBezTo>
                  <a:cubicBezTo>
                    <a:pt x="45" y="26"/>
                    <a:pt x="58" y="18"/>
                    <a:pt x="74" y="11"/>
                  </a:cubicBezTo>
                  <a:cubicBezTo>
                    <a:pt x="89" y="3"/>
                    <a:pt x="110" y="0"/>
                    <a:pt x="135" y="0"/>
                  </a:cubicBezTo>
                  <a:cubicBezTo>
                    <a:pt x="152" y="0"/>
                    <a:pt x="169" y="2"/>
                    <a:pt x="185" y="7"/>
                  </a:cubicBezTo>
                  <a:cubicBezTo>
                    <a:pt x="200" y="12"/>
                    <a:pt x="214" y="18"/>
                    <a:pt x="226" y="28"/>
                  </a:cubicBezTo>
                  <a:cubicBezTo>
                    <a:pt x="238" y="37"/>
                    <a:pt x="248" y="48"/>
                    <a:pt x="255" y="62"/>
                  </a:cubicBezTo>
                  <a:cubicBezTo>
                    <a:pt x="262" y="76"/>
                    <a:pt x="265" y="92"/>
                    <a:pt x="265" y="110"/>
                  </a:cubicBezTo>
                  <a:cubicBezTo>
                    <a:pt x="232" y="110"/>
                    <a:pt x="232" y="110"/>
                    <a:pt x="232" y="110"/>
                  </a:cubicBezTo>
                  <a:cubicBezTo>
                    <a:pt x="231" y="96"/>
                    <a:pt x="228" y="85"/>
                    <a:pt x="223" y="74"/>
                  </a:cubicBezTo>
                  <a:cubicBezTo>
                    <a:pt x="217" y="64"/>
                    <a:pt x="210" y="56"/>
                    <a:pt x="201" y="49"/>
                  </a:cubicBezTo>
                  <a:cubicBezTo>
                    <a:pt x="192" y="42"/>
                    <a:pt x="182" y="37"/>
                    <a:pt x="171" y="34"/>
                  </a:cubicBezTo>
                  <a:cubicBezTo>
                    <a:pt x="160" y="30"/>
                    <a:pt x="148" y="29"/>
                    <a:pt x="135" y="29"/>
                  </a:cubicBezTo>
                  <a:cubicBezTo>
                    <a:pt x="123" y="29"/>
                    <a:pt x="112" y="30"/>
                    <a:pt x="102" y="32"/>
                  </a:cubicBezTo>
                  <a:cubicBezTo>
                    <a:pt x="91" y="35"/>
                    <a:pt x="81" y="39"/>
                    <a:pt x="73" y="44"/>
                  </a:cubicBezTo>
                  <a:cubicBezTo>
                    <a:pt x="65" y="50"/>
                    <a:pt x="59" y="57"/>
                    <a:pt x="54" y="66"/>
                  </a:cubicBezTo>
                  <a:cubicBezTo>
                    <a:pt x="49" y="75"/>
                    <a:pt x="46" y="86"/>
                    <a:pt x="46" y="99"/>
                  </a:cubicBezTo>
                  <a:cubicBezTo>
                    <a:pt x="46" y="107"/>
                    <a:pt x="48" y="114"/>
                    <a:pt x="51" y="121"/>
                  </a:cubicBezTo>
                  <a:cubicBezTo>
                    <a:pt x="53" y="127"/>
                    <a:pt x="57" y="132"/>
                    <a:pt x="62" y="136"/>
                  </a:cubicBezTo>
                  <a:cubicBezTo>
                    <a:pt x="67" y="140"/>
                    <a:pt x="73" y="143"/>
                    <a:pt x="79" y="146"/>
                  </a:cubicBezTo>
                  <a:cubicBezTo>
                    <a:pt x="86" y="149"/>
                    <a:pt x="93" y="151"/>
                    <a:pt x="100" y="153"/>
                  </a:cubicBezTo>
                  <a:cubicBezTo>
                    <a:pt x="186" y="174"/>
                    <a:pt x="186" y="174"/>
                    <a:pt x="186" y="174"/>
                  </a:cubicBezTo>
                  <a:cubicBezTo>
                    <a:pt x="199" y="178"/>
                    <a:pt x="210" y="182"/>
                    <a:pt x="221" y="186"/>
                  </a:cubicBezTo>
                  <a:cubicBezTo>
                    <a:pt x="232" y="191"/>
                    <a:pt x="242" y="197"/>
                    <a:pt x="251" y="204"/>
                  </a:cubicBezTo>
                  <a:cubicBezTo>
                    <a:pt x="259" y="211"/>
                    <a:pt x="266" y="220"/>
                    <a:pt x="270" y="230"/>
                  </a:cubicBezTo>
                  <a:cubicBezTo>
                    <a:pt x="275" y="240"/>
                    <a:pt x="278" y="253"/>
                    <a:pt x="278" y="267"/>
                  </a:cubicBezTo>
                  <a:cubicBezTo>
                    <a:pt x="278" y="271"/>
                    <a:pt x="277" y="277"/>
                    <a:pt x="276" y="283"/>
                  </a:cubicBezTo>
                  <a:cubicBezTo>
                    <a:pt x="276" y="290"/>
                    <a:pt x="274" y="297"/>
                    <a:pt x="270" y="304"/>
                  </a:cubicBezTo>
                  <a:cubicBezTo>
                    <a:pt x="267" y="312"/>
                    <a:pt x="263" y="319"/>
                    <a:pt x="257" y="327"/>
                  </a:cubicBezTo>
                  <a:cubicBezTo>
                    <a:pt x="251" y="334"/>
                    <a:pt x="243" y="341"/>
                    <a:pt x="233" y="348"/>
                  </a:cubicBezTo>
                  <a:cubicBezTo>
                    <a:pt x="223" y="354"/>
                    <a:pt x="211" y="359"/>
                    <a:pt x="196" y="363"/>
                  </a:cubicBezTo>
                  <a:cubicBezTo>
                    <a:pt x="181" y="366"/>
                    <a:pt x="163" y="368"/>
                    <a:pt x="142" y="368"/>
                  </a:cubicBezTo>
                  <a:cubicBezTo>
                    <a:pt x="122" y="368"/>
                    <a:pt x="102" y="366"/>
                    <a:pt x="85" y="361"/>
                  </a:cubicBezTo>
                  <a:cubicBezTo>
                    <a:pt x="67" y="356"/>
                    <a:pt x="51" y="349"/>
                    <a:pt x="39" y="339"/>
                  </a:cubicBezTo>
                  <a:cubicBezTo>
                    <a:pt x="26" y="329"/>
                    <a:pt x="17" y="316"/>
                    <a:pt x="10" y="300"/>
                  </a:cubicBezTo>
                  <a:cubicBezTo>
                    <a:pt x="3" y="285"/>
                    <a:pt x="0" y="266"/>
                    <a:pt x="1" y="245"/>
                  </a:cubicBezTo>
                  <a:lnTo>
                    <a:pt x="35" y="24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1" name="Freeform 6">
              <a:extLst>
                <a:ext uri="{FF2B5EF4-FFF2-40B4-BE49-F238E27FC236}">
                  <a16:creationId xmlns:a16="http://schemas.microsoft.com/office/drawing/2014/main" id="{E2513B6B-CDCC-40A4-A37E-C2EB994ED73C}"/>
                </a:ext>
              </a:extLst>
            </p:cNvPr>
            <p:cNvSpPr>
              <a:spLocks noEditPoints="1"/>
            </p:cNvSpPr>
            <p:nvPr userDrawn="1"/>
          </p:nvSpPr>
          <p:spPr bwMode="auto">
            <a:xfrm>
              <a:off x="10452100" y="952501"/>
              <a:ext cx="209550" cy="247650"/>
            </a:xfrm>
            <a:custGeom>
              <a:avLst/>
              <a:gdLst>
                <a:gd name="T0" fmla="*/ 31 w 229"/>
                <a:gd name="T1" fmla="*/ 144 h 270"/>
                <a:gd name="T2" fmla="*/ 36 w 229"/>
                <a:gd name="T3" fmla="*/ 179 h 270"/>
                <a:gd name="T4" fmla="*/ 51 w 229"/>
                <a:gd name="T5" fmla="*/ 211 h 270"/>
                <a:gd name="T6" fmla="*/ 77 w 229"/>
                <a:gd name="T7" fmla="*/ 235 h 270"/>
                <a:gd name="T8" fmla="*/ 116 w 229"/>
                <a:gd name="T9" fmla="*/ 244 h 270"/>
                <a:gd name="T10" fmla="*/ 169 w 229"/>
                <a:gd name="T11" fmla="*/ 226 h 270"/>
                <a:gd name="T12" fmla="*/ 196 w 229"/>
                <a:gd name="T13" fmla="*/ 179 h 270"/>
                <a:gd name="T14" fmla="*/ 227 w 229"/>
                <a:gd name="T15" fmla="*/ 179 h 270"/>
                <a:gd name="T16" fmla="*/ 191 w 229"/>
                <a:gd name="T17" fmla="*/ 246 h 270"/>
                <a:gd name="T18" fmla="*/ 116 w 229"/>
                <a:gd name="T19" fmla="*/ 270 h 270"/>
                <a:gd name="T20" fmla="*/ 63 w 229"/>
                <a:gd name="T21" fmla="*/ 259 h 270"/>
                <a:gd name="T22" fmla="*/ 28 w 229"/>
                <a:gd name="T23" fmla="*/ 230 h 270"/>
                <a:gd name="T24" fmla="*/ 7 w 229"/>
                <a:gd name="T25" fmla="*/ 187 h 270"/>
                <a:gd name="T26" fmla="*/ 0 w 229"/>
                <a:gd name="T27" fmla="*/ 135 h 270"/>
                <a:gd name="T28" fmla="*/ 7 w 229"/>
                <a:gd name="T29" fmla="*/ 86 h 270"/>
                <a:gd name="T30" fmla="*/ 28 w 229"/>
                <a:gd name="T31" fmla="*/ 42 h 270"/>
                <a:gd name="T32" fmla="*/ 63 w 229"/>
                <a:gd name="T33" fmla="*/ 12 h 270"/>
                <a:gd name="T34" fmla="*/ 116 w 229"/>
                <a:gd name="T35" fmla="*/ 0 h 270"/>
                <a:gd name="T36" fmla="*/ 168 w 229"/>
                <a:gd name="T37" fmla="*/ 12 h 270"/>
                <a:gd name="T38" fmla="*/ 204 w 229"/>
                <a:gd name="T39" fmla="*/ 45 h 270"/>
                <a:gd name="T40" fmla="*/ 223 w 229"/>
                <a:gd name="T41" fmla="*/ 91 h 270"/>
                <a:gd name="T42" fmla="*/ 228 w 229"/>
                <a:gd name="T43" fmla="*/ 144 h 270"/>
                <a:gd name="T44" fmla="*/ 31 w 229"/>
                <a:gd name="T45" fmla="*/ 144 h 270"/>
                <a:gd name="T46" fmla="*/ 197 w 229"/>
                <a:gd name="T47" fmla="*/ 117 h 270"/>
                <a:gd name="T48" fmla="*/ 191 w 229"/>
                <a:gd name="T49" fmla="*/ 83 h 270"/>
                <a:gd name="T50" fmla="*/ 175 w 229"/>
                <a:gd name="T51" fmla="*/ 54 h 270"/>
                <a:gd name="T52" fmla="*/ 149 w 229"/>
                <a:gd name="T53" fmla="*/ 34 h 270"/>
                <a:gd name="T54" fmla="*/ 116 w 229"/>
                <a:gd name="T55" fmla="*/ 26 h 270"/>
                <a:gd name="T56" fmla="*/ 82 w 229"/>
                <a:gd name="T57" fmla="*/ 34 h 270"/>
                <a:gd name="T58" fmla="*/ 56 w 229"/>
                <a:gd name="T59" fmla="*/ 54 h 270"/>
                <a:gd name="T60" fmla="*/ 40 w 229"/>
                <a:gd name="T61" fmla="*/ 83 h 270"/>
                <a:gd name="T62" fmla="*/ 31 w 229"/>
                <a:gd name="T63" fmla="*/ 117 h 270"/>
                <a:gd name="T64" fmla="*/ 197 w 229"/>
                <a:gd name="T65" fmla="*/ 11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9" h="270">
                  <a:moveTo>
                    <a:pt x="31" y="144"/>
                  </a:moveTo>
                  <a:cubicBezTo>
                    <a:pt x="31" y="155"/>
                    <a:pt x="33" y="167"/>
                    <a:pt x="36" y="179"/>
                  </a:cubicBezTo>
                  <a:cubicBezTo>
                    <a:pt x="40" y="191"/>
                    <a:pt x="45" y="201"/>
                    <a:pt x="51" y="211"/>
                  </a:cubicBezTo>
                  <a:cubicBezTo>
                    <a:pt x="58" y="221"/>
                    <a:pt x="67" y="228"/>
                    <a:pt x="77" y="235"/>
                  </a:cubicBezTo>
                  <a:cubicBezTo>
                    <a:pt x="88" y="241"/>
                    <a:pt x="101" y="244"/>
                    <a:pt x="116" y="244"/>
                  </a:cubicBezTo>
                  <a:cubicBezTo>
                    <a:pt x="138" y="244"/>
                    <a:pt x="156" y="238"/>
                    <a:pt x="169" y="226"/>
                  </a:cubicBezTo>
                  <a:cubicBezTo>
                    <a:pt x="182" y="214"/>
                    <a:pt x="191" y="198"/>
                    <a:pt x="196" y="179"/>
                  </a:cubicBezTo>
                  <a:cubicBezTo>
                    <a:pt x="227" y="179"/>
                    <a:pt x="227" y="179"/>
                    <a:pt x="227" y="179"/>
                  </a:cubicBezTo>
                  <a:cubicBezTo>
                    <a:pt x="220" y="208"/>
                    <a:pt x="208" y="230"/>
                    <a:pt x="191" y="246"/>
                  </a:cubicBezTo>
                  <a:cubicBezTo>
                    <a:pt x="173" y="262"/>
                    <a:pt x="148" y="270"/>
                    <a:pt x="116" y="270"/>
                  </a:cubicBezTo>
                  <a:cubicBezTo>
                    <a:pt x="95" y="270"/>
                    <a:pt x="78" y="267"/>
                    <a:pt x="63" y="259"/>
                  </a:cubicBezTo>
                  <a:cubicBezTo>
                    <a:pt x="49" y="252"/>
                    <a:pt x="37" y="242"/>
                    <a:pt x="28" y="230"/>
                  </a:cubicBezTo>
                  <a:cubicBezTo>
                    <a:pt x="18" y="218"/>
                    <a:pt x="11" y="203"/>
                    <a:pt x="7" y="187"/>
                  </a:cubicBezTo>
                  <a:cubicBezTo>
                    <a:pt x="3" y="171"/>
                    <a:pt x="0" y="153"/>
                    <a:pt x="0" y="135"/>
                  </a:cubicBezTo>
                  <a:cubicBezTo>
                    <a:pt x="0" y="118"/>
                    <a:pt x="3" y="102"/>
                    <a:pt x="7" y="86"/>
                  </a:cubicBezTo>
                  <a:cubicBezTo>
                    <a:pt x="11" y="69"/>
                    <a:pt x="18" y="55"/>
                    <a:pt x="28" y="42"/>
                  </a:cubicBezTo>
                  <a:cubicBezTo>
                    <a:pt x="37" y="30"/>
                    <a:pt x="49" y="19"/>
                    <a:pt x="63" y="12"/>
                  </a:cubicBezTo>
                  <a:cubicBezTo>
                    <a:pt x="78" y="4"/>
                    <a:pt x="95" y="0"/>
                    <a:pt x="116" y="0"/>
                  </a:cubicBezTo>
                  <a:cubicBezTo>
                    <a:pt x="136" y="0"/>
                    <a:pt x="154" y="4"/>
                    <a:pt x="168" y="12"/>
                  </a:cubicBezTo>
                  <a:cubicBezTo>
                    <a:pt x="183" y="21"/>
                    <a:pt x="194" y="31"/>
                    <a:pt x="204" y="45"/>
                  </a:cubicBezTo>
                  <a:cubicBezTo>
                    <a:pt x="213" y="58"/>
                    <a:pt x="219" y="74"/>
                    <a:pt x="223" y="91"/>
                  </a:cubicBezTo>
                  <a:cubicBezTo>
                    <a:pt x="227" y="108"/>
                    <a:pt x="229" y="126"/>
                    <a:pt x="228" y="144"/>
                  </a:cubicBezTo>
                  <a:lnTo>
                    <a:pt x="31" y="144"/>
                  </a:lnTo>
                  <a:close/>
                  <a:moveTo>
                    <a:pt x="197" y="117"/>
                  </a:moveTo>
                  <a:cubicBezTo>
                    <a:pt x="197" y="105"/>
                    <a:pt x="194" y="94"/>
                    <a:pt x="191" y="83"/>
                  </a:cubicBezTo>
                  <a:cubicBezTo>
                    <a:pt x="187" y="72"/>
                    <a:pt x="182" y="63"/>
                    <a:pt x="175" y="54"/>
                  </a:cubicBezTo>
                  <a:cubicBezTo>
                    <a:pt x="168" y="46"/>
                    <a:pt x="159" y="39"/>
                    <a:pt x="149" y="34"/>
                  </a:cubicBezTo>
                  <a:cubicBezTo>
                    <a:pt x="139" y="29"/>
                    <a:pt x="128" y="26"/>
                    <a:pt x="116" y="26"/>
                  </a:cubicBezTo>
                  <a:cubicBezTo>
                    <a:pt x="103" y="26"/>
                    <a:pt x="91" y="29"/>
                    <a:pt x="82" y="34"/>
                  </a:cubicBezTo>
                  <a:cubicBezTo>
                    <a:pt x="72" y="39"/>
                    <a:pt x="63" y="46"/>
                    <a:pt x="56" y="54"/>
                  </a:cubicBezTo>
                  <a:cubicBezTo>
                    <a:pt x="49" y="63"/>
                    <a:pt x="44" y="72"/>
                    <a:pt x="40" y="83"/>
                  </a:cubicBezTo>
                  <a:cubicBezTo>
                    <a:pt x="36" y="95"/>
                    <a:pt x="33" y="106"/>
                    <a:pt x="31" y="117"/>
                  </a:cubicBezTo>
                  <a:lnTo>
                    <a:pt x="197" y="11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7">
              <a:extLst>
                <a:ext uri="{FF2B5EF4-FFF2-40B4-BE49-F238E27FC236}">
                  <a16:creationId xmlns:a16="http://schemas.microsoft.com/office/drawing/2014/main" id="{ABC33C89-EC67-4D2F-A6EE-863292BC31F8}"/>
                </a:ext>
              </a:extLst>
            </p:cNvPr>
            <p:cNvSpPr>
              <a:spLocks/>
            </p:cNvSpPr>
            <p:nvPr userDrawn="1"/>
          </p:nvSpPr>
          <p:spPr bwMode="auto">
            <a:xfrm>
              <a:off x="10698163" y="955676"/>
              <a:ext cx="115888" cy="238125"/>
            </a:xfrm>
            <a:custGeom>
              <a:avLst/>
              <a:gdLst>
                <a:gd name="T0" fmla="*/ 0 w 126"/>
                <a:gd name="T1" fmla="*/ 4 h 260"/>
                <a:gd name="T2" fmla="*/ 29 w 126"/>
                <a:gd name="T3" fmla="*/ 4 h 260"/>
                <a:gd name="T4" fmla="*/ 29 w 126"/>
                <a:gd name="T5" fmla="*/ 64 h 260"/>
                <a:gd name="T6" fmla="*/ 30 w 126"/>
                <a:gd name="T7" fmla="*/ 64 h 260"/>
                <a:gd name="T8" fmla="*/ 67 w 126"/>
                <a:gd name="T9" fmla="*/ 16 h 260"/>
                <a:gd name="T10" fmla="*/ 126 w 126"/>
                <a:gd name="T11" fmla="*/ 1 h 260"/>
                <a:gd name="T12" fmla="*/ 126 w 126"/>
                <a:gd name="T13" fmla="*/ 32 h 260"/>
                <a:gd name="T14" fmla="*/ 88 w 126"/>
                <a:gd name="T15" fmla="*/ 38 h 260"/>
                <a:gd name="T16" fmla="*/ 58 w 126"/>
                <a:gd name="T17" fmla="*/ 57 h 260"/>
                <a:gd name="T18" fmla="*/ 38 w 126"/>
                <a:gd name="T19" fmla="*/ 87 h 260"/>
                <a:gd name="T20" fmla="*/ 31 w 126"/>
                <a:gd name="T21" fmla="*/ 124 h 260"/>
                <a:gd name="T22" fmla="*/ 31 w 126"/>
                <a:gd name="T23" fmla="*/ 260 h 260"/>
                <a:gd name="T24" fmla="*/ 0 w 126"/>
                <a:gd name="T25" fmla="*/ 260 h 260"/>
                <a:gd name="T26" fmla="*/ 0 w 126"/>
                <a:gd name="T27" fmla="*/ 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6" h="260">
                  <a:moveTo>
                    <a:pt x="0" y="4"/>
                  </a:moveTo>
                  <a:cubicBezTo>
                    <a:pt x="29" y="4"/>
                    <a:pt x="29" y="4"/>
                    <a:pt x="29" y="4"/>
                  </a:cubicBezTo>
                  <a:cubicBezTo>
                    <a:pt x="29" y="64"/>
                    <a:pt x="29" y="64"/>
                    <a:pt x="29" y="64"/>
                  </a:cubicBezTo>
                  <a:cubicBezTo>
                    <a:pt x="30" y="64"/>
                    <a:pt x="30" y="64"/>
                    <a:pt x="30" y="64"/>
                  </a:cubicBezTo>
                  <a:cubicBezTo>
                    <a:pt x="38" y="44"/>
                    <a:pt x="50" y="28"/>
                    <a:pt x="67" y="16"/>
                  </a:cubicBezTo>
                  <a:cubicBezTo>
                    <a:pt x="83" y="5"/>
                    <a:pt x="103" y="0"/>
                    <a:pt x="126" y="1"/>
                  </a:cubicBezTo>
                  <a:cubicBezTo>
                    <a:pt x="126" y="32"/>
                    <a:pt x="126" y="32"/>
                    <a:pt x="126" y="32"/>
                  </a:cubicBezTo>
                  <a:cubicBezTo>
                    <a:pt x="112" y="31"/>
                    <a:pt x="99" y="33"/>
                    <a:pt x="88" y="38"/>
                  </a:cubicBezTo>
                  <a:cubicBezTo>
                    <a:pt x="76" y="42"/>
                    <a:pt x="66" y="49"/>
                    <a:pt x="58" y="57"/>
                  </a:cubicBezTo>
                  <a:cubicBezTo>
                    <a:pt x="49" y="65"/>
                    <a:pt x="43" y="75"/>
                    <a:pt x="38" y="87"/>
                  </a:cubicBezTo>
                  <a:cubicBezTo>
                    <a:pt x="34" y="98"/>
                    <a:pt x="31" y="111"/>
                    <a:pt x="31" y="124"/>
                  </a:cubicBezTo>
                  <a:cubicBezTo>
                    <a:pt x="31" y="260"/>
                    <a:pt x="31" y="260"/>
                    <a:pt x="31" y="260"/>
                  </a:cubicBezTo>
                  <a:cubicBezTo>
                    <a:pt x="0" y="260"/>
                    <a:pt x="0" y="260"/>
                    <a:pt x="0" y="260"/>
                  </a:cubicBezTo>
                  <a:lnTo>
                    <a:pt x="0" y="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8">
              <a:extLst>
                <a:ext uri="{FF2B5EF4-FFF2-40B4-BE49-F238E27FC236}">
                  <a16:creationId xmlns:a16="http://schemas.microsoft.com/office/drawing/2014/main" id="{21ADD4C2-FD7D-4546-8105-1EA5A026FADF}"/>
                </a:ext>
              </a:extLst>
            </p:cNvPr>
            <p:cNvSpPr>
              <a:spLocks/>
            </p:cNvSpPr>
            <p:nvPr userDrawn="1"/>
          </p:nvSpPr>
          <p:spPr bwMode="auto">
            <a:xfrm>
              <a:off x="10837863" y="958851"/>
              <a:ext cx="207963" cy="234950"/>
            </a:xfrm>
            <a:custGeom>
              <a:avLst/>
              <a:gdLst>
                <a:gd name="T0" fmla="*/ 0 w 131"/>
                <a:gd name="T1" fmla="*/ 0 h 148"/>
                <a:gd name="T2" fmla="*/ 20 w 131"/>
                <a:gd name="T3" fmla="*/ 0 h 148"/>
                <a:gd name="T4" fmla="*/ 66 w 131"/>
                <a:gd name="T5" fmla="*/ 130 h 148"/>
                <a:gd name="T6" fmla="*/ 67 w 131"/>
                <a:gd name="T7" fmla="*/ 130 h 148"/>
                <a:gd name="T8" fmla="*/ 112 w 131"/>
                <a:gd name="T9" fmla="*/ 0 h 148"/>
                <a:gd name="T10" fmla="*/ 131 w 131"/>
                <a:gd name="T11" fmla="*/ 0 h 148"/>
                <a:gd name="T12" fmla="*/ 76 w 131"/>
                <a:gd name="T13" fmla="*/ 148 h 148"/>
                <a:gd name="T14" fmla="*/ 57 w 131"/>
                <a:gd name="T15" fmla="*/ 148 h 148"/>
                <a:gd name="T16" fmla="*/ 0 w 131"/>
                <a:gd name="T17"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48">
                  <a:moveTo>
                    <a:pt x="0" y="0"/>
                  </a:moveTo>
                  <a:lnTo>
                    <a:pt x="20" y="0"/>
                  </a:lnTo>
                  <a:lnTo>
                    <a:pt x="66" y="130"/>
                  </a:lnTo>
                  <a:lnTo>
                    <a:pt x="67" y="130"/>
                  </a:lnTo>
                  <a:lnTo>
                    <a:pt x="112" y="0"/>
                  </a:lnTo>
                  <a:lnTo>
                    <a:pt x="131" y="0"/>
                  </a:lnTo>
                  <a:lnTo>
                    <a:pt x="76" y="148"/>
                  </a:lnTo>
                  <a:lnTo>
                    <a:pt x="57" y="148"/>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9">
              <a:extLst>
                <a:ext uri="{FF2B5EF4-FFF2-40B4-BE49-F238E27FC236}">
                  <a16:creationId xmlns:a16="http://schemas.microsoft.com/office/drawing/2014/main" id="{01194320-9F06-431F-9BDC-947B71B7B2B6}"/>
                </a:ext>
              </a:extLst>
            </p:cNvPr>
            <p:cNvSpPr>
              <a:spLocks noEditPoints="1"/>
            </p:cNvSpPr>
            <p:nvPr userDrawn="1"/>
          </p:nvSpPr>
          <p:spPr bwMode="auto">
            <a:xfrm>
              <a:off x="11074400" y="868363"/>
              <a:ext cx="28575" cy="325438"/>
            </a:xfrm>
            <a:custGeom>
              <a:avLst/>
              <a:gdLst>
                <a:gd name="T0" fmla="*/ 0 w 18"/>
                <a:gd name="T1" fmla="*/ 0 h 205"/>
                <a:gd name="T2" fmla="*/ 18 w 18"/>
                <a:gd name="T3" fmla="*/ 0 h 205"/>
                <a:gd name="T4" fmla="*/ 18 w 18"/>
                <a:gd name="T5" fmla="*/ 29 h 205"/>
                <a:gd name="T6" fmla="*/ 0 w 18"/>
                <a:gd name="T7" fmla="*/ 29 h 205"/>
                <a:gd name="T8" fmla="*/ 0 w 18"/>
                <a:gd name="T9" fmla="*/ 0 h 205"/>
                <a:gd name="T10" fmla="*/ 0 w 18"/>
                <a:gd name="T11" fmla="*/ 57 h 205"/>
                <a:gd name="T12" fmla="*/ 18 w 18"/>
                <a:gd name="T13" fmla="*/ 57 h 205"/>
                <a:gd name="T14" fmla="*/ 18 w 18"/>
                <a:gd name="T15" fmla="*/ 205 h 205"/>
                <a:gd name="T16" fmla="*/ 0 w 18"/>
                <a:gd name="T17" fmla="*/ 205 h 205"/>
                <a:gd name="T18" fmla="*/ 0 w 18"/>
                <a:gd name="T19" fmla="*/ 57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205">
                  <a:moveTo>
                    <a:pt x="0" y="0"/>
                  </a:moveTo>
                  <a:lnTo>
                    <a:pt x="18" y="0"/>
                  </a:lnTo>
                  <a:lnTo>
                    <a:pt x="18" y="29"/>
                  </a:lnTo>
                  <a:lnTo>
                    <a:pt x="0" y="29"/>
                  </a:lnTo>
                  <a:lnTo>
                    <a:pt x="0" y="0"/>
                  </a:lnTo>
                  <a:close/>
                  <a:moveTo>
                    <a:pt x="0" y="57"/>
                  </a:moveTo>
                  <a:lnTo>
                    <a:pt x="18" y="57"/>
                  </a:lnTo>
                  <a:lnTo>
                    <a:pt x="18" y="205"/>
                  </a:lnTo>
                  <a:lnTo>
                    <a:pt x="0" y="205"/>
                  </a:lnTo>
                  <a:lnTo>
                    <a:pt x="0" y="5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10">
              <a:extLst>
                <a:ext uri="{FF2B5EF4-FFF2-40B4-BE49-F238E27FC236}">
                  <a16:creationId xmlns:a16="http://schemas.microsoft.com/office/drawing/2014/main" id="{090DB181-586C-456D-B766-891913E0C4BB}"/>
                </a:ext>
              </a:extLst>
            </p:cNvPr>
            <p:cNvSpPr>
              <a:spLocks/>
            </p:cNvSpPr>
            <p:nvPr userDrawn="1"/>
          </p:nvSpPr>
          <p:spPr bwMode="auto">
            <a:xfrm>
              <a:off x="11145838" y="952501"/>
              <a:ext cx="207963" cy="247650"/>
            </a:xfrm>
            <a:custGeom>
              <a:avLst/>
              <a:gdLst>
                <a:gd name="T0" fmla="*/ 193 w 226"/>
                <a:gd name="T1" fmla="*/ 88 h 270"/>
                <a:gd name="T2" fmla="*/ 169 w 226"/>
                <a:gd name="T3" fmla="*/ 43 h 270"/>
                <a:gd name="T4" fmla="*/ 121 w 226"/>
                <a:gd name="T5" fmla="*/ 26 h 270"/>
                <a:gd name="T6" fmla="*/ 82 w 226"/>
                <a:gd name="T7" fmla="*/ 36 h 270"/>
                <a:gd name="T8" fmla="*/ 54 w 226"/>
                <a:gd name="T9" fmla="*/ 60 h 270"/>
                <a:gd name="T10" fmla="*/ 37 w 226"/>
                <a:gd name="T11" fmla="*/ 95 h 270"/>
                <a:gd name="T12" fmla="*/ 31 w 226"/>
                <a:gd name="T13" fmla="*/ 135 h 270"/>
                <a:gd name="T14" fmla="*/ 37 w 226"/>
                <a:gd name="T15" fmla="*/ 175 h 270"/>
                <a:gd name="T16" fmla="*/ 54 w 226"/>
                <a:gd name="T17" fmla="*/ 210 h 270"/>
                <a:gd name="T18" fmla="*/ 82 w 226"/>
                <a:gd name="T19" fmla="*/ 235 h 270"/>
                <a:gd name="T20" fmla="*/ 121 w 226"/>
                <a:gd name="T21" fmla="*/ 244 h 270"/>
                <a:gd name="T22" fmla="*/ 148 w 226"/>
                <a:gd name="T23" fmla="*/ 239 h 270"/>
                <a:gd name="T24" fmla="*/ 171 w 226"/>
                <a:gd name="T25" fmla="*/ 224 h 270"/>
                <a:gd name="T26" fmla="*/ 187 w 226"/>
                <a:gd name="T27" fmla="*/ 201 h 270"/>
                <a:gd name="T28" fmla="*/ 195 w 226"/>
                <a:gd name="T29" fmla="*/ 171 h 270"/>
                <a:gd name="T30" fmla="*/ 226 w 226"/>
                <a:gd name="T31" fmla="*/ 171 h 270"/>
                <a:gd name="T32" fmla="*/ 192 w 226"/>
                <a:gd name="T33" fmla="*/ 244 h 270"/>
                <a:gd name="T34" fmla="*/ 121 w 226"/>
                <a:gd name="T35" fmla="*/ 270 h 270"/>
                <a:gd name="T36" fmla="*/ 69 w 226"/>
                <a:gd name="T37" fmla="*/ 259 h 270"/>
                <a:gd name="T38" fmla="*/ 31 w 226"/>
                <a:gd name="T39" fmla="*/ 230 h 270"/>
                <a:gd name="T40" fmla="*/ 8 w 226"/>
                <a:gd name="T41" fmla="*/ 187 h 270"/>
                <a:gd name="T42" fmla="*/ 0 w 226"/>
                <a:gd name="T43" fmla="*/ 135 h 270"/>
                <a:gd name="T44" fmla="*/ 8 w 226"/>
                <a:gd name="T45" fmla="*/ 83 h 270"/>
                <a:gd name="T46" fmla="*/ 31 w 226"/>
                <a:gd name="T47" fmla="*/ 40 h 270"/>
                <a:gd name="T48" fmla="*/ 69 w 226"/>
                <a:gd name="T49" fmla="*/ 11 h 270"/>
                <a:gd name="T50" fmla="*/ 121 w 226"/>
                <a:gd name="T51" fmla="*/ 0 h 270"/>
                <a:gd name="T52" fmla="*/ 190 w 226"/>
                <a:gd name="T53" fmla="*/ 22 h 270"/>
                <a:gd name="T54" fmla="*/ 224 w 226"/>
                <a:gd name="T55" fmla="*/ 88 h 270"/>
                <a:gd name="T56" fmla="*/ 193 w 226"/>
                <a:gd name="T57" fmla="*/ 88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6" h="270">
                  <a:moveTo>
                    <a:pt x="193" y="88"/>
                  </a:moveTo>
                  <a:cubicBezTo>
                    <a:pt x="189" y="69"/>
                    <a:pt x="181" y="53"/>
                    <a:pt x="169" y="43"/>
                  </a:cubicBezTo>
                  <a:cubicBezTo>
                    <a:pt x="157" y="32"/>
                    <a:pt x="141" y="26"/>
                    <a:pt x="121" y="26"/>
                  </a:cubicBezTo>
                  <a:cubicBezTo>
                    <a:pt x="106" y="26"/>
                    <a:pt x="93" y="29"/>
                    <a:pt x="82" y="36"/>
                  </a:cubicBezTo>
                  <a:cubicBezTo>
                    <a:pt x="70" y="42"/>
                    <a:pt x="61" y="50"/>
                    <a:pt x="54" y="60"/>
                  </a:cubicBezTo>
                  <a:cubicBezTo>
                    <a:pt x="46" y="71"/>
                    <a:pt x="41" y="82"/>
                    <a:pt x="37" y="95"/>
                  </a:cubicBezTo>
                  <a:cubicBezTo>
                    <a:pt x="33" y="108"/>
                    <a:pt x="31" y="122"/>
                    <a:pt x="31" y="135"/>
                  </a:cubicBezTo>
                  <a:cubicBezTo>
                    <a:pt x="31" y="149"/>
                    <a:pt x="33" y="162"/>
                    <a:pt x="37" y="175"/>
                  </a:cubicBezTo>
                  <a:cubicBezTo>
                    <a:pt x="41" y="188"/>
                    <a:pt x="46" y="200"/>
                    <a:pt x="54" y="210"/>
                  </a:cubicBezTo>
                  <a:cubicBezTo>
                    <a:pt x="61" y="220"/>
                    <a:pt x="70" y="228"/>
                    <a:pt x="82" y="235"/>
                  </a:cubicBezTo>
                  <a:cubicBezTo>
                    <a:pt x="93" y="241"/>
                    <a:pt x="106" y="244"/>
                    <a:pt x="121" y="244"/>
                  </a:cubicBezTo>
                  <a:cubicBezTo>
                    <a:pt x="130" y="244"/>
                    <a:pt x="139" y="242"/>
                    <a:pt x="148" y="239"/>
                  </a:cubicBezTo>
                  <a:cubicBezTo>
                    <a:pt x="157" y="235"/>
                    <a:pt x="164" y="230"/>
                    <a:pt x="171" y="224"/>
                  </a:cubicBezTo>
                  <a:cubicBezTo>
                    <a:pt x="177" y="217"/>
                    <a:pt x="183" y="209"/>
                    <a:pt x="187" y="201"/>
                  </a:cubicBezTo>
                  <a:cubicBezTo>
                    <a:pt x="191" y="192"/>
                    <a:pt x="194" y="182"/>
                    <a:pt x="195" y="171"/>
                  </a:cubicBezTo>
                  <a:cubicBezTo>
                    <a:pt x="226" y="171"/>
                    <a:pt x="226" y="171"/>
                    <a:pt x="226" y="171"/>
                  </a:cubicBezTo>
                  <a:cubicBezTo>
                    <a:pt x="222" y="202"/>
                    <a:pt x="210" y="227"/>
                    <a:pt x="192" y="244"/>
                  </a:cubicBezTo>
                  <a:cubicBezTo>
                    <a:pt x="173" y="262"/>
                    <a:pt x="149" y="270"/>
                    <a:pt x="121" y="270"/>
                  </a:cubicBezTo>
                  <a:cubicBezTo>
                    <a:pt x="101" y="270"/>
                    <a:pt x="84" y="267"/>
                    <a:pt x="69" y="259"/>
                  </a:cubicBezTo>
                  <a:cubicBezTo>
                    <a:pt x="54" y="252"/>
                    <a:pt x="41" y="242"/>
                    <a:pt x="31" y="230"/>
                  </a:cubicBezTo>
                  <a:cubicBezTo>
                    <a:pt x="21" y="218"/>
                    <a:pt x="13" y="204"/>
                    <a:pt x="8" y="187"/>
                  </a:cubicBezTo>
                  <a:cubicBezTo>
                    <a:pt x="3" y="171"/>
                    <a:pt x="0" y="154"/>
                    <a:pt x="0" y="135"/>
                  </a:cubicBezTo>
                  <a:cubicBezTo>
                    <a:pt x="0" y="117"/>
                    <a:pt x="3" y="100"/>
                    <a:pt x="8" y="83"/>
                  </a:cubicBezTo>
                  <a:cubicBezTo>
                    <a:pt x="13" y="67"/>
                    <a:pt x="21" y="52"/>
                    <a:pt x="31" y="40"/>
                  </a:cubicBezTo>
                  <a:cubicBezTo>
                    <a:pt x="41" y="28"/>
                    <a:pt x="54" y="18"/>
                    <a:pt x="69" y="11"/>
                  </a:cubicBezTo>
                  <a:cubicBezTo>
                    <a:pt x="84" y="4"/>
                    <a:pt x="101" y="0"/>
                    <a:pt x="121" y="0"/>
                  </a:cubicBezTo>
                  <a:cubicBezTo>
                    <a:pt x="148" y="0"/>
                    <a:pt x="171" y="7"/>
                    <a:pt x="190" y="22"/>
                  </a:cubicBezTo>
                  <a:cubicBezTo>
                    <a:pt x="209" y="36"/>
                    <a:pt x="221" y="58"/>
                    <a:pt x="224" y="88"/>
                  </a:cubicBezTo>
                  <a:lnTo>
                    <a:pt x="193" y="8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Freeform 11">
              <a:extLst>
                <a:ext uri="{FF2B5EF4-FFF2-40B4-BE49-F238E27FC236}">
                  <a16:creationId xmlns:a16="http://schemas.microsoft.com/office/drawing/2014/main" id="{A07738A0-14FD-4368-B380-F6CB1434827D}"/>
                </a:ext>
              </a:extLst>
            </p:cNvPr>
            <p:cNvSpPr>
              <a:spLocks noEditPoints="1"/>
            </p:cNvSpPr>
            <p:nvPr userDrawn="1"/>
          </p:nvSpPr>
          <p:spPr bwMode="auto">
            <a:xfrm>
              <a:off x="11382375" y="952501"/>
              <a:ext cx="207963" cy="247650"/>
            </a:xfrm>
            <a:custGeom>
              <a:avLst/>
              <a:gdLst>
                <a:gd name="T0" fmla="*/ 31 w 228"/>
                <a:gd name="T1" fmla="*/ 144 h 270"/>
                <a:gd name="T2" fmla="*/ 36 w 228"/>
                <a:gd name="T3" fmla="*/ 179 h 270"/>
                <a:gd name="T4" fmla="*/ 51 w 228"/>
                <a:gd name="T5" fmla="*/ 211 h 270"/>
                <a:gd name="T6" fmla="*/ 77 w 228"/>
                <a:gd name="T7" fmla="*/ 235 h 270"/>
                <a:gd name="T8" fmla="*/ 115 w 228"/>
                <a:gd name="T9" fmla="*/ 244 h 270"/>
                <a:gd name="T10" fmla="*/ 169 w 228"/>
                <a:gd name="T11" fmla="*/ 226 h 270"/>
                <a:gd name="T12" fmla="*/ 196 w 228"/>
                <a:gd name="T13" fmla="*/ 179 h 270"/>
                <a:gd name="T14" fmla="*/ 227 w 228"/>
                <a:gd name="T15" fmla="*/ 179 h 270"/>
                <a:gd name="T16" fmla="*/ 190 w 228"/>
                <a:gd name="T17" fmla="*/ 246 h 270"/>
                <a:gd name="T18" fmla="*/ 115 w 228"/>
                <a:gd name="T19" fmla="*/ 270 h 270"/>
                <a:gd name="T20" fmla="*/ 63 w 228"/>
                <a:gd name="T21" fmla="*/ 259 h 270"/>
                <a:gd name="T22" fmla="*/ 27 w 228"/>
                <a:gd name="T23" fmla="*/ 230 h 270"/>
                <a:gd name="T24" fmla="*/ 7 w 228"/>
                <a:gd name="T25" fmla="*/ 187 h 270"/>
                <a:gd name="T26" fmla="*/ 0 w 228"/>
                <a:gd name="T27" fmla="*/ 135 h 270"/>
                <a:gd name="T28" fmla="*/ 7 w 228"/>
                <a:gd name="T29" fmla="*/ 86 h 270"/>
                <a:gd name="T30" fmla="*/ 27 w 228"/>
                <a:gd name="T31" fmla="*/ 42 h 270"/>
                <a:gd name="T32" fmla="*/ 63 w 228"/>
                <a:gd name="T33" fmla="*/ 12 h 270"/>
                <a:gd name="T34" fmla="*/ 115 w 228"/>
                <a:gd name="T35" fmla="*/ 0 h 270"/>
                <a:gd name="T36" fmla="*/ 168 w 228"/>
                <a:gd name="T37" fmla="*/ 12 h 270"/>
                <a:gd name="T38" fmla="*/ 203 w 228"/>
                <a:gd name="T39" fmla="*/ 45 h 270"/>
                <a:gd name="T40" fmla="*/ 223 w 228"/>
                <a:gd name="T41" fmla="*/ 91 h 270"/>
                <a:gd name="T42" fmla="*/ 228 w 228"/>
                <a:gd name="T43" fmla="*/ 144 h 270"/>
                <a:gd name="T44" fmla="*/ 31 w 228"/>
                <a:gd name="T45" fmla="*/ 144 h 270"/>
                <a:gd name="T46" fmla="*/ 197 w 228"/>
                <a:gd name="T47" fmla="*/ 117 h 270"/>
                <a:gd name="T48" fmla="*/ 190 w 228"/>
                <a:gd name="T49" fmla="*/ 83 h 270"/>
                <a:gd name="T50" fmla="*/ 174 w 228"/>
                <a:gd name="T51" fmla="*/ 54 h 270"/>
                <a:gd name="T52" fmla="*/ 149 w 228"/>
                <a:gd name="T53" fmla="*/ 34 h 270"/>
                <a:gd name="T54" fmla="*/ 115 w 228"/>
                <a:gd name="T55" fmla="*/ 26 h 270"/>
                <a:gd name="T56" fmla="*/ 81 w 228"/>
                <a:gd name="T57" fmla="*/ 34 h 270"/>
                <a:gd name="T58" fmla="*/ 56 w 228"/>
                <a:gd name="T59" fmla="*/ 54 h 270"/>
                <a:gd name="T60" fmla="*/ 39 w 228"/>
                <a:gd name="T61" fmla="*/ 83 h 270"/>
                <a:gd name="T62" fmla="*/ 31 w 228"/>
                <a:gd name="T63" fmla="*/ 117 h 270"/>
                <a:gd name="T64" fmla="*/ 197 w 228"/>
                <a:gd name="T65" fmla="*/ 11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8" h="270">
                  <a:moveTo>
                    <a:pt x="31" y="144"/>
                  </a:moveTo>
                  <a:cubicBezTo>
                    <a:pt x="31" y="155"/>
                    <a:pt x="33" y="167"/>
                    <a:pt x="36" y="179"/>
                  </a:cubicBezTo>
                  <a:cubicBezTo>
                    <a:pt x="39" y="191"/>
                    <a:pt x="44" y="201"/>
                    <a:pt x="51" y="211"/>
                  </a:cubicBezTo>
                  <a:cubicBezTo>
                    <a:pt x="58" y="221"/>
                    <a:pt x="66" y="228"/>
                    <a:pt x="77" y="235"/>
                  </a:cubicBezTo>
                  <a:cubicBezTo>
                    <a:pt x="88" y="241"/>
                    <a:pt x="100" y="244"/>
                    <a:pt x="115" y="244"/>
                  </a:cubicBezTo>
                  <a:cubicBezTo>
                    <a:pt x="138" y="244"/>
                    <a:pt x="156" y="238"/>
                    <a:pt x="169" y="226"/>
                  </a:cubicBezTo>
                  <a:cubicBezTo>
                    <a:pt x="182" y="214"/>
                    <a:pt x="191" y="198"/>
                    <a:pt x="196" y="179"/>
                  </a:cubicBezTo>
                  <a:cubicBezTo>
                    <a:pt x="227" y="179"/>
                    <a:pt x="227" y="179"/>
                    <a:pt x="227" y="179"/>
                  </a:cubicBezTo>
                  <a:cubicBezTo>
                    <a:pt x="220" y="208"/>
                    <a:pt x="208" y="230"/>
                    <a:pt x="190" y="246"/>
                  </a:cubicBezTo>
                  <a:cubicBezTo>
                    <a:pt x="173" y="262"/>
                    <a:pt x="148" y="270"/>
                    <a:pt x="115" y="270"/>
                  </a:cubicBezTo>
                  <a:cubicBezTo>
                    <a:pt x="95" y="270"/>
                    <a:pt x="77" y="267"/>
                    <a:pt x="63" y="259"/>
                  </a:cubicBezTo>
                  <a:cubicBezTo>
                    <a:pt x="48" y="252"/>
                    <a:pt x="36" y="242"/>
                    <a:pt x="27" y="230"/>
                  </a:cubicBezTo>
                  <a:cubicBezTo>
                    <a:pt x="18" y="218"/>
                    <a:pt x="11" y="203"/>
                    <a:pt x="7" y="187"/>
                  </a:cubicBezTo>
                  <a:cubicBezTo>
                    <a:pt x="2" y="171"/>
                    <a:pt x="0" y="153"/>
                    <a:pt x="0" y="135"/>
                  </a:cubicBezTo>
                  <a:cubicBezTo>
                    <a:pt x="0" y="118"/>
                    <a:pt x="2" y="102"/>
                    <a:pt x="7" y="86"/>
                  </a:cubicBezTo>
                  <a:cubicBezTo>
                    <a:pt x="11" y="69"/>
                    <a:pt x="18" y="55"/>
                    <a:pt x="27" y="42"/>
                  </a:cubicBezTo>
                  <a:cubicBezTo>
                    <a:pt x="36" y="30"/>
                    <a:pt x="48" y="19"/>
                    <a:pt x="63" y="12"/>
                  </a:cubicBezTo>
                  <a:cubicBezTo>
                    <a:pt x="77" y="4"/>
                    <a:pt x="95" y="0"/>
                    <a:pt x="115" y="0"/>
                  </a:cubicBezTo>
                  <a:cubicBezTo>
                    <a:pt x="136" y="0"/>
                    <a:pt x="153" y="4"/>
                    <a:pt x="168" y="12"/>
                  </a:cubicBezTo>
                  <a:cubicBezTo>
                    <a:pt x="182" y="21"/>
                    <a:pt x="194" y="31"/>
                    <a:pt x="203" y="45"/>
                  </a:cubicBezTo>
                  <a:cubicBezTo>
                    <a:pt x="212" y="58"/>
                    <a:pt x="219" y="74"/>
                    <a:pt x="223" y="91"/>
                  </a:cubicBezTo>
                  <a:cubicBezTo>
                    <a:pt x="227" y="108"/>
                    <a:pt x="228" y="126"/>
                    <a:pt x="228" y="144"/>
                  </a:cubicBezTo>
                  <a:lnTo>
                    <a:pt x="31" y="144"/>
                  </a:lnTo>
                  <a:close/>
                  <a:moveTo>
                    <a:pt x="197" y="117"/>
                  </a:moveTo>
                  <a:cubicBezTo>
                    <a:pt x="196" y="105"/>
                    <a:pt x="194" y="94"/>
                    <a:pt x="190" y="83"/>
                  </a:cubicBezTo>
                  <a:cubicBezTo>
                    <a:pt x="187" y="72"/>
                    <a:pt x="181" y="63"/>
                    <a:pt x="174" y="54"/>
                  </a:cubicBezTo>
                  <a:cubicBezTo>
                    <a:pt x="167" y="46"/>
                    <a:pt x="159" y="39"/>
                    <a:pt x="149" y="34"/>
                  </a:cubicBezTo>
                  <a:cubicBezTo>
                    <a:pt x="139" y="29"/>
                    <a:pt x="128" y="26"/>
                    <a:pt x="115" y="26"/>
                  </a:cubicBezTo>
                  <a:cubicBezTo>
                    <a:pt x="102" y="26"/>
                    <a:pt x="91" y="29"/>
                    <a:pt x="81" y="34"/>
                  </a:cubicBezTo>
                  <a:cubicBezTo>
                    <a:pt x="71" y="39"/>
                    <a:pt x="63" y="46"/>
                    <a:pt x="56" y="54"/>
                  </a:cubicBezTo>
                  <a:cubicBezTo>
                    <a:pt x="49" y="63"/>
                    <a:pt x="43" y="72"/>
                    <a:pt x="39" y="83"/>
                  </a:cubicBezTo>
                  <a:cubicBezTo>
                    <a:pt x="35" y="95"/>
                    <a:pt x="32" y="106"/>
                    <a:pt x="31" y="117"/>
                  </a:cubicBezTo>
                  <a:lnTo>
                    <a:pt x="197" y="11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12">
              <a:extLst>
                <a:ext uri="{FF2B5EF4-FFF2-40B4-BE49-F238E27FC236}">
                  <a16:creationId xmlns:a16="http://schemas.microsoft.com/office/drawing/2014/main" id="{23FF45CE-4C51-4EF9-BB23-02D011AE4AA4}"/>
                </a:ext>
              </a:extLst>
            </p:cNvPr>
            <p:cNvSpPr>
              <a:spLocks/>
            </p:cNvSpPr>
            <p:nvPr userDrawn="1"/>
          </p:nvSpPr>
          <p:spPr bwMode="auto">
            <a:xfrm>
              <a:off x="11615738" y="952501"/>
              <a:ext cx="190500" cy="247650"/>
            </a:xfrm>
            <a:custGeom>
              <a:avLst/>
              <a:gdLst>
                <a:gd name="T0" fmla="*/ 168 w 208"/>
                <a:gd name="T1" fmla="*/ 82 h 270"/>
                <a:gd name="T2" fmla="*/ 162 w 208"/>
                <a:gd name="T3" fmla="*/ 57 h 270"/>
                <a:gd name="T4" fmla="*/ 147 w 208"/>
                <a:gd name="T5" fmla="*/ 40 h 270"/>
                <a:gd name="T6" fmla="*/ 126 w 208"/>
                <a:gd name="T7" fmla="*/ 29 h 270"/>
                <a:gd name="T8" fmla="*/ 101 w 208"/>
                <a:gd name="T9" fmla="*/ 26 h 270"/>
                <a:gd name="T10" fmla="*/ 80 w 208"/>
                <a:gd name="T11" fmla="*/ 28 h 270"/>
                <a:gd name="T12" fmla="*/ 60 w 208"/>
                <a:gd name="T13" fmla="*/ 36 h 270"/>
                <a:gd name="T14" fmla="*/ 46 w 208"/>
                <a:gd name="T15" fmla="*/ 50 h 270"/>
                <a:gd name="T16" fmla="*/ 41 w 208"/>
                <a:gd name="T17" fmla="*/ 70 h 270"/>
                <a:gd name="T18" fmla="*/ 46 w 208"/>
                <a:gd name="T19" fmla="*/ 88 h 270"/>
                <a:gd name="T20" fmla="*/ 59 w 208"/>
                <a:gd name="T21" fmla="*/ 100 h 270"/>
                <a:gd name="T22" fmla="*/ 76 w 208"/>
                <a:gd name="T23" fmla="*/ 108 h 270"/>
                <a:gd name="T24" fmla="*/ 94 w 208"/>
                <a:gd name="T25" fmla="*/ 113 h 270"/>
                <a:gd name="T26" fmla="*/ 135 w 208"/>
                <a:gd name="T27" fmla="*/ 123 h 270"/>
                <a:gd name="T28" fmla="*/ 162 w 208"/>
                <a:gd name="T29" fmla="*/ 130 h 270"/>
                <a:gd name="T30" fmla="*/ 185 w 208"/>
                <a:gd name="T31" fmla="*/ 144 h 270"/>
                <a:gd name="T32" fmla="*/ 202 w 208"/>
                <a:gd name="T33" fmla="*/ 164 h 270"/>
                <a:gd name="T34" fmla="*/ 208 w 208"/>
                <a:gd name="T35" fmla="*/ 194 h 270"/>
                <a:gd name="T36" fmla="*/ 199 w 208"/>
                <a:gd name="T37" fmla="*/ 229 h 270"/>
                <a:gd name="T38" fmla="*/ 175 w 208"/>
                <a:gd name="T39" fmla="*/ 253 h 270"/>
                <a:gd name="T40" fmla="*/ 142 w 208"/>
                <a:gd name="T41" fmla="*/ 266 h 270"/>
                <a:gd name="T42" fmla="*/ 105 w 208"/>
                <a:gd name="T43" fmla="*/ 270 h 270"/>
                <a:gd name="T44" fmla="*/ 32 w 208"/>
                <a:gd name="T45" fmla="*/ 249 h 270"/>
                <a:gd name="T46" fmla="*/ 0 w 208"/>
                <a:gd name="T47" fmla="*/ 180 h 270"/>
                <a:gd name="T48" fmla="*/ 32 w 208"/>
                <a:gd name="T49" fmla="*/ 180 h 270"/>
                <a:gd name="T50" fmla="*/ 55 w 208"/>
                <a:gd name="T51" fmla="*/ 228 h 270"/>
                <a:gd name="T52" fmla="*/ 107 w 208"/>
                <a:gd name="T53" fmla="*/ 244 h 270"/>
                <a:gd name="T54" fmla="*/ 130 w 208"/>
                <a:gd name="T55" fmla="*/ 242 h 270"/>
                <a:gd name="T56" fmla="*/ 153 w 208"/>
                <a:gd name="T57" fmla="*/ 233 h 270"/>
                <a:gd name="T58" fmla="*/ 170 w 208"/>
                <a:gd name="T59" fmla="*/ 218 h 270"/>
                <a:gd name="T60" fmla="*/ 177 w 208"/>
                <a:gd name="T61" fmla="*/ 196 h 270"/>
                <a:gd name="T62" fmla="*/ 172 w 208"/>
                <a:gd name="T63" fmla="*/ 177 h 270"/>
                <a:gd name="T64" fmla="*/ 159 w 208"/>
                <a:gd name="T65" fmla="*/ 164 h 270"/>
                <a:gd name="T66" fmla="*/ 141 w 208"/>
                <a:gd name="T67" fmla="*/ 155 h 270"/>
                <a:gd name="T68" fmla="*/ 121 w 208"/>
                <a:gd name="T69" fmla="*/ 149 h 270"/>
                <a:gd name="T70" fmla="*/ 81 w 208"/>
                <a:gd name="T71" fmla="*/ 140 h 270"/>
                <a:gd name="T72" fmla="*/ 52 w 208"/>
                <a:gd name="T73" fmla="*/ 131 h 270"/>
                <a:gd name="T74" fmla="*/ 30 w 208"/>
                <a:gd name="T75" fmla="*/ 118 h 270"/>
                <a:gd name="T76" fmla="*/ 15 w 208"/>
                <a:gd name="T77" fmla="*/ 99 h 270"/>
                <a:gd name="T78" fmla="*/ 9 w 208"/>
                <a:gd name="T79" fmla="*/ 72 h 270"/>
                <a:gd name="T80" fmla="*/ 18 w 208"/>
                <a:gd name="T81" fmla="*/ 39 h 270"/>
                <a:gd name="T82" fmla="*/ 41 w 208"/>
                <a:gd name="T83" fmla="*/ 16 h 270"/>
                <a:gd name="T84" fmla="*/ 72 w 208"/>
                <a:gd name="T85" fmla="*/ 4 h 270"/>
                <a:gd name="T86" fmla="*/ 105 w 208"/>
                <a:gd name="T87" fmla="*/ 0 h 270"/>
                <a:gd name="T88" fmla="*/ 141 w 208"/>
                <a:gd name="T89" fmla="*/ 5 h 270"/>
                <a:gd name="T90" fmla="*/ 171 w 208"/>
                <a:gd name="T91" fmla="*/ 20 h 270"/>
                <a:gd name="T92" fmla="*/ 191 w 208"/>
                <a:gd name="T93" fmla="*/ 46 h 270"/>
                <a:gd name="T94" fmla="*/ 199 w 208"/>
                <a:gd name="T95" fmla="*/ 82 h 270"/>
                <a:gd name="T96" fmla="*/ 168 w 208"/>
                <a:gd name="T97" fmla="*/ 82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8" h="270">
                  <a:moveTo>
                    <a:pt x="168" y="82"/>
                  </a:moveTo>
                  <a:cubicBezTo>
                    <a:pt x="168" y="73"/>
                    <a:pt x="166" y="64"/>
                    <a:pt x="162" y="57"/>
                  </a:cubicBezTo>
                  <a:cubicBezTo>
                    <a:pt x="158" y="50"/>
                    <a:pt x="153" y="44"/>
                    <a:pt x="147" y="40"/>
                  </a:cubicBezTo>
                  <a:cubicBezTo>
                    <a:pt x="141" y="35"/>
                    <a:pt x="134" y="32"/>
                    <a:pt x="126" y="29"/>
                  </a:cubicBezTo>
                  <a:cubicBezTo>
                    <a:pt x="118" y="27"/>
                    <a:pt x="110" y="26"/>
                    <a:pt x="101" y="26"/>
                  </a:cubicBezTo>
                  <a:cubicBezTo>
                    <a:pt x="94" y="26"/>
                    <a:pt x="87" y="27"/>
                    <a:pt x="80" y="28"/>
                  </a:cubicBezTo>
                  <a:cubicBezTo>
                    <a:pt x="73" y="30"/>
                    <a:pt x="66" y="32"/>
                    <a:pt x="60" y="36"/>
                  </a:cubicBezTo>
                  <a:cubicBezTo>
                    <a:pt x="54" y="39"/>
                    <a:pt x="50" y="44"/>
                    <a:pt x="46" y="50"/>
                  </a:cubicBezTo>
                  <a:cubicBezTo>
                    <a:pt x="42" y="55"/>
                    <a:pt x="41" y="62"/>
                    <a:pt x="41" y="70"/>
                  </a:cubicBezTo>
                  <a:cubicBezTo>
                    <a:pt x="41" y="77"/>
                    <a:pt x="42" y="83"/>
                    <a:pt x="46" y="88"/>
                  </a:cubicBezTo>
                  <a:cubicBezTo>
                    <a:pt x="49" y="93"/>
                    <a:pt x="54" y="97"/>
                    <a:pt x="59" y="100"/>
                  </a:cubicBezTo>
                  <a:cubicBezTo>
                    <a:pt x="64" y="103"/>
                    <a:pt x="70" y="106"/>
                    <a:pt x="76" y="108"/>
                  </a:cubicBezTo>
                  <a:cubicBezTo>
                    <a:pt x="83" y="110"/>
                    <a:pt x="88" y="112"/>
                    <a:pt x="94" y="113"/>
                  </a:cubicBezTo>
                  <a:cubicBezTo>
                    <a:pt x="135" y="123"/>
                    <a:pt x="135" y="123"/>
                    <a:pt x="135" y="123"/>
                  </a:cubicBezTo>
                  <a:cubicBezTo>
                    <a:pt x="144" y="124"/>
                    <a:pt x="153" y="127"/>
                    <a:pt x="162" y="130"/>
                  </a:cubicBezTo>
                  <a:cubicBezTo>
                    <a:pt x="170" y="133"/>
                    <a:pt x="178" y="138"/>
                    <a:pt x="185" y="144"/>
                  </a:cubicBezTo>
                  <a:cubicBezTo>
                    <a:pt x="192" y="149"/>
                    <a:pt x="197" y="156"/>
                    <a:pt x="202" y="164"/>
                  </a:cubicBezTo>
                  <a:cubicBezTo>
                    <a:pt x="206" y="173"/>
                    <a:pt x="208" y="182"/>
                    <a:pt x="208" y="194"/>
                  </a:cubicBezTo>
                  <a:cubicBezTo>
                    <a:pt x="208" y="207"/>
                    <a:pt x="205" y="219"/>
                    <a:pt x="199" y="229"/>
                  </a:cubicBezTo>
                  <a:cubicBezTo>
                    <a:pt x="192" y="239"/>
                    <a:pt x="184" y="247"/>
                    <a:pt x="175" y="253"/>
                  </a:cubicBezTo>
                  <a:cubicBezTo>
                    <a:pt x="165" y="259"/>
                    <a:pt x="154" y="263"/>
                    <a:pt x="142" y="266"/>
                  </a:cubicBezTo>
                  <a:cubicBezTo>
                    <a:pt x="129" y="269"/>
                    <a:pt x="117" y="270"/>
                    <a:pt x="105" y="270"/>
                  </a:cubicBezTo>
                  <a:cubicBezTo>
                    <a:pt x="75" y="270"/>
                    <a:pt x="51" y="263"/>
                    <a:pt x="32" y="249"/>
                  </a:cubicBezTo>
                  <a:cubicBezTo>
                    <a:pt x="14" y="234"/>
                    <a:pt x="3" y="212"/>
                    <a:pt x="0" y="180"/>
                  </a:cubicBezTo>
                  <a:cubicBezTo>
                    <a:pt x="32" y="180"/>
                    <a:pt x="32" y="180"/>
                    <a:pt x="32" y="180"/>
                  </a:cubicBezTo>
                  <a:cubicBezTo>
                    <a:pt x="33" y="201"/>
                    <a:pt x="41" y="217"/>
                    <a:pt x="55" y="228"/>
                  </a:cubicBezTo>
                  <a:cubicBezTo>
                    <a:pt x="69" y="239"/>
                    <a:pt x="86" y="244"/>
                    <a:pt x="107" y="244"/>
                  </a:cubicBezTo>
                  <a:cubicBezTo>
                    <a:pt x="114" y="244"/>
                    <a:pt x="122" y="243"/>
                    <a:pt x="130" y="242"/>
                  </a:cubicBezTo>
                  <a:cubicBezTo>
                    <a:pt x="138" y="240"/>
                    <a:pt x="146" y="237"/>
                    <a:pt x="153" y="233"/>
                  </a:cubicBezTo>
                  <a:cubicBezTo>
                    <a:pt x="160" y="229"/>
                    <a:pt x="166" y="224"/>
                    <a:pt x="170" y="218"/>
                  </a:cubicBezTo>
                  <a:cubicBezTo>
                    <a:pt x="175" y="212"/>
                    <a:pt x="177" y="205"/>
                    <a:pt x="177" y="196"/>
                  </a:cubicBezTo>
                  <a:cubicBezTo>
                    <a:pt x="177" y="188"/>
                    <a:pt x="175" y="182"/>
                    <a:pt x="172" y="177"/>
                  </a:cubicBezTo>
                  <a:cubicBezTo>
                    <a:pt x="169" y="171"/>
                    <a:pt x="165" y="167"/>
                    <a:pt x="159" y="164"/>
                  </a:cubicBezTo>
                  <a:cubicBezTo>
                    <a:pt x="154" y="160"/>
                    <a:pt x="148" y="157"/>
                    <a:pt x="141" y="155"/>
                  </a:cubicBezTo>
                  <a:cubicBezTo>
                    <a:pt x="135" y="153"/>
                    <a:pt x="128" y="151"/>
                    <a:pt x="121" y="149"/>
                  </a:cubicBezTo>
                  <a:cubicBezTo>
                    <a:pt x="81" y="140"/>
                    <a:pt x="81" y="140"/>
                    <a:pt x="81" y="140"/>
                  </a:cubicBezTo>
                  <a:cubicBezTo>
                    <a:pt x="70" y="138"/>
                    <a:pt x="61" y="134"/>
                    <a:pt x="52" y="131"/>
                  </a:cubicBezTo>
                  <a:cubicBezTo>
                    <a:pt x="44" y="128"/>
                    <a:pt x="36" y="123"/>
                    <a:pt x="30" y="118"/>
                  </a:cubicBezTo>
                  <a:cubicBezTo>
                    <a:pt x="23" y="113"/>
                    <a:pt x="18" y="107"/>
                    <a:pt x="15" y="99"/>
                  </a:cubicBezTo>
                  <a:cubicBezTo>
                    <a:pt x="11" y="92"/>
                    <a:pt x="9" y="83"/>
                    <a:pt x="9" y="72"/>
                  </a:cubicBezTo>
                  <a:cubicBezTo>
                    <a:pt x="9" y="59"/>
                    <a:pt x="12" y="48"/>
                    <a:pt x="18" y="39"/>
                  </a:cubicBezTo>
                  <a:cubicBezTo>
                    <a:pt x="24" y="29"/>
                    <a:pt x="31" y="22"/>
                    <a:pt x="41" y="16"/>
                  </a:cubicBezTo>
                  <a:cubicBezTo>
                    <a:pt x="50" y="11"/>
                    <a:pt x="60" y="7"/>
                    <a:pt x="72" y="4"/>
                  </a:cubicBezTo>
                  <a:cubicBezTo>
                    <a:pt x="83" y="1"/>
                    <a:pt x="94" y="0"/>
                    <a:pt x="105" y="0"/>
                  </a:cubicBezTo>
                  <a:cubicBezTo>
                    <a:pt x="118" y="0"/>
                    <a:pt x="130" y="2"/>
                    <a:pt x="141" y="5"/>
                  </a:cubicBezTo>
                  <a:cubicBezTo>
                    <a:pt x="152" y="8"/>
                    <a:pt x="162" y="13"/>
                    <a:pt x="171" y="20"/>
                  </a:cubicBezTo>
                  <a:cubicBezTo>
                    <a:pt x="179" y="27"/>
                    <a:pt x="186" y="36"/>
                    <a:pt x="191" y="46"/>
                  </a:cubicBezTo>
                  <a:cubicBezTo>
                    <a:pt x="196" y="56"/>
                    <a:pt x="198" y="68"/>
                    <a:pt x="199" y="82"/>
                  </a:cubicBezTo>
                  <a:lnTo>
                    <a:pt x="168" y="8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13">
              <a:extLst>
                <a:ext uri="{FF2B5EF4-FFF2-40B4-BE49-F238E27FC236}">
                  <a16:creationId xmlns:a16="http://schemas.microsoft.com/office/drawing/2014/main" id="{42423C39-CE55-4F44-9B2E-832B24B3FC7B}"/>
                </a:ext>
              </a:extLst>
            </p:cNvPr>
            <p:cNvSpPr>
              <a:spLocks noEditPoints="1"/>
            </p:cNvSpPr>
            <p:nvPr userDrawn="1"/>
          </p:nvSpPr>
          <p:spPr bwMode="auto">
            <a:xfrm>
              <a:off x="10855325" y="423863"/>
              <a:ext cx="320675" cy="334963"/>
            </a:xfrm>
            <a:custGeom>
              <a:avLst/>
              <a:gdLst>
                <a:gd name="T0" fmla="*/ 230 w 349"/>
                <a:gd name="T1" fmla="*/ 0 h 364"/>
                <a:gd name="T2" fmla="*/ 20 w 349"/>
                <a:gd name="T3" fmla="*/ 0 h 364"/>
                <a:gd name="T4" fmla="*/ 20 w 349"/>
                <a:gd name="T5" fmla="*/ 77 h 364"/>
                <a:gd name="T6" fmla="*/ 225 w 349"/>
                <a:gd name="T7" fmla="*/ 77 h 364"/>
                <a:gd name="T8" fmla="*/ 267 w 349"/>
                <a:gd name="T9" fmla="*/ 126 h 364"/>
                <a:gd name="T10" fmla="*/ 267 w 349"/>
                <a:gd name="T11" fmla="*/ 139 h 364"/>
                <a:gd name="T12" fmla="*/ 97 w 349"/>
                <a:gd name="T13" fmla="*/ 139 h 364"/>
                <a:gd name="T14" fmla="*/ 0 w 349"/>
                <a:gd name="T15" fmla="*/ 243 h 364"/>
                <a:gd name="T16" fmla="*/ 0 w 349"/>
                <a:gd name="T17" fmla="*/ 260 h 364"/>
                <a:gd name="T18" fmla="*/ 100 w 349"/>
                <a:gd name="T19" fmla="*/ 364 h 364"/>
                <a:gd name="T20" fmla="*/ 349 w 349"/>
                <a:gd name="T21" fmla="*/ 364 h 364"/>
                <a:gd name="T22" fmla="*/ 349 w 349"/>
                <a:gd name="T23" fmla="*/ 125 h 364"/>
                <a:gd name="T24" fmla="*/ 230 w 349"/>
                <a:gd name="T25" fmla="*/ 0 h 364"/>
                <a:gd name="T26" fmla="*/ 109 w 349"/>
                <a:gd name="T27" fmla="*/ 287 h 364"/>
                <a:gd name="T28" fmla="*/ 82 w 349"/>
                <a:gd name="T29" fmla="*/ 249 h 364"/>
                <a:gd name="T30" fmla="*/ 109 w 349"/>
                <a:gd name="T31" fmla="*/ 212 h 364"/>
                <a:gd name="T32" fmla="*/ 267 w 349"/>
                <a:gd name="T33" fmla="*/ 212 h 364"/>
                <a:gd name="T34" fmla="*/ 267 w 349"/>
                <a:gd name="T35" fmla="*/ 287 h 364"/>
                <a:gd name="T36" fmla="*/ 109 w 349"/>
                <a:gd name="T37" fmla="*/ 28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9" h="364">
                  <a:moveTo>
                    <a:pt x="230" y="0"/>
                  </a:moveTo>
                  <a:cubicBezTo>
                    <a:pt x="20" y="0"/>
                    <a:pt x="20" y="0"/>
                    <a:pt x="20" y="0"/>
                  </a:cubicBezTo>
                  <a:cubicBezTo>
                    <a:pt x="20" y="77"/>
                    <a:pt x="20" y="77"/>
                    <a:pt x="20" y="77"/>
                  </a:cubicBezTo>
                  <a:cubicBezTo>
                    <a:pt x="225" y="77"/>
                    <a:pt x="225" y="77"/>
                    <a:pt x="225" y="77"/>
                  </a:cubicBezTo>
                  <a:cubicBezTo>
                    <a:pt x="255" y="77"/>
                    <a:pt x="267" y="91"/>
                    <a:pt x="267" y="126"/>
                  </a:cubicBezTo>
                  <a:cubicBezTo>
                    <a:pt x="267" y="139"/>
                    <a:pt x="267" y="139"/>
                    <a:pt x="267" y="139"/>
                  </a:cubicBezTo>
                  <a:cubicBezTo>
                    <a:pt x="97" y="139"/>
                    <a:pt x="97" y="139"/>
                    <a:pt x="97" y="139"/>
                  </a:cubicBezTo>
                  <a:cubicBezTo>
                    <a:pt x="32" y="139"/>
                    <a:pt x="0" y="171"/>
                    <a:pt x="0" y="243"/>
                  </a:cubicBezTo>
                  <a:cubicBezTo>
                    <a:pt x="0" y="260"/>
                    <a:pt x="0" y="260"/>
                    <a:pt x="0" y="260"/>
                  </a:cubicBezTo>
                  <a:cubicBezTo>
                    <a:pt x="0" y="335"/>
                    <a:pt x="33" y="364"/>
                    <a:pt x="100" y="364"/>
                  </a:cubicBezTo>
                  <a:cubicBezTo>
                    <a:pt x="349" y="364"/>
                    <a:pt x="349" y="364"/>
                    <a:pt x="349" y="364"/>
                  </a:cubicBezTo>
                  <a:cubicBezTo>
                    <a:pt x="349" y="125"/>
                    <a:pt x="349" y="125"/>
                    <a:pt x="349" y="125"/>
                  </a:cubicBezTo>
                  <a:cubicBezTo>
                    <a:pt x="349" y="33"/>
                    <a:pt x="319" y="0"/>
                    <a:pt x="230" y="0"/>
                  </a:cubicBezTo>
                  <a:moveTo>
                    <a:pt x="109" y="287"/>
                  </a:moveTo>
                  <a:cubicBezTo>
                    <a:pt x="96" y="287"/>
                    <a:pt x="82" y="280"/>
                    <a:pt x="82" y="249"/>
                  </a:cubicBezTo>
                  <a:cubicBezTo>
                    <a:pt x="82" y="218"/>
                    <a:pt x="96" y="212"/>
                    <a:pt x="109" y="212"/>
                  </a:cubicBezTo>
                  <a:cubicBezTo>
                    <a:pt x="267" y="212"/>
                    <a:pt x="267" y="212"/>
                    <a:pt x="267" y="212"/>
                  </a:cubicBezTo>
                  <a:cubicBezTo>
                    <a:pt x="267" y="287"/>
                    <a:pt x="267" y="287"/>
                    <a:pt x="267" y="287"/>
                  </a:cubicBezTo>
                  <a:lnTo>
                    <a:pt x="109" y="2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14">
              <a:extLst>
                <a:ext uri="{FF2B5EF4-FFF2-40B4-BE49-F238E27FC236}">
                  <a16:creationId xmlns:a16="http://schemas.microsoft.com/office/drawing/2014/main" id="{AF7ED2F0-5CB7-4EAA-8E2F-3D45C2610027}"/>
                </a:ext>
              </a:extLst>
            </p:cNvPr>
            <p:cNvSpPr>
              <a:spLocks noEditPoints="1"/>
            </p:cNvSpPr>
            <p:nvPr userDrawn="1"/>
          </p:nvSpPr>
          <p:spPr bwMode="auto">
            <a:xfrm>
              <a:off x="11491913" y="423863"/>
              <a:ext cx="319088" cy="334963"/>
            </a:xfrm>
            <a:custGeom>
              <a:avLst/>
              <a:gdLst>
                <a:gd name="T0" fmla="*/ 230 w 349"/>
                <a:gd name="T1" fmla="*/ 0 h 364"/>
                <a:gd name="T2" fmla="*/ 20 w 349"/>
                <a:gd name="T3" fmla="*/ 0 h 364"/>
                <a:gd name="T4" fmla="*/ 20 w 349"/>
                <a:gd name="T5" fmla="*/ 77 h 364"/>
                <a:gd name="T6" fmla="*/ 225 w 349"/>
                <a:gd name="T7" fmla="*/ 77 h 364"/>
                <a:gd name="T8" fmla="*/ 267 w 349"/>
                <a:gd name="T9" fmla="*/ 126 h 364"/>
                <a:gd name="T10" fmla="*/ 267 w 349"/>
                <a:gd name="T11" fmla="*/ 139 h 364"/>
                <a:gd name="T12" fmla="*/ 97 w 349"/>
                <a:gd name="T13" fmla="*/ 139 h 364"/>
                <a:gd name="T14" fmla="*/ 0 w 349"/>
                <a:gd name="T15" fmla="*/ 243 h 364"/>
                <a:gd name="T16" fmla="*/ 0 w 349"/>
                <a:gd name="T17" fmla="*/ 260 h 364"/>
                <a:gd name="T18" fmla="*/ 100 w 349"/>
                <a:gd name="T19" fmla="*/ 364 h 364"/>
                <a:gd name="T20" fmla="*/ 349 w 349"/>
                <a:gd name="T21" fmla="*/ 364 h 364"/>
                <a:gd name="T22" fmla="*/ 349 w 349"/>
                <a:gd name="T23" fmla="*/ 125 h 364"/>
                <a:gd name="T24" fmla="*/ 230 w 349"/>
                <a:gd name="T25" fmla="*/ 0 h 364"/>
                <a:gd name="T26" fmla="*/ 109 w 349"/>
                <a:gd name="T27" fmla="*/ 287 h 364"/>
                <a:gd name="T28" fmla="*/ 82 w 349"/>
                <a:gd name="T29" fmla="*/ 249 h 364"/>
                <a:gd name="T30" fmla="*/ 109 w 349"/>
                <a:gd name="T31" fmla="*/ 212 h 364"/>
                <a:gd name="T32" fmla="*/ 267 w 349"/>
                <a:gd name="T33" fmla="*/ 212 h 364"/>
                <a:gd name="T34" fmla="*/ 267 w 349"/>
                <a:gd name="T35" fmla="*/ 287 h 364"/>
                <a:gd name="T36" fmla="*/ 109 w 349"/>
                <a:gd name="T37" fmla="*/ 28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9" h="364">
                  <a:moveTo>
                    <a:pt x="230" y="0"/>
                  </a:moveTo>
                  <a:cubicBezTo>
                    <a:pt x="20" y="0"/>
                    <a:pt x="20" y="0"/>
                    <a:pt x="20" y="0"/>
                  </a:cubicBezTo>
                  <a:cubicBezTo>
                    <a:pt x="20" y="77"/>
                    <a:pt x="20" y="77"/>
                    <a:pt x="20" y="77"/>
                  </a:cubicBezTo>
                  <a:cubicBezTo>
                    <a:pt x="225" y="77"/>
                    <a:pt x="225" y="77"/>
                    <a:pt x="225" y="77"/>
                  </a:cubicBezTo>
                  <a:cubicBezTo>
                    <a:pt x="255" y="77"/>
                    <a:pt x="267" y="91"/>
                    <a:pt x="267" y="126"/>
                  </a:cubicBezTo>
                  <a:cubicBezTo>
                    <a:pt x="267" y="139"/>
                    <a:pt x="267" y="139"/>
                    <a:pt x="267" y="139"/>
                  </a:cubicBezTo>
                  <a:cubicBezTo>
                    <a:pt x="97" y="139"/>
                    <a:pt x="97" y="139"/>
                    <a:pt x="97" y="139"/>
                  </a:cubicBezTo>
                  <a:cubicBezTo>
                    <a:pt x="32" y="139"/>
                    <a:pt x="0" y="171"/>
                    <a:pt x="0" y="243"/>
                  </a:cubicBezTo>
                  <a:cubicBezTo>
                    <a:pt x="0" y="260"/>
                    <a:pt x="0" y="260"/>
                    <a:pt x="0" y="260"/>
                  </a:cubicBezTo>
                  <a:cubicBezTo>
                    <a:pt x="0" y="335"/>
                    <a:pt x="33" y="364"/>
                    <a:pt x="100" y="364"/>
                  </a:cubicBezTo>
                  <a:cubicBezTo>
                    <a:pt x="349" y="364"/>
                    <a:pt x="349" y="364"/>
                    <a:pt x="349" y="364"/>
                  </a:cubicBezTo>
                  <a:cubicBezTo>
                    <a:pt x="349" y="125"/>
                    <a:pt x="349" y="125"/>
                    <a:pt x="349" y="125"/>
                  </a:cubicBezTo>
                  <a:cubicBezTo>
                    <a:pt x="349" y="33"/>
                    <a:pt x="319" y="0"/>
                    <a:pt x="230" y="0"/>
                  </a:cubicBezTo>
                  <a:moveTo>
                    <a:pt x="109" y="287"/>
                  </a:moveTo>
                  <a:cubicBezTo>
                    <a:pt x="96" y="287"/>
                    <a:pt x="82" y="280"/>
                    <a:pt x="82" y="249"/>
                  </a:cubicBezTo>
                  <a:cubicBezTo>
                    <a:pt x="82" y="218"/>
                    <a:pt x="96" y="212"/>
                    <a:pt x="109" y="212"/>
                  </a:cubicBezTo>
                  <a:cubicBezTo>
                    <a:pt x="267" y="212"/>
                    <a:pt x="267" y="212"/>
                    <a:pt x="267" y="212"/>
                  </a:cubicBezTo>
                  <a:cubicBezTo>
                    <a:pt x="267" y="287"/>
                    <a:pt x="267" y="287"/>
                    <a:pt x="267" y="287"/>
                  </a:cubicBezTo>
                  <a:lnTo>
                    <a:pt x="109" y="2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15">
              <a:extLst>
                <a:ext uri="{FF2B5EF4-FFF2-40B4-BE49-F238E27FC236}">
                  <a16:creationId xmlns:a16="http://schemas.microsoft.com/office/drawing/2014/main" id="{AD04F93F-6338-422F-9789-8F3798C77AB9}"/>
                </a:ext>
              </a:extLst>
            </p:cNvPr>
            <p:cNvSpPr>
              <a:spLocks/>
            </p:cNvSpPr>
            <p:nvPr userDrawn="1"/>
          </p:nvSpPr>
          <p:spPr bwMode="auto">
            <a:xfrm>
              <a:off x="10123488" y="423863"/>
              <a:ext cx="293688" cy="334963"/>
            </a:xfrm>
            <a:custGeom>
              <a:avLst/>
              <a:gdLst>
                <a:gd name="T0" fmla="*/ 0 w 185"/>
                <a:gd name="T1" fmla="*/ 0 h 211"/>
                <a:gd name="T2" fmla="*/ 0 w 185"/>
                <a:gd name="T3" fmla="*/ 45 h 211"/>
                <a:gd name="T4" fmla="*/ 68 w 185"/>
                <a:gd name="T5" fmla="*/ 45 h 211"/>
                <a:gd name="T6" fmla="*/ 68 w 185"/>
                <a:gd name="T7" fmla="*/ 211 h 211"/>
                <a:gd name="T8" fmla="*/ 117 w 185"/>
                <a:gd name="T9" fmla="*/ 211 h 211"/>
                <a:gd name="T10" fmla="*/ 117 w 185"/>
                <a:gd name="T11" fmla="*/ 45 h 211"/>
                <a:gd name="T12" fmla="*/ 185 w 185"/>
                <a:gd name="T13" fmla="*/ 45 h 211"/>
                <a:gd name="T14" fmla="*/ 185 w 185"/>
                <a:gd name="T15" fmla="*/ 0 h 211"/>
                <a:gd name="T16" fmla="*/ 0 w 185"/>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 h="211">
                  <a:moveTo>
                    <a:pt x="0" y="0"/>
                  </a:moveTo>
                  <a:lnTo>
                    <a:pt x="0" y="45"/>
                  </a:lnTo>
                  <a:lnTo>
                    <a:pt x="68" y="45"/>
                  </a:lnTo>
                  <a:lnTo>
                    <a:pt x="68" y="211"/>
                  </a:lnTo>
                  <a:lnTo>
                    <a:pt x="117" y="211"/>
                  </a:lnTo>
                  <a:lnTo>
                    <a:pt x="117" y="45"/>
                  </a:lnTo>
                  <a:lnTo>
                    <a:pt x="185" y="45"/>
                  </a:lnTo>
                  <a:lnTo>
                    <a:pt x="185" y="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16">
              <a:extLst>
                <a:ext uri="{FF2B5EF4-FFF2-40B4-BE49-F238E27FC236}">
                  <a16:creationId xmlns:a16="http://schemas.microsoft.com/office/drawing/2014/main" id="{A2004A02-D254-46FB-A812-5D3B5E23F36B}"/>
                </a:ext>
              </a:extLst>
            </p:cNvPr>
            <p:cNvSpPr>
              <a:spLocks/>
            </p:cNvSpPr>
            <p:nvPr userDrawn="1"/>
          </p:nvSpPr>
          <p:spPr bwMode="auto">
            <a:xfrm>
              <a:off x="11191875" y="423863"/>
              <a:ext cx="292100" cy="334963"/>
            </a:xfrm>
            <a:custGeom>
              <a:avLst/>
              <a:gdLst>
                <a:gd name="T0" fmla="*/ 0 w 184"/>
                <a:gd name="T1" fmla="*/ 0 h 211"/>
                <a:gd name="T2" fmla="*/ 0 w 184"/>
                <a:gd name="T3" fmla="*/ 45 h 211"/>
                <a:gd name="T4" fmla="*/ 68 w 184"/>
                <a:gd name="T5" fmla="*/ 45 h 211"/>
                <a:gd name="T6" fmla="*/ 68 w 184"/>
                <a:gd name="T7" fmla="*/ 211 h 211"/>
                <a:gd name="T8" fmla="*/ 116 w 184"/>
                <a:gd name="T9" fmla="*/ 211 h 211"/>
                <a:gd name="T10" fmla="*/ 116 w 184"/>
                <a:gd name="T11" fmla="*/ 45 h 211"/>
                <a:gd name="T12" fmla="*/ 184 w 184"/>
                <a:gd name="T13" fmla="*/ 45 h 211"/>
                <a:gd name="T14" fmla="*/ 184 w 184"/>
                <a:gd name="T15" fmla="*/ 0 h 211"/>
                <a:gd name="T16" fmla="*/ 0 w 184"/>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211">
                  <a:moveTo>
                    <a:pt x="0" y="0"/>
                  </a:moveTo>
                  <a:lnTo>
                    <a:pt x="0" y="45"/>
                  </a:lnTo>
                  <a:lnTo>
                    <a:pt x="68" y="45"/>
                  </a:lnTo>
                  <a:lnTo>
                    <a:pt x="68" y="211"/>
                  </a:lnTo>
                  <a:lnTo>
                    <a:pt x="116" y="211"/>
                  </a:lnTo>
                  <a:lnTo>
                    <a:pt x="116" y="45"/>
                  </a:lnTo>
                  <a:lnTo>
                    <a:pt x="184" y="45"/>
                  </a:lnTo>
                  <a:lnTo>
                    <a:pt x="184" y="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17">
              <a:extLst>
                <a:ext uri="{FF2B5EF4-FFF2-40B4-BE49-F238E27FC236}">
                  <a16:creationId xmlns:a16="http://schemas.microsoft.com/office/drawing/2014/main" id="{AF4B7B48-B459-436C-A4FD-4AA8B0A938FA}"/>
                </a:ext>
              </a:extLst>
            </p:cNvPr>
            <p:cNvSpPr>
              <a:spLocks noEditPoints="1"/>
            </p:cNvSpPr>
            <p:nvPr userDrawn="1"/>
          </p:nvSpPr>
          <p:spPr bwMode="auto">
            <a:xfrm>
              <a:off x="10509250" y="423863"/>
              <a:ext cx="315913" cy="334963"/>
            </a:xfrm>
            <a:custGeom>
              <a:avLst/>
              <a:gdLst>
                <a:gd name="T0" fmla="*/ 345 w 345"/>
                <a:gd name="T1" fmla="*/ 237 h 364"/>
                <a:gd name="T2" fmla="*/ 345 w 345"/>
                <a:gd name="T3" fmla="*/ 128 h 364"/>
                <a:gd name="T4" fmla="*/ 224 w 345"/>
                <a:gd name="T5" fmla="*/ 0 h 364"/>
                <a:gd name="T6" fmla="*/ 0 w 345"/>
                <a:gd name="T7" fmla="*/ 0 h 364"/>
                <a:gd name="T8" fmla="*/ 0 w 345"/>
                <a:gd name="T9" fmla="*/ 364 h 364"/>
                <a:gd name="T10" fmla="*/ 228 w 345"/>
                <a:gd name="T11" fmla="*/ 364 h 364"/>
                <a:gd name="T12" fmla="*/ 345 w 345"/>
                <a:gd name="T13" fmla="*/ 237 h 364"/>
                <a:gd name="T14" fmla="*/ 260 w 345"/>
                <a:gd name="T15" fmla="*/ 238 h 364"/>
                <a:gd name="T16" fmla="*/ 218 w 345"/>
                <a:gd name="T17" fmla="*/ 287 h 364"/>
                <a:gd name="T18" fmla="*/ 84 w 345"/>
                <a:gd name="T19" fmla="*/ 287 h 364"/>
                <a:gd name="T20" fmla="*/ 84 w 345"/>
                <a:gd name="T21" fmla="*/ 78 h 364"/>
                <a:gd name="T22" fmla="*/ 218 w 345"/>
                <a:gd name="T23" fmla="*/ 78 h 364"/>
                <a:gd name="T24" fmla="*/ 260 w 345"/>
                <a:gd name="T25" fmla="*/ 126 h 364"/>
                <a:gd name="T26" fmla="*/ 260 w 345"/>
                <a:gd name="T27" fmla="*/ 23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5" h="364">
                  <a:moveTo>
                    <a:pt x="345" y="237"/>
                  </a:moveTo>
                  <a:cubicBezTo>
                    <a:pt x="345" y="128"/>
                    <a:pt x="345" y="128"/>
                    <a:pt x="345" y="128"/>
                  </a:cubicBezTo>
                  <a:cubicBezTo>
                    <a:pt x="345" y="33"/>
                    <a:pt x="308" y="0"/>
                    <a:pt x="224" y="0"/>
                  </a:cubicBezTo>
                  <a:cubicBezTo>
                    <a:pt x="0" y="0"/>
                    <a:pt x="0" y="0"/>
                    <a:pt x="0" y="0"/>
                  </a:cubicBezTo>
                  <a:cubicBezTo>
                    <a:pt x="0" y="364"/>
                    <a:pt x="0" y="364"/>
                    <a:pt x="0" y="364"/>
                  </a:cubicBezTo>
                  <a:cubicBezTo>
                    <a:pt x="228" y="364"/>
                    <a:pt x="228" y="364"/>
                    <a:pt x="228" y="364"/>
                  </a:cubicBezTo>
                  <a:cubicBezTo>
                    <a:pt x="317" y="364"/>
                    <a:pt x="345" y="320"/>
                    <a:pt x="345" y="237"/>
                  </a:cubicBezTo>
                  <a:moveTo>
                    <a:pt x="260" y="238"/>
                  </a:moveTo>
                  <a:cubicBezTo>
                    <a:pt x="260" y="273"/>
                    <a:pt x="248" y="287"/>
                    <a:pt x="218" y="287"/>
                  </a:cubicBezTo>
                  <a:cubicBezTo>
                    <a:pt x="84" y="287"/>
                    <a:pt x="84" y="287"/>
                    <a:pt x="84" y="287"/>
                  </a:cubicBezTo>
                  <a:cubicBezTo>
                    <a:pt x="84" y="78"/>
                    <a:pt x="84" y="78"/>
                    <a:pt x="84" y="78"/>
                  </a:cubicBezTo>
                  <a:cubicBezTo>
                    <a:pt x="218" y="78"/>
                    <a:pt x="218" y="78"/>
                    <a:pt x="218" y="78"/>
                  </a:cubicBezTo>
                  <a:cubicBezTo>
                    <a:pt x="248" y="78"/>
                    <a:pt x="260" y="91"/>
                    <a:pt x="260" y="126"/>
                  </a:cubicBezTo>
                  <a:lnTo>
                    <a:pt x="260" y="23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18">
              <a:extLst>
                <a:ext uri="{FF2B5EF4-FFF2-40B4-BE49-F238E27FC236}">
                  <a16:creationId xmlns:a16="http://schemas.microsoft.com/office/drawing/2014/main" id="{3D8AAE14-7E59-452F-A2C5-9D369D13DEC1}"/>
                </a:ext>
              </a:extLst>
            </p:cNvPr>
            <p:cNvSpPr>
              <a:spLocks/>
            </p:cNvSpPr>
            <p:nvPr userDrawn="1"/>
          </p:nvSpPr>
          <p:spPr bwMode="auto">
            <a:xfrm>
              <a:off x="9448800" y="420688"/>
              <a:ext cx="331788" cy="342900"/>
            </a:xfrm>
            <a:custGeom>
              <a:avLst/>
              <a:gdLst>
                <a:gd name="T0" fmla="*/ 273 w 363"/>
                <a:gd name="T1" fmla="*/ 282 h 373"/>
                <a:gd name="T2" fmla="*/ 146 w 363"/>
                <a:gd name="T3" fmla="*/ 42 h 373"/>
                <a:gd name="T4" fmla="*/ 74 w 363"/>
                <a:gd name="T5" fmla="*/ 0 h 373"/>
                <a:gd name="T6" fmla="*/ 0 w 363"/>
                <a:gd name="T7" fmla="*/ 96 h 373"/>
                <a:gd name="T8" fmla="*/ 0 w 363"/>
                <a:gd name="T9" fmla="*/ 369 h 373"/>
                <a:gd name="T10" fmla="*/ 82 w 363"/>
                <a:gd name="T11" fmla="*/ 369 h 373"/>
                <a:gd name="T12" fmla="*/ 82 w 363"/>
                <a:gd name="T13" fmla="*/ 142 h 373"/>
                <a:gd name="T14" fmla="*/ 81 w 363"/>
                <a:gd name="T15" fmla="*/ 96 h 373"/>
                <a:gd name="T16" fmla="*/ 83 w 363"/>
                <a:gd name="T17" fmla="*/ 87 h 373"/>
                <a:gd name="T18" fmla="*/ 89 w 363"/>
                <a:gd name="T19" fmla="*/ 91 h 373"/>
                <a:gd name="T20" fmla="*/ 217 w 363"/>
                <a:gd name="T21" fmla="*/ 331 h 373"/>
                <a:gd name="T22" fmla="*/ 288 w 363"/>
                <a:gd name="T23" fmla="*/ 373 h 373"/>
                <a:gd name="T24" fmla="*/ 363 w 363"/>
                <a:gd name="T25" fmla="*/ 276 h 373"/>
                <a:gd name="T26" fmla="*/ 363 w 363"/>
                <a:gd name="T27" fmla="*/ 4 h 373"/>
                <a:gd name="T28" fmla="*/ 280 w 363"/>
                <a:gd name="T29" fmla="*/ 4 h 373"/>
                <a:gd name="T30" fmla="*/ 280 w 363"/>
                <a:gd name="T31" fmla="*/ 231 h 373"/>
                <a:gd name="T32" fmla="*/ 282 w 363"/>
                <a:gd name="T33" fmla="*/ 277 h 373"/>
                <a:gd name="T34" fmla="*/ 279 w 363"/>
                <a:gd name="T35" fmla="*/ 286 h 373"/>
                <a:gd name="T36" fmla="*/ 273 w 363"/>
                <a:gd name="T37" fmla="*/ 282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3" h="373">
                  <a:moveTo>
                    <a:pt x="273" y="282"/>
                  </a:moveTo>
                  <a:cubicBezTo>
                    <a:pt x="271" y="278"/>
                    <a:pt x="160" y="63"/>
                    <a:pt x="146" y="42"/>
                  </a:cubicBezTo>
                  <a:cubicBezTo>
                    <a:pt x="130" y="17"/>
                    <a:pt x="111" y="0"/>
                    <a:pt x="74" y="0"/>
                  </a:cubicBezTo>
                  <a:cubicBezTo>
                    <a:pt x="40" y="0"/>
                    <a:pt x="0" y="15"/>
                    <a:pt x="0" y="96"/>
                  </a:cubicBezTo>
                  <a:cubicBezTo>
                    <a:pt x="0" y="369"/>
                    <a:pt x="0" y="369"/>
                    <a:pt x="0" y="369"/>
                  </a:cubicBezTo>
                  <a:cubicBezTo>
                    <a:pt x="82" y="369"/>
                    <a:pt x="82" y="369"/>
                    <a:pt x="82" y="369"/>
                  </a:cubicBezTo>
                  <a:cubicBezTo>
                    <a:pt x="82" y="142"/>
                    <a:pt x="82" y="142"/>
                    <a:pt x="82" y="142"/>
                  </a:cubicBezTo>
                  <a:cubicBezTo>
                    <a:pt x="82" y="125"/>
                    <a:pt x="81" y="101"/>
                    <a:pt x="81" y="96"/>
                  </a:cubicBezTo>
                  <a:cubicBezTo>
                    <a:pt x="81" y="92"/>
                    <a:pt x="81" y="88"/>
                    <a:pt x="83" y="87"/>
                  </a:cubicBezTo>
                  <a:cubicBezTo>
                    <a:pt x="85" y="86"/>
                    <a:pt x="88" y="88"/>
                    <a:pt x="89" y="91"/>
                  </a:cubicBezTo>
                  <a:cubicBezTo>
                    <a:pt x="91" y="94"/>
                    <a:pt x="195" y="297"/>
                    <a:pt x="217" y="331"/>
                  </a:cubicBezTo>
                  <a:cubicBezTo>
                    <a:pt x="232" y="355"/>
                    <a:pt x="251" y="373"/>
                    <a:pt x="288" y="373"/>
                  </a:cubicBezTo>
                  <a:cubicBezTo>
                    <a:pt x="322" y="373"/>
                    <a:pt x="363" y="357"/>
                    <a:pt x="363" y="276"/>
                  </a:cubicBezTo>
                  <a:cubicBezTo>
                    <a:pt x="363" y="4"/>
                    <a:pt x="363" y="4"/>
                    <a:pt x="363" y="4"/>
                  </a:cubicBezTo>
                  <a:cubicBezTo>
                    <a:pt x="280" y="4"/>
                    <a:pt x="280" y="4"/>
                    <a:pt x="280" y="4"/>
                  </a:cubicBezTo>
                  <a:cubicBezTo>
                    <a:pt x="280" y="231"/>
                    <a:pt x="280" y="231"/>
                    <a:pt x="280" y="231"/>
                  </a:cubicBezTo>
                  <a:cubicBezTo>
                    <a:pt x="280" y="248"/>
                    <a:pt x="281" y="272"/>
                    <a:pt x="282" y="277"/>
                  </a:cubicBezTo>
                  <a:cubicBezTo>
                    <a:pt x="282" y="281"/>
                    <a:pt x="282" y="284"/>
                    <a:pt x="279" y="286"/>
                  </a:cubicBezTo>
                  <a:cubicBezTo>
                    <a:pt x="277" y="287"/>
                    <a:pt x="275" y="285"/>
                    <a:pt x="273" y="282"/>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19">
              <a:extLst>
                <a:ext uri="{FF2B5EF4-FFF2-40B4-BE49-F238E27FC236}">
                  <a16:creationId xmlns:a16="http://schemas.microsoft.com/office/drawing/2014/main" id="{8758EC59-75A7-40B3-A034-3EC1F8977DF0}"/>
                </a:ext>
              </a:extLst>
            </p:cNvPr>
            <p:cNvSpPr>
              <a:spLocks/>
            </p:cNvSpPr>
            <p:nvPr userDrawn="1"/>
          </p:nvSpPr>
          <p:spPr bwMode="auto">
            <a:xfrm>
              <a:off x="9807575" y="423863"/>
              <a:ext cx="292100" cy="334963"/>
            </a:xfrm>
            <a:custGeom>
              <a:avLst/>
              <a:gdLst>
                <a:gd name="T0" fmla="*/ 0 w 184"/>
                <a:gd name="T1" fmla="*/ 0 h 211"/>
                <a:gd name="T2" fmla="*/ 0 w 184"/>
                <a:gd name="T3" fmla="*/ 45 h 211"/>
                <a:gd name="T4" fmla="*/ 68 w 184"/>
                <a:gd name="T5" fmla="*/ 45 h 211"/>
                <a:gd name="T6" fmla="*/ 68 w 184"/>
                <a:gd name="T7" fmla="*/ 211 h 211"/>
                <a:gd name="T8" fmla="*/ 116 w 184"/>
                <a:gd name="T9" fmla="*/ 211 h 211"/>
                <a:gd name="T10" fmla="*/ 116 w 184"/>
                <a:gd name="T11" fmla="*/ 45 h 211"/>
                <a:gd name="T12" fmla="*/ 184 w 184"/>
                <a:gd name="T13" fmla="*/ 45 h 211"/>
                <a:gd name="T14" fmla="*/ 184 w 184"/>
                <a:gd name="T15" fmla="*/ 0 h 211"/>
                <a:gd name="T16" fmla="*/ 0 w 184"/>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211">
                  <a:moveTo>
                    <a:pt x="0" y="0"/>
                  </a:moveTo>
                  <a:lnTo>
                    <a:pt x="0" y="45"/>
                  </a:lnTo>
                  <a:lnTo>
                    <a:pt x="68" y="45"/>
                  </a:lnTo>
                  <a:lnTo>
                    <a:pt x="68" y="211"/>
                  </a:lnTo>
                  <a:lnTo>
                    <a:pt x="116" y="211"/>
                  </a:lnTo>
                  <a:lnTo>
                    <a:pt x="116" y="45"/>
                  </a:lnTo>
                  <a:lnTo>
                    <a:pt x="184" y="45"/>
                  </a:lnTo>
                  <a:lnTo>
                    <a:pt x="184" y="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grpSp>
      <p:pic>
        <p:nvPicPr>
          <p:cNvPr id="30" name="図 17">
            <a:extLst>
              <a:ext uri="{FF2B5EF4-FFF2-40B4-BE49-F238E27FC236}">
                <a16:creationId xmlns:a16="http://schemas.microsoft.com/office/drawing/2014/main" id="{743BC5BA-71FF-4218-8270-D502E56EDF3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57200"/>
            <a:ext cx="3555998" cy="6400801"/>
          </a:xfrm>
          <a:prstGeom prst="rect">
            <a:avLst/>
          </a:prstGeom>
        </p:spPr>
      </p:pic>
    </p:spTree>
    <p:extLst>
      <p:ext uri="{BB962C8B-B14F-4D97-AF65-F5344CB8AC3E}">
        <p14:creationId xmlns:p14="http://schemas.microsoft.com/office/powerpoint/2010/main" val="2072270683"/>
      </p:ext>
    </p:extLst>
  </p:cSld>
  <p:clrMapOvr>
    <a:masterClrMapping/>
  </p:clrMapOvr>
  <p:extLst>
    <p:ext uri="{DCECCB84-F9BA-43D5-87BE-67443E8EF086}">
      <p15:sldGuideLst xmlns:p15="http://schemas.microsoft.com/office/powerpoint/2012/main">
        <p15:guide id="2" orient="horz" pos="297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C (White NTT DATA)">
    <p:spTree>
      <p:nvGrpSpPr>
        <p:cNvPr id="1" name=""/>
        <p:cNvGrpSpPr/>
        <p:nvPr/>
      </p:nvGrpSpPr>
      <p:grpSpPr>
        <a:xfrm>
          <a:off x="0" y="0"/>
          <a:ext cx="0" cy="0"/>
          <a:chOff x="0" y="0"/>
          <a:chExt cx="0" cy="0"/>
        </a:xfrm>
      </p:grpSpPr>
      <p:pic>
        <p:nvPicPr>
          <p:cNvPr id="22" name="図 21"/>
          <p:cNvPicPr>
            <a:picLocks noChangeAspect="1"/>
          </p:cNvPicPr>
          <p:nvPr userDrawn="1"/>
        </p:nvPicPr>
        <p:blipFill>
          <a:blip r:embed="rId2"/>
          <a:srcRect/>
          <a:stretch/>
        </p:blipFill>
        <p:spPr>
          <a:xfrm>
            <a:off x="5" y="-1400"/>
            <a:ext cx="12192119" cy="4725800"/>
          </a:xfrm>
          <a:prstGeom prst="rect">
            <a:avLst/>
          </a:prstGeom>
        </p:spPr>
      </p:pic>
      <p:sp>
        <p:nvSpPr>
          <p:cNvPr id="14" name="正方形/長方形 13"/>
          <p:cNvSpPr/>
          <p:nvPr userDrawn="1"/>
        </p:nvSpPr>
        <p:spPr>
          <a:xfrm>
            <a:off x="0" y="4724400"/>
            <a:ext cx="12192119" cy="214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dirty="0">
              <a:latin typeface="HGPGothicE" charset="-128"/>
              <a:ea typeface="HGPGothicE" charset="-128"/>
            </a:endParaRPr>
          </a:p>
        </p:txBody>
      </p:sp>
      <p:sp>
        <p:nvSpPr>
          <p:cNvPr id="27" name="Text Placeholder 2"/>
          <p:cNvSpPr>
            <a:spLocks noGrp="1"/>
          </p:cNvSpPr>
          <p:nvPr>
            <p:ph type="body" idx="17" hasCustomPrompt="1"/>
          </p:nvPr>
        </p:nvSpPr>
        <p:spPr>
          <a:xfrm>
            <a:off x="3575999" y="5839504"/>
            <a:ext cx="7092002" cy="1011600"/>
          </a:xfrm>
          <a:prstGeom prst="rect">
            <a:avLst/>
          </a:prstGeom>
          <a:effectLst/>
        </p:spPr>
        <p:txBody>
          <a:bodyPr rIns="274320" anchor="ctr">
            <a:normAutofit/>
          </a:bodyPr>
          <a:lstStyle>
            <a:lvl1pPr marL="0" marR="0" indent="0" algn="l" defTabSz="609555" rtl="0" eaLnBrk="1" fontAlgn="ctr" latinLnBrk="0" hangingPunct="1">
              <a:lnSpc>
                <a:spcPct val="100000"/>
              </a:lnSpc>
              <a:spcBef>
                <a:spcPts val="0"/>
              </a:spcBef>
              <a:spcAft>
                <a:spcPct val="0"/>
              </a:spcAft>
              <a:buClrTx/>
              <a:buSzTx/>
              <a:buFont typeface="Arial" pitchFamily="34" charset="0"/>
              <a:buNone/>
              <a:tabLst/>
              <a:defRPr sz="14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marL="0" marR="0" lvl="0" indent="0" algn="l" defTabSz="609555" rtl="0" eaLnBrk="1" fontAlgn="ctr" latinLnBrk="0" hangingPunct="1">
              <a:lnSpc>
                <a:spcPct val="100000"/>
              </a:lnSpc>
              <a:spcBef>
                <a:spcPts val="0"/>
              </a:spcBef>
              <a:spcAft>
                <a:spcPct val="0"/>
              </a:spcAft>
              <a:buClrTx/>
              <a:buSzTx/>
              <a:buFont typeface="Arial" pitchFamily="34" charset="0"/>
              <a:buNone/>
              <a:tabLst/>
              <a:defRPr/>
            </a:pPr>
            <a:r>
              <a:rPr lang="en-US" altLang="ja-JP" dirty="0"/>
              <a:t>&lt;MM/DD/YYYY&gt;</a:t>
            </a:r>
            <a:br>
              <a:rPr lang="en-US" altLang="ja-JP" dirty="0"/>
            </a:br>
            <a:r>
              <a:rPr lang="en-US" altLang="ja-JP" dirty="0"/>
              <a:t>&lt;NTT DATA, Inc.&gt;</a:t>
            </a:r>
            <a:br>
              <a:rPr lang="en-US" altLang="ja-JP" dirty="0"/>
            </a:br>
            <a:r>
              <a:rPr lang="en-US" altLang="ja-JP" dirty="0"/>
              <a:t>&lt;XXXXXXXXXXXX&gt;</a:t>
            </a:r>
          </a:p>
        </p:txBody>
      </p:sp>
      <p:sp>
        <p:nvSpPr>
          <p:cNvPr id="12" name="タイトル 1"/>
          <p:cNvSpPr>
            <a:spLocks noGrp="1"/>
          </p:cNvSpPr>
          <p:nvPr>
            <p:ph type="title" hasCustomPrompt="1"/>
          </p:nvPr>
        </p:nvSpPr>
        <p:spPr>
          <a:xfrm>
            <a:off x="3575999" y="4770296"/>
            <a:ext cx="7092002" cy="990000"/>
          </a:xfrm>
          <a:prstGeom prst="rect">
            <a:avLst/>
          </a:prstGeom>
          <a:effectLst/>
        </p:spPr>
        <p:txBody>
          <a:bodyPr rIns="274320" anchor="ctr">
            <a:normAutofit/>
          </a:bodyPr>
          <a:lstStyle>
            <a:lvl1pPr>
              <a:defRPr lang="en-US" altLang="ja-JP" sz="2000" spc="0" dirty="0" smtClean="0">
                <a:solidFill>
                  <a:srgbClr val="FFFFFF"/>
                </a:solidFill>
                <a:latin typeface="+mj-lt"/>
              </a:defRPr>
            </a:lvl1pPr>
          </a:lstStyle>
          <a:p>
            <a:pPr marL="0" lvl="0" indent="0" fontAlgn="ctr">
              <a:spcBef>
                <a:spcPts val="0"/>
              </a:spcBef>
              <a:buFont typeface="Arial" pitchFamily="34" charset="0"/>
              <a:buNone/>
            </a:pPr>
            <a:r>
              <a:rPr kumimoji="1" lang="en-US" altLang="ja-JP" dirty="0"/>
              <a:t>[Title]</a:t>
            </a:r>
          </a:p>
        </p:txBody>
      </p:sp>
      <p:pic>
        <p:nvPicPr>
          <p:cNvPr id="13" name="図 12">
            <a:extLst>
              <a:ext uri="{FF2B5EF4-FFF2-40B4-BE49-F238E27FC236}">
                <a16:creationId xmlns:a16="http://schemas.microsoft.com/office/drawing/2014/main" id="{5F996963-4A1F-8846-B376-4BC33022D192}"/>
              </a:ext>
            </a:extLst>
          </p:cNvPr>
          <p:cNvPicPr>
            <a:picLocks noChangeAspect="1"/>
          </p:cNvPicPr>
          <p:nvPr userDrawn="1"/>
        </p:nvPicPr>
        <p:blipFill>
          <a:blip r:embed="rId3"/>
          <a:stretch>
            <a:fillRect/>
          </a:stretch>
        </p:blipFill>
        <p:spPr>
          <a:xfrm>
            <a:off x="9306503" y="253134"/>
            <a:ext cx="2635200" cy="902800"/>
          </a:xfrm>
          <a:prstGeom prst="rect">
            <a:avLst/>
          </a:prstGeom>
        </p:spPr>
      </p:pic>
      <p:sp>
        <p:nvSpPr>
          <p:cNvPr id="17" name="TextBox 16">
            <a:extLst>
              <a:ext uri="{FF2B5EF4-FFF2-40B4-BE49-F238E27FC236}">
                <a16:creationId xmlns:a16="http://schemas.microsoft.com/office/drawing/2014/main" id="{773C8BAF-CD2F-48D5-AFFF-51A20BD31040}"/>
              </a:ext>
            </a:extLst>
          </p:cNvPr>
          <p:cNvSpPr txBox="1"/>
          <p:nvPr userDrawn="1"/>
        </p:nvSpPr>
        <p:spPr>
          <a:xfrm>
            <a:off x="9067800" y="6544699"/>
            <a:ext cx="2819400" cy="215444"/>
          </a:xfrm>
          <a:prstGeom prst="rect">
            <a:avLst/>
          </a:prstGeom>
          <a:noFill/>
        </p:spPr>
        <p:txBody>
          <a:bodyPr wrap="square" rtlCol="0">
            <a:spAutoFit/>
          </a:bodyPr>
          <a:lstStyle/>
          <a:p>
            <a:pPr algn="r"/>
            <a:r>
              <a:rPr kumimoji="1" lang="en-US" sz="800" kern="1200" dirty="0">
                <a:solidFill>
                  <a:schemeClr val="bg1"/>
                </a:solidFill>
                <a:latin typeface="+mn-lt"/>
                <a:ea typeface="+mn-ea"/>
                <a:cs typeface="+mn-cs"/>
              </a:rPr>
              <a:t>© 2023 NTT DATA, Inc. All rights reserved.</a:t>
            </a:r>
            <a:endParaRPr lang="en-US" dirty="0"/>
          </a:p>
        </p:txBody>
      </p:sp>
      <p:pic>
        <p:nvPicPr>
          <p:cNvPr id="9" name="図 17">
            <a:extLst>
              <a:ext uri="{FF2B5EF4-FFF2-40B4-BE49-F238E27FC236}">
                <a16:creationId xmlns:a16="http://schemas.microsoft.com/office/drawing/2014/main" id="{F726A3C3-B8A5-43F5-948F-FCDA2DECB25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457200"/>
            <a:ext cx="3555998" cy="6400801"/>
          </a:xfrm>
          <a:prstGeom prst="rect">
            <a:avLst/>
          </a:prstGeom>
        </p:spPr>
      </p:pic>
    </p:spTree>
    <p:extLst>
      <p:ext uri="{BB962C8B-B14F-4D97-AF65-F5344CB8AC3E}">
        <p14:creationId xmlns:p14="http://schemas.microsoft.com/office/powerpoint/2010/main" val="330855012"/>
      </p:ext>
    </p:extLst>
  </p:cSld>
  <p:clrMapOvr>
    <a:masterClrMapping/>
  </p:clrMapOvr>
  <p:extLst>
    <p:ext uri="{DCECCB84-F9BA-43D5-87BE-67443E8EF086}">
      <p15:sldGuideLst xmlns:p15="http://schemas.microsoft.com/office/powerpoint/2012/main">
        <p15:guide id="1" pos="3840">
          <p15:clr>
            <a:srgbClr val="FBAE40"/>
          </p15:clr>
        </p15:guide>
        <p15:guide id="2" orient="horz" pos="297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D (Human Blue NTT DATA)">
    <p:spTree>
      <p:nvGrpSpPr>
        <p:cNvPr id="1" name=""/>
        <p:cNvGrpSpPr/>
        <p:nvPr/>
      </p:nvGrpSpPr>
      <p:grpSpPr>
        <a:xfrm>
          <a:off x="0" y="0"/>
          <a:ext cx="0" cy="0"/>
          <a:chOff x="0" y="0"/>
          <a:chExt cx="0" cy="0"/>
        </a:xfrm>
      </p:grpSpPr>
      <p:pic>
        <p:nvPicPr>
          <p:cNvPr id="16" name="図 21">
            <a:extLst>
              <a:ext uri="{FF2B5EF4-FFF2-40B4-BE49-F238E27FC236}">
                <a16:creationId xmlns:a16="http://schemas.microsoft.com/office/drawing/2014/main" id="{D613633F-7BD8-4411-96EE-EAB1597F464F}"/>
              </a:ext>
            </a:extLst>
          </p:cNvPr>
          <p:cNvPicPr>
            <a:picLocks noChangeAspect="1"/>
          </p:cNvPicPr>
          <p:nvPr userDrawn="1"/>
        </p:nvPicPr>
        <p:blipFill>
          <a:blip r:embed="rId2"/>
          <a:srcRect/>
          <a:stretch/>
        </p:blipFill>
        <p:spPr>
          <a:xfrm>
            <a:off x="4020" y="3160"/>
            <a:ext cx="12183842" cy="4721240"/>
          </a:xfrm>
          <a:prstGeom prst="rect">
            <a:avLst/>
          </a:prstGeom>
        </p:spPr>
      </p:pic>
      <p:sp>
        <p:nvSpPr>
          <p:cNvPr id="17" name="正方形/長方形 16"/>
          <p:cNvSpPr/>
          <p:nvPr userDrawn="1"/>
        </p:nvSpPr>
        <p:spPr>
          <a:xfrm>
            <a:off x="0" y="4724400"/>
            <a:ext cx="12192119" cy="2144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800" b="0" i="0" dirty="0">
              <a:latin typeface="HGPGothicE" charset="-128"/>
              <a:ea typeface="HGPGothicE" charset="-128"/>
            </a:endParaRPr>
          </a:p>
        </p:txBody>
      </p:sp>
      <p:pic>
        <p:nvPicPr>
          <p:cNvPr id="14" name="図 13">
            <a:extLst>
              <a:ext uri="{FF2B5EF4-FFF2-40B4-BE49-F238E27FC236}">
                <a16:creationId xmlns:a16="http://schemas.microsoft.com/office/drawing/2014/main" id="{C56301A5-B670-D145-90FB-73C1609B8F3D}"/>
              </a:ext>
            </a:extLst>
          </p:cNvPr>
          <p:cNvPicPr>
            <a:picLocks noChangeAspect="1"/>
          </p:cNvPicPr>
          <p:nvPr userDrawn="1"/>
        </p:nvPicPr>
        <p:blipFill>
          <a:blip r:embed="rId3"/>
          <a:stretch>
            <a:fillRect/>
          </a:stretch>
        </p:blipFill>
        <p:spPr>
          <a:xfrm>
            <a:off x="9302144" y="254820"/>
            <a:ext cx="2635200" cy="902800"/>
          </a:xfrm>
          <a:prstGeom prst="rect">
            <a:avLst/>
          </a:prstGeom>
        </p:spPr>
      </p:pic>
      <p:sp>
        <p:nvSpPr>
          <p:cNvPr id="8" name="Text Placeholder 2">
            <a:extLst>
              <a:ext uri="{FF2B5EF4-FFF2-40B4-BE49-F238E27FC236}">
                <a16:creationId xmlns:a16="http://schemas.microsoft.com/office/drawing/2014/main" id="{85FEE76F-2258-4144-9F94-AF2261817D39}"/>
              </a:ext>
            </a:extLst>
          </p:cNvPr>
          <p:cNvSpPr>
            <a:spLocks noGrp="1"/>
          </p:cNvSpPr>
          <p:nvPr>
            <p:ph type="body" idx="17" hasCustomPrompt="1"/>
          </p:nvPr>
        </p:nvSpPr>
        <p:spPr>
          <a:xfrm>
            <a:off x="3575999" y="5839504"/>
            <a:ext cx="7092002" cy="1011600"/>
          </a:xfrm>
          <a:prstGeom prst="rect">
            <a:avLst/>
          </a:prstGeom>
          <a:effectLst/>
        </p:spPr>
        <p:txBody>
          <a:bodyPr rIns="274320" anchor="ctr">
            <a:normAutofit/>
          </a:bodyPr>
          <a:lstStyle>
            <a:lvl1pPr marL="0" marR="0" indent="0" algn="l" defTabSz="609555" rtl="0" eaLnBrk="1" fontAlgn="ctr" latinLnBrk="0" hangingPunct="1">
              <a:lnSpc>
                <a:spcPct val="100000"/>
              </a:lnSpc>
              <a:spcBef>
                <a:spcPts val="0"/>
              </a:spcBef>
              <a:spcAft>
                <a:spcPct val="0"/>
              </a:spcAft>
              <a:buClrTx/>
              <a:buSzTx/>
              <a:buFont typeface="Arial" pitchFamily="34" charset="0"/>
              <a:buNone/>
              <a:tabLst/>
              <a:defRPr sz="1400" b="0" i="0" baseline="0">
                <a:solidFill>
                  <a:srgbClr val="FFFFFF"/>
                </a:solidFill>
                <a:latin typeface="+mn-lt"/>
                <a:ea typeface="HGPGothicE" charset="-128"/>
                <a:cs typeface="HGPGothicE" charset="-128"/>
              </a:defRPr>
            </a:lvl1pPr>
            <a:lvl2pPr marL="609555" indent="0">
              <a:buNone/>
              <a:defRPr sz="1400">
                <a:solidFill>
                  <a:schemeClr val="bg1"/>
                </a:solidFill>
                <a:latin typeface="MS PGothic" charset="-128"/>
                <a:ea typeface="MS PGothic" charset="-128"/>
                <a:cs typeface="MS PGothic" charset="-128"/>
              </a:defRPr>
            </a:lvl2pPr>
            <a:lvl3pPr marL="1219110" indent="0">
              <a:buNone/>
              <a:defRPr sz="1400">
                <a:solidFill>
                  <a:schemeClr val="bg1"/>
                </a:solidFill>
                <a:latin typeface="MS PGothic" charset="-128"/>
                <a:ea typeface="MS PGothic" charset="-128"/>
                <a:cs typeface="MS PGothic" charset="-128"/>
              </a:defRPr>
            </a:lvl3pPr>
            <a:lvl4pPr marL="1828664" indent="0">
              <a:buNone/>
              <a:defRPr sz="1867">
                <a:solidFill>
                  <a:schemeClr val="tx1">
                    <a:tint val="75000"/>
                  </a:schemeClr>
                </a:solidFill>
              </a:defRPr>
            </a:lvl4pPr>
            <a:lvl5pPr marL="2438218" indent="0">
              <a:buNone/>
              <a:defRPr sz="1867">
                <a:solidFill>
                  <a:schemeClr val="tx1">
                    <a:tint val="75000"/>
                  </a:schemeClr>
                </a:solidFill>
              </a:defRPr>
            </a:lvl5pPr>
            <a:lvl6pPr marL="3047772" indent="0">
              <a:buNone/>
              <a:defRPr sz="1867">
                <a:solidFill>
                  <a:schemeClr val="tx1">
                    <a:tint val="75000"/>
                  </a:schemeClr>
                </a:solidFill>
              </a:defRPr>
            </a:lvl6pPr>
            <a:lvl7pPr marL="3657327" indent="0">
              <a:buNone/>
              <a:defRPr sz="1867">
                <a:solidFill>
                  <a:schemeClr val="tx1">
                    <a:tint val="75000"/>
                  </a:schemeClr>
                </a:solidFill>
              </a:defRPr>
            </a:lvl7pPr>
            <a:lvl8pPr marL="4266880" indent="0">
              <a:buNone/>
              <a:defRPr sz="1867">
                <a:solidFill>
                  <a:schemeClr val="tx1">
                    <a:tint val="75000"/>
                  </a:schemeClr>
                </a:solidFill>
              </a:defRPr>
            </a:lvl8pPr>
            <a:lvl9pPr marL="4876435" indent="0">
              <a:buNone/>
              <a:defRPr sz="1867">
                <a:solidFill>
                  <a:schemeClr val="tx1">
                    <a:tint val="75000"/>
                  </a:schemeClr>
                </a:solidFill>
              </a:defRPr>
            </a:lvl9pPr>
          </a:lstStyle>
          <a:p>
            <a:pPr marL="0" marR="0" lvl="0" indent="0" algn="l" defTabSz="609555" rtl="0" eaLnBrk="1" fontAlgn="ctr" latinLnBrk="0" hangingPunct="1">
              <a:lnSpc>
                <a:spcPct val="100000"/>
              </a:lnSpc>
              <a:spcBef>
                <a:spcPts val="0"/>
              </a:spcBef>
              <a:spcAft>
                <a:spcPct val="0"/>
              </a:spcAft>
              <a:buClrTx/>
              <a:buSzTx/>
              <a:buFont typeface="Arial" pitchFamily="34" charset="0"/>
              <a:buNone/>
              <a:tabLst/>
              <a:defRPr/>
            </a:pPr>
            <a:r>
              <a:rPr lang="en-US" altLang="ja-JP" dirty="0"/>
              <a:t>&lt;MM/DD/YYYY&gt;</a:t>
            </a:r>
            <a:br>
              <a:rPr lang="en-US" altLang="ja-JP" dirty="0"/>
            </a:br>
            <a:r>
              <a:rPr lang="en-US" altLang="ja-JP" dirty="0"/>
              <a:t>&lt;NTT DATA, Inc.&gt;</a:t>
            </a:r>
            <a:br>
              <a:rPr lang="en-US" altLang="ja-JP" dirty="0"/>
            </a:br>
            <a:r>
              <a:rPr lang="en-US" altLang="ja-JP" dirty="0"/>
              <a:t>&lt;XXXXXXXXXXXX&gt;</a:t>
            </a:r>
          </a:p>
        </p:txBody>
      </p:sp>
      <p:sp>
        <p:nvSpPr>
          <p:cNvPr id="12" name="タイトル 1">
            <a:extLst>
              <a:ext uri="{FF2B5EF4-FFF2-40B4-BE49-F238E27FC236}">
                <a16:creationId xmlns:a16="http://schemas.microsoft.com/office/drawing/2014/main" id="{2E76A378-9C19-4F49-B868-7D70D581E95C}"/>
              </a:ext>
            </a:extLst>
          </p:cNvPr>
          <p:cNvSpPr>
            <a:spLocks noGrp="1"/>
          </p:cNvSpPr>
          <p:nvPr>
            <p:ph type="title" hasCustomPrompt="1"/>
          </p:nvPr>
        </p:nvSpPr>
        <p:spPr>
          <a:xfrm>
            <a:off x="3575999" y="4770296"/>
            <a:ext cx="7092002" cy="990000"/>
          </a:xfrm>
          <a:prstGeom prst="rect">
            <a:avLst/>
          </a:prstGeom>
          <a:effectLst/>
        </p:spPr>
        <p:txBody>
          <a:bodyPr rIns="274320" anchor="ctr">
            <a:normAutofit/>
          </a:bodyPr>
          <a:lstStyle>
            <a:lvl1pPr>
              <a:defRPr lang="en-US" altLang="ja-JP" sz="2000" spc="0" dirty="0" smtClean="0">
                <a:solidFill>
                  <a:srgbClr val="FFFFFF"/>
                </a:solidFill>
                <a:latin typeface="+mj-lt"/>
              </a:defRPr>
            </a:lvl1pPr>
          </a:lstStyle>
          <a:p>
            <a:pPr marL="0" lvl="0" indent="0" fontAlgn="ctr">
              <a:spcBef>
                <a:spcPts val="0"/>
              </a:spcBef>
              <a:buFont typeface="Arial" pitchFamily="34" charset="0"/>
              <a:buNone/>
            </a:pPr>
            <a:r>
              <a:rPr kumimoji="1" lang="en-US" altLang="ja-JP" dirty="0"/>
              <a:t>[Title]</a:t>
            </a:r>
          </a:p>
        </p:txBody>
      </p:sp>
      <p:sp>
        <p:nvSpPr>
          <p:cNvPr id="2" name="TextBox 1">
            <a:extLst>
              <a:ext uri="{FF2B5EF4-FFF2-40B4-BE49-F238E27FC236}">
                <a16:creationId xmlns:a16="http://schemas.microsoft.com/office/drawing/2014/main" id="{322BA0EB-7D02-4113-A1C3-72AC880B02B2}"/>
              </a:ext>
            </a:extLst>
          </p:cNvPr>
          <p:cNvSpPr txBox="1"/>
          <p:nvPr userDrawn="1"/>
        </p:nvSpPr>
        <p:spPr>
          <a:xfrm>
            <a:off x="9067800" y="6544699"/>
            <a:ext cx="2819400" cy="215444"/>
          </a:xfrm>
          <a:prstGeom prst="rect">
            <a:avLst/>
          </a:prstGeom>
          <a:noFill/>
        </p:spPr>
        <p:txBody>
          <a:bodyPr wrap="square" rtlCol="0">
            <a:spAutoFit/>
          </a:bodyPr>
          <a:lstStyle/>
          <a:p>
            <a:pPr algn="r"/>
            <a:r>
              <a:rPr kumimoji="1" lang="en-US" sz="800" kern="1200" dirty="0">
                <a:solidFill>
                  <a:schemeClr val="bg1"/>
                </a:solidFill>
                <a:latin typeface="+mn-lt"/>
                <a:ea typeface="+mn-ea"/>
                <a:cs typeface="+mn-cs"/>
              </a:rPr>
              <a:t>© 2023 NTT DATA, Inc. All rights reserved.</a:t>
            </a:r>
            <a:endParaRPr lang="en-US" dirty="0"/>
          </a:p>
        </p:txBody>
      </p:sp>
      <p:pic>
        <p:nvPicPr>
          <p:cNvPr id="9" name="図 17">
            <a:extLst>
              <a:ext uri="{FF2B5EF4-FFF2-40B4-BE49-F238E27FC236}">
                <a16:creationId xmlns:a16="http://schemas.microsoft.com/office/drawing/2014/main" id="{8E846098-E9B2-47B1-B500-94687280962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457200"/>
            <a:ext cx="3555998" cy="6400801"/>
          </a:xfrm>
          <a:prstGeom prst="rect">
            <a:avLst/>
          </a:prstGeom>
        </p:spPr>
      </p:pic>
    </p:spTree>
    <p:extLst>
      <p:ext uri="{BB962C8B-B14F-4D97-AF65-F5344CB8AC3E}">
        <p14:creationId xmlns:p14="http://schemas.microsoft.com/office/powerpoint/2010/main" val="1210210613"/>
      </p:ext>
    </p:extLst>
  </p:cSld>
  <p:clrMapOvr>
    <a:masterClrMapping/>
  </p:clrMapOvr>
  <p:extLst>
    <p:ext uri="{DCECCB84-F9BA-43D5-87BE-67443E8EF086}">
      <p15:sldGuideLst xmlns:p15="http://schemas.microsoft.com/office/powerpoint/2012/main">
        <p15:guide id="2" orient="horz" pos="297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Agenda Slide - BH-H">
    <p:bg>
      <p:bgPr>
        <a:solidFill>
          <a:schemeClr val="bg1"/>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2194560" cy="182880"/>
          </a:xfrm>
          <a:prstGeom prst="rect">
            <a:avLst/>
          </a:prstGeom>
        </p:spPr>
        <p:txBody>
          <a:bodyPr anchor="ctr"/>
          <a:lstStyle>
            <a:lvl1pPr>
              <a:defRPr sz="800">
                <a:solidFill>
                  <a:schemeClr val="accent2"/>
                </a:solidFill>
              </a:defRPr>
            </a:lvl1pPr>
          </a:lstStyle>
          <a:p>
            <a:pPr defTabSz="609555"/>
            <a:r>
              <a:rPr lang="en-US" dirty="0"/>
              <a:t>© 2023 NTT DATA, Inc. All rights reserved.</a:t>
            </a:r>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8" name="Content Placeholder 2">
            <a:extLst>
              <a:ext uri="{FF2B5EF4-FFF2-40B4-BE49-F238E27FC236}">
                <a16:creationId xmlns:a16="http://schemas.microsoft.com/office/drawing/2014/main" id="{16E4D8CF-0D05-45F7-8EE6-FF44BB9F9B97}"/>
              </a:ext>
            </a:extLst>
          </p:cNvPr>
          <p:cNvSpPr>
            <a:spLocks noGrp="1"/>
          </p:cNvSpPr>
          <p:nvPr>
            <p:ph idx="1"/>
          </p:nvPr>
        </p:nvSpPr>
        <p:spPr>
          <a:xfrm>
            <a:off x="3352800" y="1371600"/>
            <a:ext cx="8229600" cy="4495800"/>
          </a:xfrm>
          <a:prstGeom prst="rect">
            <a:avLst/>
          </a:prstGeom>
        </p:spPr>
        <p:txBody>
          <a:bodyPr/>
          <a:lstStyle>
            <a:lvl1pPr marL="457200" indent="-457200" algn="l" defTabSz="914400" rtl="0" eaLnBrk="1" latinLnBrk="0" hangingPunct="1">
              <a:lnSpc>
                <a:spcPct val="100000"/>
              </a:lnSpc>
              <a:buClr>
                <a:schemeClr val="bg2"/>
              </a:buClr>
              <a:buSzPct val="100000"/>
              <a:buFont typeface="+mj-lt"/>
              <a:buAutoNum type="arabicPeriod"/>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1" name="Title 3">
            <a:extLst>
              <a:ext uri="{FF2B5EF4-FFF2-40B4-BE49-F238E27FC236}">
                <a16:creationId xmlns:a16="http://schemas.microsoft.com/office/drawing/2014/main" id="{0BA10AE1-3D57-4205-BB6A-E3BB463E32A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lvl1pPr>
          </a:lstStyle>
          <a:p>
            <a:r>
              <a:rPr lang="en-US" dirty="0"/>
              <a:t>[Title]</a:t>
            </a:r>
          </a:p>
        </p:txBody>
      </p:sp>
      <p:sp>
        <p:nvSpPr>
          <p:cNvPr id="12" name="Freeform 5">
            <a:extLst>
              <a:ext uri="{FF2B5EF4-FFF2-40B4-BE49-F238E27FC236}">
                <a16:creationId xmlns:a16="http://schemas.microsoft.com/office/drawing/2014/main" id="{6FD1BB08-7F92-4AC5-95F5-578AB569465F}"/>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6785C1"/>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066679191"/>
      </p:ext>
    </p:extLst>
  </p:cSld>
  <p:clrMapOvr>
    <a:masterClrMapping/>
  </p:clrMapOvr>
  <p:extLst>
    <p:ext uri="{DCECCB84-F9BA-43D5-87BE-67443E8EF086}">
      <p15:sldGuideLst xmlns:p15="http://schemas.microsoft.com/office/powerpoint/2012/main">
        <p15:guide id="1" pos="3840" userDrawn="1">
          <p15:clr>
            <a:srgbClr val="FBAE40"/>
          </p15:clr>
        </p15:guide>
        <p15:guide id="2" pos="192" userDrawn="1">
          <p15:clr>
            <a:srgbClr val="FBAE40"/>
          </p15:clr>
        </p15:guide>
        <p15:guide id="3" pos="7488"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Human Agenda Slide - BH-H">
    <p:bg>
      <p:bgPr>
        <a:solidFill>
          <a:schemeClr val="accent2"/>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17" name="Content Placeholder 2">
            <a:extLst>
              <a:ext uri="{FF2B5EF4-FFF2-40B4-BE49-F238E27FC236}">
                <a16:creationId xmlns:a16="http://schemas.microsoft.com/office/drawing/2014/main" id="{A97DDC82-36D5-4738-989D-30338EA824B8}"/>
              </a:ext>
            </a:extLst>
          </p:cNvPr>
          <p:cNvSpPr>
            <a:spLocks noGrp="1"/>
          </p:cNvSpPr>
          <p:nvPr>
            <p:ph idx="1"/>
          </p:nvPr>
        </p:nvSpPr>
        <p:spPr>
          <a:xfrm>
            <a:off x="3352800" y="1371600"/>
            <a:ext cx="8153400" cy="4800600"/>
          </a:xfrm>
          <a:prstGeom prst="rect">
            <a:avLst/>
          </a:prstGeom>
        </p:spPr>
        <p:txBody>
          <a:bodyPr/>
          <a:lstStyle>
            <a:lvl1pPr marL="457200" indent="-457200" algn="l" defTabSz="914400" rtl="0" eaLnBrk="1" latinLnBrk="0" hangingPunct="1">
              <a:lnSpc>
                <a:spcPct val="100000"/>
              </a:lnSpc>
              <a:buClr>
                <a:schemeClr val="bg1"/>
              </a:buClr>
              <a:buSzPct val="100000"/>
              <a:buFont typeface="+mj-lt"/>
              <a:buAutoNum type="arabicPeriod"/>
              <a:defRPr lang="en-US" sz="2000" kern="1200" dirty="0" smtClean="0">
                <a:solidFill>
                  <a:schemeClr val="bg1"/>
                </a:solidFill>
                <a:latin typeface="+mn-lt"/>
                <a:ea typeface="+mn-ea"/>
                <a:cs typeface="+mn-cs"/>
              </a:defRPr>
            </a:lvl1pPr>
            <a:lvl2pPr marL="910099" indent="-300543" algn="l" defTabSz="914400" rtl="0" eaLnBrk="1" latinLnBrk="0" hangingPunct="1">
              <a:lnSpc>
                <a:spcPct val="100000"/>
              </a:lnSpc>
              <a:buClr>
                <a:schemeClr val="bg1"/>
              </a:buClr>
              <a:buSzPct val="100000"/>
              <a:buFont typeface="Arial" panose="020B0604020202020204" pitchFamily="34" charset="0"/>
              <a:buChar char="»"/>
              <a:defRPr lang="en-US" sz="2000" kern="1200" dirty="0" smtClean="0">
                <a:solidFill>
                  <a:schemeClr val="bg1"/>
                </a:solidFill>
                <a:latin typeface="+mn-lt"/>
                <a:ea typeface="+mn-ea"/>
                <a:cs typeface="+mn-cs"/>
              </a:defRPr>
            </a:lvl2pPr>
            <a:lvl3pPr algn="l" defTabSz="914400" rtl="0" eaLnBrk="1" latinLnBrk="0" hangingPunct="1">
              <a:lnSpc>
                <a:spcPct val="100000"/>
              </a:lnSpc>
              <a:buClr>
                <a:schemeClr val="bg1"/>
              </a:buClr>
              <a:buSzPct val="100000"/>
              <a:defRPr lang="en-US" sz="2000" kern="1200" dirty="0" smtClean="0">
                <a:solidFill>
                  <a:schemeClr val="bg1"/>
                </a:solidFill>
                <a:latin typeface="+mn-lt"/>
                <a:ea typeface="+mn-ea"/>
                <a:cs typeface="+mn-cs"/>
              </a:defRPr>
            </a:lvl3pPr>
            <a:lvl4pPr marL="2059363" indent="-230701" algn="l" defTabSz="914400" rtl="0" eaLnBrk="1" latinLnBrk="0" hangingPunct="1">
              <a:lnSpc>
                <a:spcPct val="100000"/>
              </a:lnSpc>
              <a:buClr>
                <a:schemeClr val="bg1"/>
              </a:buClr>
              <a:buSzPct val="100000"/>
              <a:buFont typeface="Arial" panose="020B0604020202020204" pitchFamily="34" charset="0"/>
              <a:buChar char="»"/>
              <a:defRPr kumimoji="1" lang="en-US" sz="2000" kern="1200" dirty="0" smtClean="0">
                <a:solidFill>
                  <a:schemeClr val="bg1"/>
                </a:solidFill>
                <a:latin typeface="+mn-lt"/>
                <a:ea typeface="+mn-ea"/>
                <a:cs typeface="+mn-cs"/>
              </a:defRPr>
            </a:lvl4pPr>
            <a:lvl5pPr marL="2666800" indent="-228584" algn="l" defTabSz="914400" rtl="0" eaLnBrk="1" latinLnBrk="0" hangingPunct="1">
              <a:lnSpc>
                <a:spcPct val="100000"/>
              </a:lnSpc>
              <a:buClr>
                <a:schemeClr val="bg1"/>
              </a:buClr>
              <a:buSzPct val="100000"/>
              <a:buFont typeface="Arial" panose="020B0604020202020204" pitchFamily="34" charset="0"/>
              <a:buChar char="•"/>
              <a:defRPr sz="2000" kern="1200" dirty="0">
                <a:solidFill>
                  <a:schemeClr val="bg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2" name="Footer Placeholder 1">
            <a:extLst>
              <a:ext uri="{FF2B5EF4-FFF2-40B4-BE49-F238E27FC236}">
                <a16:creationId xmlns:a16="http://schemas.microsoft.com/office/drawing/2014/main" id="{D12832EA-CDD3-468B-986D-C2A74387AB5D}"/>
              </a:ext>
            </a:extLst>
          </p:cNvPr>
          <p:cNvSpPr>
            <a:spLocks noGrp="1"/>
          </p:cNvSpPr>
          <p:nvPr>
            <p:ph type="ftr" sz="quarter" idx="10"/>
          </p:nvPr>
        </p:nvSpPr>
        <p:spPr>
          <a:xfrm>
            <a:off x="1752600" y="6556248"/>
            <a:ext cx="3017520" cy="182880"/>
          </a:xfrm>
          <a:prstGeom prst="rect">
            <a:avLst/>
          </a:prstGeom>
        </p:spPr>
        <p:txBody>
          <a:bodyPr anchor="ctr"/>
          <a:lstStyle>
            <a:lvl1pPr>
              <a:defRPr sz="800">
                <a:solidFill>
                  <a:schemeClr val="bg1"/>
                </a:solidFill>
              </a:defRPr>
            </a:lvl1pPr>
          </a:lstStyle>
          <a:p>
            <a:pPr defTabSz="609555"/>
            <a:r>
              <a:rPr lang="en-US" dirty="0"/>
              <a:t>© 2023 NTT DATA, Inc. All rights reserved.</a:t>
            </a:r>
          </a:p>
        </p:txBody>
      </p:sp>
      <p:sp>
        <p:nvSpPr>
          <p:cNvPr id="3" name="Slide Number Placeholder 2">
            <a:extLst>
              <a:ext uri="{FF2B5EF4-FFF2-40B4-BE49-F238E27FC236}">
                <a16:creationId xmlns:a16="http://schemas.microsoft.com/office/drawing/2014/main" id="{094DD751-D7CE-4A02-94D3-1F2D41366F01}"/>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itle 3">
            <a:extLst>
              <a:ext uri="{FF2B5EF4-FFF2-40B4-BE49-F238E27FC236}">
                <a16:creationId xmlns:a16="http://schemas.microsoft.com/office/drawing/2014/main" id="{1084B5D6-E13F-49DD-9723-965CD01789C5}"/>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solidFill>
                  <a:schemeClr val="bg1"/>
                </a:solidFill>
              </a:defRPr>
            </a:lvl1pPr>
          </a:lstStyle>
          <a:p>
            <a:r>
              <a:rPr lang="en-US" dirty="0"/>
              <a:t>[Title]</a:t>
            </a:r>
          </a:p>
        </p:txBody>
      </p:sp>
      <p:sp>
        <p:nvSpPr>
          <p:cNvPr id="8" name="Freeform 5">
            <a:extLst>
              <a:ext uri="{FF2B5EF4-FFF2-40B4-BE49-F238E27FC236}">
                <a16:creationId xmlns:a16="http://schemas.microsoft.com/office/drawing/2014/main" id="{FC4CCBF6-B1C3-46CC-A9D2-020E4383864E}"/>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878554598"/>
      </p:ext>
    </p:extLst>
  </p:cSld>
  <p:clrMapOvr>
    <a:masterClrMapping/>
  </p:clrMapOvr>
  <p:extLst>
    <p:ext uri="{DCECCB84-F9BA-43D5-87BE-67443E8EF086}">
      <p15:sldGuideLst xmlns:p15="http://schemas.microsoft.com/office/powerpoint/2012/main">
        <p15:guide id="1" pos="3840" userDrawn="1">
          <p15:clr>
            <a:srgbClr val="FBAE40"/>
          </p15:clr>
        </p15:guide>
        <p15:guide id="2" pos="192" userDrawn="1">
          <p15:clr>
            <a:srgbClr val="FBAE40"/>
          </p15:clr>
        </p15:guide>
        <p15:guide id="3" pos="748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s - BH-H">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409FEE01-6D38-4AFF-8E39-8403A0C9ED3A}"/>
              </a:ext>
            </a:extLst>
          </p:cNvPr>
          <p:cNvSpPr>
            <a:spLocks noGrp="1"/>
          </p:cNvSpPr>
          <p:nvPr>
            <p:ph idx="1"/>
          </p:nvPr>
        </p:nvSpPr>
        <p:spPr>
          <a:xfrm>
            <a:off x="304800" y="1447800"/>
            <a:ext cx="11582400" cy="477012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2" name="Footer Placeholder 1">
            <a:extLst>
              <a:ext uri="{FF2B5EF4-FFF2-40B4-BE49-F238E27FC236}">
                <a16:creationId xmlns:a16="http://schemas.microsoft.com/office/drawing/2014/main" id="{50BA91AD-94D7-45DB-9DC0-AA0B54CD690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2023 NTT DATA, Inc. All rights reserved.</a:t>
            </a:r>
          </a:p>
        </p:txBody>
      </p:sp>
      <p:sp>
        <p:nvSpPr>
          <p:cNvPr id="3" name="Slide Number Placeholder 2">
            <a:extLst>
              <a:ext uri="{FF2B5EF4-FFF2-40B4-BE49-F238E27FC236}">
                <a16:creationId xmlns:a16="http://schemas.microsoft.com/office/drawing/2014/main" id="{D2875DB9-62CF-4691-983F-E0B1CA6CEBD8}"/>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7" name="Title 3">
            <a:extLst>
              <a:ext uri="{FF2B5EF4-FFF2-40B4-BE49-F238E27FC236}">
                <a16:creationId xmlns:a16="http://schemas.microsoft.com/office/drawing/2014/main" id="{C2FECC32-09FA-4F0A-99B9-53FF86115D02}"/>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dirty="0"/>
              <a:t>[Title]</a:t>
            </a:r>
          </a:p>
        </p:txBody>
      </p:sp>
    </p:spTree>
    <p:extLst>
      <p:ext uri="{BB962C8B-B14F-4D97-AF65-F5344CB8AC3E}">
        <p14:creationId xmlns:p14="http://schemas.microsoft.com/office/powerpoint/2010/main" val="2714189940"/>
      </p:ext>
    </p:extLst>
  </p:cSld>
  <p:clrMapOvr>
    <a:masterClrMapping/>
  </p:clrMapOvr>
  <p:extLst>
    <p:ext uri="{DCECCB84-F9BA-43D5-87BE-67443E8EF086}">
      <p15:sldGuideLst xmlns:p15="http://schemas.microsoft.com/office/powerpoint/2012/main">
        <p15:guide id="1" orient="horz" pos="912">
          <p15:clr>
            <a:srgbClr val="FBAE40"/>
          </p15:clr>
        </p15:guide>
        <p15:guide id="2" pos="3840" userDrawn="1">
          <p15:clr>
            <a:srgbClr val="FBAE40"/>
          </p15:clr>
        </p15:guide>
        <p15:guide id="3" pos="192" userDrawn="1">
          <p15:clr>
            <a:srgbClr val="FBAE40"/>
          </p15:clr>
        </p15:guide>
        <p15:guide id="4" pos="7488" userDrawn="1">
          <p15:clr>
            <a:srgbClr val="FBAE40"/>
          </p15:clr>
        </p15:guide>
        <p15:guide id="5" orient="horz" pos="288"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2 Column - BH-H">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9D32AD7-4EC4-4336-8E66-DAF3CD63E129}"/>
              </a:ext>
            </a:extLst>
          </p:cNvPr>
          <p:cNvCxnSpPr>
            <a:cxnSpLocks/>
          </p:cNvCxnSpPr>
          <p:nvPr userDrawn="1"/>
        </p:nvCxnSpPr>
        <p:spPr>
          <a:xfrm>
            <a:off x="6094413"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9A3F0FF2-9D07-4173-8901-D515EA8C808F}"/>
              </a:ext>
            </a:extLst>
          </p:cNvPr>
          <p:cNvSpPr>
            <a:spLocks noGrp="1"/>
          </p:cNvSpPr>
          <p:nvPr>
            <p:ph idx="1"/>
          </p:nvPr>
        </p:nvSpPr>
        <p:spPr>
          <a:xfrm>
            <a:off x="457201" y="1447800"/>
            <a:ext cx="5410200"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7" name="Content Placeholder 2">
            <a:extLst>
              <a:ext uri="{FF2B5EF4-FFF2-40B4-BE49-F238E27FC236}">
                <a16:creationId xmlns:a16="http://schemas.microsoft.com/office/drawing/2014/main" id="{A5085B24-6983-47FE-AA4D-FD610A3D3BE7}"/>
              </a:ext>
            </a:extLst>
          </p:cNvPr>
          <p:cNvSpPr>
            <a:spLocks noGrp="1"/>
          </p:cNvSpPr>
          <p:nvPr>
            <p:ph idx="11"/>
          </p:nvPr>
        </p:nvSpPr>
        <p:spPr>
          <a:xfrm>
            <a:off x="6321426" y="1447800"/>
            <a:ext cx="5413362" cy="4953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1" name="Title 3">
            <a:extLst>
              <a:ext uri="{FF2B5EF4-FFF2-40B4-BE49-F238E27FC236}">
                <a16:creationId xmlns:a16="http://schemas.microsoft.com/office/drawing/2014/main" id="{5135ECDE-9650-420F-B887-80D8299F5C67}"/>
              </a:ext>
            </a:extLst>
          </p:cNvPr>
          <p:cNvSpPr>
            <a:spLocks noGrp="1"/>
          </p:cNvSpPr>
          <p:nvPr>
            <p:ph type="title" hasCustomPrompt="1"/>
          </p:nvPr>
        </p:nvSpPr>
        <p:spPr>
          <a:xfrm>
            <a:off x="304800" y="640080"/>
            <a:ext cx="11582399" cy="552204"/>
          </a:xfrm>
          <a:prstGeom prst="rect">
            <a:avLst/>
          </a:prstGeom>
        </p:spPr>
        <p:txBody>
          <a:bodyPr lIns="0" tIns="0" rIns="0" bIns="0" anchor="t" anchorCtr="0"/>
          <a:lstStyle>
            <a:lvl1pPr marL="0" indent="0">
              <a:defRPr lang="en-US" dirty="0"/>
            </a:lvl1pPr>
          </a:lstStyle>
          <a:p>
            <a:r>
              <a:rPr lang="en-US" dirty="0"/>
              <a:t>[Title]</a:t>
            </a:r>
          </a:p>
        </p:txBody>
      </p:sp>
      <p:sp>
        <p:nvSpPr>
          <p:cNvPr id="8" name="Footer Placeholder 1">
            <a:extLst>
              <a:ext uri="{FF2B5EF4-FFF2-40B4-BE49-F238E27FC236}">
                <a16:creationId xmlns:a16="http://schemas.microsoft.com/office/drawing/2014/main" id="{C28CFF88-D122-4C72-90AF-98AEC7B19CF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2023 NTT DATA, Inc. All rights reserved.</a:t>
            </a:r>
          </a:p>
        </p:txBody>
      </p:sp>
      <p:sp>
        <p:nvSpPr>
          <p:cNvPr id="9" name="Slide Number Placeholder 2">
            <a:extLst>
              <a:ext uri="{FF2B5EF4-FFF2-40B4-BE49-F238E27FC236}">
                <a16:creationId xmlns:a16="http://schemas.microsoft.com/office/drawing/2014/main" id="{A4634491-90BC-4AE1-BB5A-332230E4AAF1}"/>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1219228633"/>
      </p:ext>
    </p:extLst>
  </p:cSld>
  <p:clrMapOvr>
    <a:masterClrMapping/>
  </p:clrMapOvr>
  <p:extLst>
    <p:ext uri="{DCECCB84-F9BA-43D5-87BE-67443E8EF086}">
      <p15:sldGuideLst xmlns:p15="http://schemas.microsoft.com/office/powerpoint/2012/main">
        <p15:guide id="1" orient="horz" pos="912" userDrawn="1">
          <p15:clr>
            <a:srgbClr val="FBAE40"/>
          </p15:clr>
        </p15:guide>
        <p15:guide id="2" pos="3840" userDrawn="1">
          <p15:clr>
            <a:srgbClr val="FBAE40"/>
          </p15:clr>
        </p15:guide>
        <p15:guide id="3" pos="192" userDrawn="1">
          <p15:clr>
            <a:srgbClr val="FBAE40"/>
          </p15:clr>
        </p15:guide>
        <p15:guide id="4" pos="7488"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3 Column - BH-H">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5A4AC4E7-4E1D-4EEA-B383-BA8B1F15F772}"/>
              </a:ext>
            </a:extLst>
          </p:cNvPr>
          <p:cNvSpPr>
            <a:spLocks noGrp="1"/>
          </p:cNvSpPr>
          <p:nvPr>
            <p:ph idx="1"/>
          </p:nvPr>
        </p:nvSpPr>
        <p:spPr>
          <a:xfrm>
            <a:off x="457199"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cxnSp>
        <p:nvCxnSpPr>
          <p:cNvPr id="10" name="Straight Connector 9">
            <a:extLst>
              <a:ext uri="{FF2B5EF4-FFF2-40B4-BE49-F238E27FC236}">
                <a16:creationId xmlns:a16="http://schemas.microsoft.com/office/drawing/2014/main" id="{153D318D-5BC0-4FD7-84F6-570AAD7A014D}"/>
              </a:ext>
            </a:extLst>
          </p:cNvPr>
          <p:cNvCxnSpPr>
            <a:cxnSpLocks/>
          </p:cNvCxnSpPr>
          <p:nvPr userDrawn="1"/>
        </p:nvCxnSpPr>
        <p:spPr>
          <a:xfrm>
            <a:off x="4184986"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9893623-AAB5-4C02-BC15-F45AA3A235AA}"/>
              </a:ext>
            </a:extLst>
          </p:cNvPr>
          <p:cNvCxnSpPr>
            <a:cxnSpLocks/>
          </p:cNvCxnSpPr>
          <p:nvPr userDrawn="1"/>
        </p:nvCxnSpPr>
        <p:spPr>
          <a:xfrm>
            <a:off x="8007007" y="1447800"/>
            <a:ext cx="0" cy="49530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Title 3">
            <a:extLst>
              <a:ext uri="{FF2B5EF4-FFF2-40B4-BE49-F238E27FC236}">
                <a16:creationId xmlns:a16="http://schemas.microsoft.com/office/drawing/2014/main" id="{767CBE20-A9B1-4A35-83D8-A73BEBC38B23}"/>
              </a:ext>
            </a:extLst>
          </p:cNvPr>
          <p:cNvSpPr>
            <a:spLocks noGrp="1"/>
          </p:cNvSpPr>
          <p:nvPr>
            <p:ph type="title" hasCustomPrompt="1"/>
          </p:nvPr>
        </p:nvSpPr>
        <p:spPr>
          <a:xfrm>
            <a:off x="304800" y="640080"/>
            <a:ext cx="11582393" cy="552204"/>
          </a:xfrm>
          <a:prstGeom prst="rect">
            <a:avLst/>
          </a:prstGeom>
        </p:spPr>
        <p:txBody>
          <a:bodyPr lIns="0" tIns="0" rIns="0" bIns="0" anchor="t" anchorCtr="0"/>
          <a:lstStyle>
            <a:lvl1pPr marL="0" indent="0">
              <a:defRPr lang="en-US" dirty="0"/>
            </a:lvl1pPr>
          </a:lstStyle>
          <a:p>
            <a:r>
              <a:rPr lang="en-US" dirty="0"/>
              <a:t>[Title]</a:t>
            </a:r>
          </a:p>
        </p:txBody>
      </p:sp>
      <p:sp>
        <p:nvSpPr>
          <p:cNvPr id="14" name="Footer Placeholder 1">
            <a:extLst>
              <a:ext uri="{FF2B5EF4-FFF2-40B4-BE49-F238E27FC236}">
                <a16:creationId xmlns:a16="http://schemas.microsoft.com/office/drawing/2014/main" id="{53B5A437-9046-4D9A-B9A8-6545E19F54E3}"/>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2023 NTT DATA, Inc. All rights reserved.</a:t>
            </a:r>
          </a:p>
        </p:txBody>
      </p:sp>
      <p:sp>
        <p:nvSpPr>
          <p:cNvPr id="15" name="Slide Number Placeholder 2">
            <a:extLst>
              <a:ext uri="{FF2B5EF4-FFF2-40B4-BE49-F238E27FC236}">
                <a16:creationId xmlns:a16="http://schemas.microsoft.com/office/drawing/2014/main" id="{B101C1CC-2FB9-44F0-AA12-C9ED76564408}"/>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17" name="Content Placeholder 2">
            <a:extLst>
              <a:ext uri="{FF2B5EF4-FFF2-40B4-BE49-F238E27FC236}">
                <a16:creationId xmlns:a16="http://schemas.microsoft.com/office/drawing/2014/main" id="{5D0EF105-BA09-4670-B8E9-4C9C082BED03}"/>
              </a:ext>
            </a:extLst>
          </p:cNvPr>
          <p:cNvSpPr>
            <a:spLocks noGrp="1"/>
          </p:cNvSpPr>
          <p:nvPr>
            <p:ph idx="14"/>
          </p:nvPr>
        </p:nvSpPr>
        <p:spPr>
          <a:xfrm>
            <a:off x="4279220"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8" name="Content Placeholder 2">
            <a:extLst>
              <a:ext uri="{FF2B5EF4-FFF2-40B4-BE49-F238E27FC236}">
                <a16:creationId xmlns:a16="http://schemas.microsoft.com/office/drawing/2014/main" id="{8C807397-FCCB-47FB-AD0D-F4EF80200F39}"/>
              </a:ext>
            </a:extLst>
          </p:cNvPr>
          <p:cNvSpPr>
            <a:spLocks noGrp="1"/>
          </p:cNvSpPr>
          <p:nvPr>
            <p:ph idx="15"/>
          </p:nvPr>
        </p:nvSpPr>
        <p:spPr>
          <a:xfrm>
            <a:off x="8101242" y="1447800"/>
            <a:ext cx="3633553" cy="49530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Tree>
    <p:extLst>
      <p:ext uri="{BB962C8B-B14F-4D97-AF65-F5344CB8AC3E}">
        <p14:creationId xmlns:p14="http://schemas.microsoft.com/office/powerpoint/2010/main" val="68827591"/>
      </p:ext>
    </p:extLst>
  </p:cSld>
  <p:clrMapOvr>
    <a:masterClrMapping/>
  </p:clrMapOvr>
  <p:extLst>
    <p:ext uri="{DCECCB84-F9BA-43D5-87BE-67443E8EF086}">
      <p15:sldGuideLst xmlns:p15="http://schemas.microsoft.com/office/powerpoint/2012/main">
        <p15:guide id="1" orient="horz" pos="912">
          <p15:clr>
            <a:srgbClr val="FBAE40"/>
          </p15:clr>
        </p15:guide>
        <p15:guide id="2" pos="3840" userDrawn="1">
          <p15:clr>
            <a:srgbClr val="FBAE40"/>
          </p15:clr>
        </p15:guide>
        <p15:guide id="3" pos="7488" userDrawn="1">
          <p15:clr>
            <a:srgbClr val="FBAE40"/>
          </p15:clr>
        </p15:guide>
        <p15:guide id="4" pos="19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3 Horiz Column - BH-H">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CD1B004D-3DA5-4FB1-86C3-AEE8370F2FDB}"/>
              </a:ext>
            </a:extLst>
          </p:cNvPr>
          <p:cNvCxnSpPr>
            <a:cxnSpLocks/>
          </p:cNvCxnSpPr>
          <p:nvPr userDrawn="1"/>
        </p:nvCxnSpPr>
        <p:spPr>
          <a:xfrm>
            <a:off x="446181" y="2955131"/>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2C906EE-1306-469E-9B3A-03111095D817}"/>
              </a:ext>
            </a:extLst>
          </p:cNvPr>
          <p:cNvCxnSpPr>
            <a:cxnSpLocks/>
          </p:cNvCxnSpPr>
          <p:nvPr userDrawn="1"/>
        </p:nvCxnSpPr>
        <p:spPr>
          <a:xfrm>
            <a:off x="446181" y="4591845"/>
            <a:ext cx="11282172"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8B054C7E-EC6C-4C07-AE9B-BE8CF5827384}"/>
              </a:ext>
            </a:extLst>
          </p:cNvPr>
          <p:cNvSpPr>
            <a:spLocks noGrp="1"/>
          </p:cNvSpPr>
          <p:nvPr>
            <p:ph sz="half" idx="1"/>
          </p:nvPr>
        </p:nvSpPr>
        <p:spPr>
          <a:xfrm>
            <a:off x="457200" y="1447800"/>
            <a:ext cx="11277600" cy="1377948"/>
          </a:xfrm>
          <a:prstGeom prst="rect">
            <a:avLst/>
          </a:prstGeom>
        </p:spPr>
        <p:txBody>
          <a:bodyPr lIns="0" rIns="0" anchor="ctr"/>
          <a:lstStyle>
            <a:lvl1pPr marL="225425" indent="-225425"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p:txBody>
      </p:sp>
      <p:sp>
        <p:nvSpPr>
          <p:cNvPr id="22" name="Content Placeholder 2">
            <a:extLst>
              <a:ext uri="{FF2B5EF4-FFF2-40B4-BE49-F238E27FC236}">
                <a16:creationId xmlns:a16="http://schemas.microsoft.com/office/drawing/2014/main" id="{AE00503B-625A-40D6-A09F-268AABD4BA0D}"/>
              </a:ext>
            </a:extLst>
          </p:cNvPr>
          <p:cNvSpPr>
            <a:spLocks noGrp="1"/>
          </p:cNvSpPr>
          <p:nvPr>
            <p:ph sz="half" idx="10"/>
          </p:nvPr>
        </p:nvSpPr>
        <p:spPr>
          <a:xfrm>
            <a:off x="469743" y="3084514"/>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3" name="Content Placeholder 2">
            <a:extLst>
              <a:ext uri="{FF2B5EF4-FFF2-40B4-BE49-F238E27FC236}">
                <a16:creationId xmlns:a16="http://schemas.microsoft.com/office/drawing/2014/main" id="{62085E28-D41A-4AB4-A103-F6E2760E09CD}"/>
              </a:ext>
            </a:extLst>
          </p:cNvPr>
          <p:cNvSpPr>
            <a:spLocks noGrp="1"/>
          </p:cNvSpPr>
          <p:nvPr>
            <p:ph sz="half" idx="11"/>
          </p:nvPr>
        </p:nvSpPr>
        <p:spPr>
          <a:xfrm>
            <a:off x="457200" y="4721227"/>
            <a:ext cx="11277600" cy="1377948"/>
          </a:xfrm>
          <a:prstGeom prst="rect">
            <a:avLst/>
          </a:prstGeom>
        </p:spPr>
        <p:txBody>
          <a:bodyPr lIns="0" rIns="0"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12" name="Title 3">
            <a:extLst>
              <a:ext uri="{FF2B5EF4-FFF2-40B4-BE49-F238E27FC236}">
                <a16:creationId xmlns:a16="http://schemas.microsoft.com/office/drawing/2014/main" id="{DD620418-EEB2-4760-B008-A8F072EDD22B}"/>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dirty="0"/>
              <a:t>[Title]</a:t>
            </a:r>
          </a:p>
        </p:txBody>
      </p:sp>
      <p:sp>
        <p:nvSpPr>
          <p:cNvPr id="10" name="Footer Placeholder 1">
            <a:extLst>
              <a:ext uri="{FF2B5EF4-FFF2-40B4-BE49-F238E27FC236}">
                <a16:creationId xmlns:a16="http://schemas.microsoft.com/office/drawing/2014/main" id="{39B2C728-A5A1-4484-A619-4E9E480843EA}"/>
              </a:ext>
            </a:extLst>
          </p:cNvPr>
          <p:cNvSpPr>
            <a:spLocks noGrp="1"/>
          </p:cNvSpPr>
          <p:nvPr>
            <p:ph type="ftr" sz="quarter" idx="12"/>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2023 NTT DATA, Inc. All rights reserved.</a:t>
            </a:r>
          </a:p>
        </p:txBody>
      </p:sp>
      <p:sp>
        <p:nvSpPr>
          <p:cNvPr id="11" name="Slide Number Placeholder 2">
            <a:extLst>
              <a:ext uri="{FF2B5EF4-FFF2-40B4-BE49-F238E27FC236}">
                <a16:creationId xmlns:a16="http://schemas.microsoft.com/office/drawing/2014/main" id="{EB014FE1-F0E6-4EE1-923A-906D66CBAB52}"/>
              </a:ext>
            </a:extLst>
          </p:cNvPr>
          <p:cNvSpPr>
            <a:spLocks noGrp="1"/>
          </p:cNvSpPr>
          <p:nvPr>
            <p:ph type="sldNum" sz="quarter" idx="13"/>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2615687550"/>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guide id="4" orient="horz" pos="912" userDrawn="1">
          <p15:clr>
            <a:srgbClr val="FBAE40"/>
          </p15:clr>
        </p15:guide>
        <p15:guide id="5" orient="horz"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w/Subtitle and Contents - BH-H">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304800" y="1347732"/>
            <a:ext cx="11582400" cy="404868"/>
          </a:xfrm>
          <a:prstGeom prst="rect">
            <a:avLst/>
          </a:prstGeom>
        </p:spPr>
        <p:txBody>
          <a:bodyPr lIns="0" rIns="0" anchor="t" anchorCtr="0"/>
          <a:lstStyle>
            <a:lvl1pPr marL="0" indent="0">
              <a:spcBef>
                <a:spcPts val="0"/>
              </a:spcBef>
              <a:buNone/>
              <a:defRPr sz="2000"/>
            </a:lvl1pPr>
          </a:lstStyle>
          <a:p>
            <a:pPr lvl="0"/>
            <a:r>
              <a:rPr lang="en-US" dirty="0"/>
              <a:t>[Subtitle]</a:t>
            </a:r>
          </a:p>
        </p:txBody>
      </p:sp>
      <p:sp>
        <p:nvSpPr>
          <p:cNvPr id="6" name="Content Placeholder 2">
            <a:extLst>
              <a:ext uri="{FF2B5EF4-FFF2-40B4-BE49-F238E27FC236}">
                <a16:creationId xmlns:a16="http://schemas.microsoft.com/office/drawing/2014/main" id="{0162BD97-CE5D-4353-8684-0E76CAC1F56F}"/>
              </a:ext>
            </a:extLst>
          </p:cNvPr>
          <p:cNvSpPr>
            <a:spLocks noGrp="1"/>
          </p:cNvSpPr>
          <p:nvPr>
            <p:ph idx="1"/>
          </p:nvPr>
        </p:nvSpPr>
        <p:spPr>
          <a:xfrm>
            <a:off x="304800" y="1828800"/>
            <a:ext cx="11582400" cy="4572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0" name="Title 3">
            <a:extLst>
              <a:ext uri="{FF2B5EF4-FFF2-40B4-BE49-F238E27FC236}">
                <a16:creationId xmlns:a16="http://schemas.microsoft.com/office/drawing/2014/main" id="{76293CAC-E1C7-430F-9B47-1D1372474C26}"/>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dirty="0"/>
              <a:t>[Title]</a:t>
            </a:r>
          </a:p>
        </p:txBody>
      </p:sp>
      <p:sp>
        <p:nvSpPr>
          <p:cNvPr id="7" name="Footer Placeholder 1">
            <a:extLst>
              <a:ext uri="{FF2B5EF4-FFF2-40B4-BE49-F238E27FC236}">
                <a16:creationId xmlns:a16="http://schemas.microsoft.com/office/drawing/2014/main" id="{9DBFC91C-8CCE-4BFA-A2DB-040D53241C3D}"/>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2023 NTT DATA, Inc. All rights reserved.</a:t>
            </a:r>
          </a:p>
        </p:txBody>
      </p:sp>
      <p:sp>
        <p:nvSpPr>
          <p:cNvPr id="8" name="Slide Number Placeholder 2">
            <a:extLst>
              <a:ext uri="{FF2B5EF4-FFF2-40B4-BE49-F238E27FC236}">
                <a16:creationId xmlns:a16="http://schemas.microsoft.com/office/drawing/2014/main" id="{92BDF944-3173-46A4-AE85-8B2DF233C29F}"/>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514882168"/>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ny Profile - BH-H">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33D873-0981-44B3-9F23-FE6A66F25CCB}"/>
              </a:ext>
            </a:extLst>
          </p:cNvPr>
          <p:cNvSpPr/>
          <p:nvPr userDrawn="1"/>
        </p:nvSpPr>
        <p:spPr bwMode="gray">
          <a:xfrm>
            <a:off x="4060824" y="1981200"/>
            <a:ext cx="4067176" cy="355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mn-lt"/>
            </a:endParaRPr>
          </a:p>
        </p:txBody>
      </p:sp>
      <p:sp>
        <p:nvSpPr>
          <p:cNvPr id="6" name="Picture Placeholder 7">
            <a:extLst>
              <a:ext uri="{FF2B5EF4-FFF2-40B4-BE49-F238E27FC236}">
                <a16:creationId xmlns:a16="http://schemas.microsoft.com/office/drawing/2014/main" id="{7F5A84BC-8CC7-416E-9A02-8994A246FEE1}"/>
              </a:ext>
            </a:extLst>
          </p:cNvPr>
          <p:cNvSpPr>
            <a:spLocks noGrp="1"/>
          </p:cNvSpPr>
          <p:nvPr>
            <p:ph type="pic" sz="quarter" idx="13"/>
          </p:nvPr>
        </p:nvSpPr>
        <p:spPr>
          <a:xfrm>
            <a:off x="0" y="1981200"/>
            <a:ext cx="4060825" cy="3556000"/>
          </a:xfrm>
          <a:prstGeom prst="rect">
            <a:avLst/>
          </a:prstGeom>
        </p:spPr>
        <p:txBody>
          <a:bodyPr tIns="457200"/>
          <a:lstStyle>
            <a:lvl1pPr marL="0" indent="0" algn="ctr">
              <a:buNone/>
              <a:defRPr sz="2000"/>
            </a:lvl1pPr>
          </a:lstStyle>
          <a:p>
            <a:r>
              <a:rPr lang="en-US"/>
              <a:t>Click icon to add picture</a:t>
            </a:r>
            <a:endParaRPr dirty="0"/>
          </a:p>
        </p:txBody>
      </p:sp>
      <p:sp>
        <p:nvSpPr>
          <p:cNvPr id="7" name="Picture Placeholder 7">
            <a:extLst>
              <a:ext uri="{FF2B5EF4-FFF2-40B4-BE49-F238E27FC236}">
                <a16:creationId xmlns:a16="http://schemas.microsoft.com/office/drawing/2014/main" id="{24F236D9-79B7-45F4-A450-3A5A22D976BE}"/>
              </a:ext>
            </a:extLst>
          </p:cNvPr>
          <p:cNvSpPr>
            <a:spLocks noGrp="1"/>
          </p:cNvSpPr>
          <p:nvPr>
            <p:ph type="pic" sz="quarter" idx="14"/>
          </p:nvPr>
        </p:nvSpPr>
        <p:spPr>
          <a:xfrm>
            <a:off x="8128000" y="1981200"/>
            <a:ext cx="4060825" cy="3556000"/>
          </a:xfrm>
          <a:prstGeom prst="rect">
            <a:avLst/>
          </a:prstGeom>
        </p:spPr>
        <p:txBody>
          <a:bodyPr tIns="457200"/>
          <a:lstStyle>
            <a:lvl1pPr marL="0" indent="0" algn="ctr">
              <a:buNone/>
              <a:defRPr sz="2000"/>
            </a:lvl1pPr>
          </a:lstStyle>
          <a:p>
            <a:r>
              <a:rPr lang="en-US"/>
              <a:t>Click icon to add picture</a:t>
            </a:r>
            <a:endParaRPr/>
          </a:p>
        </p:txBody>
      </p:sp>
      <p:sp>
        <p:nvSpPr>
          <p:cNvPr id="8" name="Text Placeholder 10">
            <a:extLst>
              <a:ext uri="{FF2B5EF4-FFF2-40B4-BE49-F238E27FC236}">
                <a16:creationId xmlns:a16="http://schemas.microsoft.com/office/drawing/2014/main" id="{62C69F86-EB6F-4E6A-A481-EF2943D418E2}"/>
              </a:ext>
            </a:extLst>
          </p:cNvPr>
          <p:cNvSpPr>
            <a:spLocks noGrp="1"/>
          </p:cNvSpPr>
          <p:nvPr>
            <p:ph type="body" sz="quarter" idx="15" hasCustomPrompt="1"/>
          </p:nvPr>
        </p:nvSpPr>
        <p:spPr bwMode="white">
          <a:xfrm>
            <a:off x="4265612" y="3419022"/>
            <a:ext cx="3657600" cy="752020"/>
          </a:xfrm>
          <a:prstGeom prst="rect">
            <a:avLst/>
          </a:prstGeom>
        </p:spPr>
        <p:txBody>
          <a:bodyPr anchor="t">
            <a:normAutofit/>
          </a:bodyPr>
          <a:lstStyle>
            <a:lvl1pPr marL="0" indent="0" algn="ctr">
              <a:spcBef>
                <a:spcPts val="0"/>
              </a:spcBef>
              <a:buNone/>
              <a:defRPr sz="2400" b="1">
                <a:solidFill>
                  <a:srgbClr val="FFFFFF"/>
                </a:solidFill>
              </a:defRPr>
            </a:lvl1pPr>
            <a:lvl2pPr marL="0" indent="0" algn="ctr">
              <a:spcBef>
                <a:spcPts val="0"/>
              </a:spcBef>
              <a:buNone/>
              <a:defRPr sz="2400" b="1">
                <a:solidFill>
                  <a:srgbClr val="FFFFFF"/>
                </a:solidFill>
              </a:defRPr>
            </a:lvl2pPr>
            <a:lvl3pPr marL="0" indent="0" algn="ctr">
              <a:spcBef>
                <a:spcPts val="0"/>
              </a:spcBef>
              <a:buNone/>
              <a:defRPr sz="2400" b="1">
                <a:solidFill>
                  <a:srgbClr val="FFFFFF"/>
                </a:solidFill>
              </a:defRPr>
            </a:lvl3pPr>
            <a:lvl4pPr marL="0" indent="0" algn="ctr">
              <a:spcBef>
                <a:spcPts val="0"/>
              </a:spcBef>
              <a:buNone/>
              <a:defRPr sz="2400" b="1">
                <a:solidFill>
                  <a:srgbClr val="FFFFFF"/>
                </a:solidFill>
              </a:defRPr>
            </a:lvl4pPr>
            <a:lvl5pPr marL="0" indent="0" algn="ctr">
              <a:spcBef>
                <a:spcPts val="0"/>
              </a:spcBef>
              <a:buNone/>
              <a:defRPr sz="2400" b="1">
                <a:solidFill>
                  <a:srgbClr val="FFFFFF"/>
                </a:solidFill>
              </a:defRPr>
            </a:lvl5pPr>
            <a:lvl6pPr marL="0" indent="0" algn="ctr">
              <a:spcBef>
                <a:spcPts val="0"/>
              </a:spcBef>
              <a:buNone/>
              <a:defRPr sz="2400" b="1">
                <a:solidFill>
                  <a:srgbClr val="FFFFFF"/>
                </a:solidFill>
              </a:defRPr>
            </a:lvl6pPr>
            <a:lvl7pPr marL="0" indent="0" algn="ctr">
              <a:spcBef>
                <a:spcPts val="0"/>
              </a:spcBef>
              <a:buNone/>
              <a:defRPr sz="2400" b="1">
                <a:solidFill>
                  <a:srgbClr val="FFFFFF"/>
                </a:solidFill>
              </a:defRPr>
            </a:lvl7pPr>
            <a:lvl8pPr marL="0" indent="0" algn="ctr">
              <a:spcBef>
                <a:spcPts val="0"/>
              </a:spcBef>
              <a:buNone/>
              <a:defRPr sz="2400" b="1">
                <a:solidFill>
                  <a:srgbClr val="FFFFFF"/>
                </a:solidFill>
              </a:defRPr>
            </a:lvl8pPr>
            <a:lvl9pPr marL="0" indent="0" algn="ctr">
              <a:spcBef>
                <a:spcPts val="0"/>
              </a:spcBef>
              <a:buNone/>
              <a:defRPr sz="2400" b="1">
                <a:solidFill>
                  <a:srgbClr val="FFFFFF"/>
                </a:solidFill>
              </a:defRPr>
            </a:lvl9pPr>
          </a:lstStyle>
          <a:p>
            <a:pPr lvl="0"/>
            <a:r>
              <a:rPr dirty="0"/>
              <a:t>Click to add heading</a:t>
            </a:r>
          </a:p>
        </p:txBody>
      </p:sp>
      <p:sp>
        <p:nvSpPr>
          <p:cNvPr id="10" name="Text Placeholder 10">
            <a:extLst>
              <a:ext uri="{FF2B5EF4-FFF2-40B4-BE49-F238E27FC236}">
                <a16:creationId xmlns:a16="http://schemas.microsoft.com/office/drawing/2014/main" id="{72265DCB-702C-4B39-866D-759DBA9B8EFF}"/>
              </a:ext>
            </a:extLst>
          </p:cNvPr>
          <p:cNvSpPr>
            <a:spLocks noGrp="1"/>
          </p:cNvSpPr>
          <p:nvPr>
            <p:ph type="body" sz="quarter" idx="16"/>
          </p:nvPr>
        </p:nvSpPr>
        <p:spPr bwMode="white">
          <a:xfrm>
            <a:off x="4265612" y="4267200"/>
            <a:ext cx="3657600" cy="726620"/>
          </a:xfrm>
          <a:prstGeom prst="rect">
            <a:avLst/>
          </a:prstGeom>
        </p:spPr>
        <p:txBody>
          <a:bodyPr>
            <a:noAutofit/>
          </a:bodyPr>
          <a:lstStyle>
            <a:lvl1pPr marL="0" indent="0" algn="ctr">
              <a:spcBef>
                <a:spcPts val="0"/>
              </a:spcBef>
              <a:buNone/>
              <a:defRPr sz="1600" b="0">
                <a:solidFill>
                  <a:srgbClr val="FFFFFF"/>
                </a:solidFill>
              </a:defRPr>
            </a:lvl1pPr>
            <a:lvl2pPr marL="0" indent="0" algn="ctr">
              <a:spcBef>
                <a:spcPts val="0"/>
              </a:spcBef>
              <a:buNone/>
              <a:defRPr sz="1600" b="0">
                <a:solidFill>
                  <a:srgbClr val="FFFFFF"/>
                </a:solidFill>
              </a:defRPr>
            </a:lvl2pPr>
            <a:lvl3pPr marL="0" indent="0" algn="ctr">
              <a:spcBef>
                <a:spcPts val="0"/>
              </a:spcBef>
              <a:buNone/>
              <a:defRPr sz="1600" b="0">
                <a:solidFill>
                  <a:srgbClr val="FFFFFF"/>
                </a:solidFill>
              </a:defRPr>
            </a:lvl3pPr>
            <a:lvl4pPr marL="0" indent="0" algn="ctr">
              <a:spcBef>
                <a:spcPts val="0"/>
              </a:spcBef>
              <a:buNone/>
              <a:defRPr sz="1600" b="0">
                <a:solidFill>
                  <a:srgbClr val="FFFFFF"/>
                </a:solidFill>
              </a:defRPr>
            </a:lvl4pPr>
            <a:lvl5pPr marL="0" indent="0" algn="ctr">
              <a:spcBef>
                <a:spcPts val="0"/>
              </a:spcBef>
              <a:buNone/>
              <a:defRPr sz="1600" b="0">
                <a:solidFill>
                  <a:srgbClr val="FFFFFF"/>
                </a:solidFill>
              </a:defRPr>
            </a:lvl5pPr>
            <a:lvl6pPr marL="0" indent="0" algn="ctr">
              <a:spcBef>
                <a:spcPts val="0"/>
              </a:spcBef>
              <a:buNone/>
              <a:defRPr sz="1600" b="0">
                <a:solidFill>
                  <a:srgbClr val="FFFFFF"/>
                </a:solidFill>
              </a:defRPr>
            </a:lvl6pPr>
            <a:lvl7pPr marL="0" indent="0" algn="ctr">
              <a:spcBef>
                <a:spcPts val="0"/>
              </a:spcBef>
              <a:buNone/>
              <a:defRPr sz="1600" b="0">
                <a:solidFill>
                  <a:srgbClr val="FFFFFF"/>
                </a:solidFill>
              </a:defRPr>
            </a:lvl7pPr>
            <a:lvl8pPr marL="0" indent="0" algn="ctr">
              <a:spcBef>
                <a:spcPts val="0"/>
              </a:spcBef>
              <a:buNone/>
              <a:defRPr sz="1600" b="0">
                <a:solidFill>
                  <a:srgbClr val="FFFFFF"/>
                </a:solidFill>
              </a:defRPr>
            </a:lvl8pPr>
            <a:lvl9pPr marL="0" indent="0" algn="ctr">
              <a:spcBef>
                <a:spcPts val="0"/>
              </a:spcBef>
              <a:buNone/>
              <a:defRPr sz="1600" b="0">
                <a:solidFill>
                  <a:srgbClr val="FFFFFF"/>
                </a:solidFill>
              </a:defRPr>
            </a:lvl9pPr>
          </a:lstStyle>
          <a:p>
            <a:pPr lvl="0"/>
            <a:r>
              <a:rPr lang="en-US"/>
              <a:t>Click to edit Master text styles</a:t>
            </a:r>
          </a:p>
        </p:txBody>
      </p:sp>
      <p:sp>
        <p:nvSpPr>
          <p:cNvPr id="12" name="Title 3">
            <a:extLst>
              <a:ext uri="{FF2B5EF4-FFF2-40B4-BE49-F238E27FC236}">
                <a16:creationId xmlns:a16="http://schemas.microsoft.com/office/drawing/2014/main" id="{7229CF78-FD03-4D68-8B06-A070ACC258D5}"/>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dirty="0"/>
              <a:t>[Title]</a:t>
            </a:r>
          </a:p>
        </p:txBody>
      </p:sp>
      <p:sp>
        <p:nvSpPr>
          <p:cNvPr id="11" name="Footer Placeholder 1">
            <a:extLst>
              <a:ext uri="{FF2B5EF4-FFF2-40B4-BE49-F238E27FC236}">
                <a16:creationId xmlns:a16="http://schemas.microsoft.com/office/drawing/2014/main" id="{F3E5A779-8138-44AD-8594-A3305B7734CF}"/>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2023 NTT DATA, Inc. All rights reserved.</a:t>
            </a:r>
          </a:p>
        </p:txBody>
      </p:sp>
      <p:sp>
        <p:nvSpPr>
          <p:cNvPr id="13" name="Slide Number Placeholder 2">
            <a:extLst>
              <a:ext uri="{FF2B5EF4-FFF2-40B4-BE49-F238E27FC236}">
                <a16:creationId xmlns:a16="http://schemas.microsoft.com/office/drawing/2014/main" id="{C64B3573-DB9B-417D-84AB-8F4B046431B3}"/>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3179869412"/>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with Full Image - BH-H">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p:nvPr>
        </p:nvSpPr>
        <p:spPr>
          <a:xfrm>
            <a:off x="0" y="457200"/>
            <a:ext cx="12192000" cy="6400800"/>
          </a:xfrm>
          <a:prstGeom prst="rect">
            <a:avLst/>
          </a:prstGeom>
        </p:spPr>
        <p:txBody>
          <a:bodyPr anchor="ctr"/>
          <a:lstStyle>
            <a:lvl1pPr marL="0" indent="0" algn="ctr">
              <a:buNone/>
              <a:defRPr/>
            </a:lvl1pPr>
          </a:lstStyle>
          <a:p>
            <a:r>
              <a:rPr lang="en-US"/>
              <a:t>Click icon to add picture</a:t>
            </a:r>
          </a:p>
        </p:txBody>
      </p:sp>
      <p:sp>
        <p:nvSpPr>
          <p:cNvPr id="5" name="Title 3">
            <a:extLst>
              <a:ext uri="{FF2B5EF4-FFF2-40B4-BE49-F238E27FC236}">
                <a16:creationId xmlns:a16="http://schemas.microsoft.com/office/drawing/2014/main" id="{9EF93357-ACE0-401E-B673-E62DD3B4B614}"/>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dirty="0"/>
              <a:t>[Title]</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2023 NTT DATA, Inc.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645643944"/>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with Image Band - BH-H">
    <p:spTree>
      <p:nvGrpSpPr>
        <p:cNvPr id="1" name=""/>
        <p:cNvGrpSpPr/>
        <p:nvPr/>
      </p:nvGrpSpPr>
      <p:grpSpPr>
        <a:xfrm>
          <a:off x="0" y="0"/>
          <a:ext cx="0" cy="0"/>
          <a:chOff x="0" y="0"/>
          <a:chExt cx="0" cy="0"/>
        </a:xfrm>
      </p:grpSpPr>
      <p:sp>
        <p:nvSpPr>
          <p:cNvPr id="6" name="Picture Placeholder 15">
            <a:extLst>
              <a:ext uri="{FF2B5EF4-FFF2-40B4-BE49-F238E27FC236}">
                <a16:creationId xmlns:a16="http://schemas.microsoft.com/office/drawing/2014/main" id="{28220791-D495-4D87-90C8-E922F6083CCD}"/>
              </a:ext>
            </a:extLst>
          </p:cNvPr>
          <p:cNvSpPr>
            <a:spLocks noGrp="1"/>
          </p:cNvSpPr>
          <p:nvPr>
            <p:ph type="pic" sz="quarter" idx="10"/>
          </p:nvPr>
        </p:nvSpPr>
        <p:spPr>
          <a:xfrm>
            <a:off x="0" y="1752600"/>
            <a:ext cx="12192000" cy="3378200"/>
          </a:xfrm>
          <a:prstGeom prst="rect">
            <a:avLst/>
          </a:prstGeom>
        </p:spPr>
        <p:txBody>
          <a:bodyPr anchor="ctr"/>
          <a:lstStyle>
            <a:lvl1pPr marL="0" indent="0" algn="ctr">
              <a:buNone/>
              <a:defRPr/>
            </a:lvl1pPr>
          </a:lstStyle>
          <a:p>
            <a:r>
              <a:rPr lang="en-US"/>
              <a:t>Click icon to add picture</a:t>
            </a:r>
          </a:p>
        </p:txBody>
      </p:sp>
      <p:sp>
        <p:nvSpPr>
          <p:cNvPr id="5" name="Footer Placeholder 1">
            <a:extLst>
              <a:ext uri="{FF2B5EF4-FFF2-40B4-BE49-F238E27FC236}">
                <a16:creationId xmlns:a16="http://schemas.microsoft.com/office/drawing/2014/main" id="{982ECDED-16BD-46CC-9E54-CE94F6377953}"/>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2023 NTT DATA, Inc. All rights reserved.</a:t>
            </a:r>
          </a:p>
        </p:txBody>
      </p:sp>
      <p:sp>
        <p:nvSpPr>
          <p:cNvPr id="7" name="Slide Number Placeholder 2">
            <a:extLst>
              <a:ext uri="{FF2B5EF4-FFF2-40B4-BE49-F238E27FC236}">
                <a16:creationId xmlns:a16="http://schemas.microsoft.com/office/drawing/2014/main" id="{E5BC33B8-03C1-47C6-B7A6-54A669710B80}"/>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1308406541"/>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ccess Story (Unnamed)">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hasCustomPrompt="1"/>
          </p:nvPr>
        </p:nvSpPr>
        <p:spPr>
          <a:xfrm>
            <a:off x="0" y="457200"/>
            <a:ext cx="4114800" cy="6400800"/>
          </a:xfrm>
          <a:prstGeom prst="rect">
            <a:avLst/>
          </a:prstGeom>
        </p:spPr>
        <p:txBody>
          <a:bodyPr anchor="ctr"/>
          <a:lstStyle>
            <a:lvl1pPr marL="0" indent="0" algn="ctr">
              <a:buNone/>
              <a:defRPr sz="2000"/>
            </a:lvl1pPr>
          </a:lstStyle>
          <a:p>
            <a:r>
              <a:rPr lang="en-US" dirty="0"/>
              <a:t>7” x ‘ 4.5” @ 96dpi</a:t>
            </a:r>
          </a:p>
        </p:txBody>
      </p:sp>
      <p:sp>
        <p:nvSpPr>
          <p:cNvPr id="6" name="Footer Placeholder 1">
            <a:extLst>
              <a:ext uri="{FF2B5EF4-FFF2-40B4-BE49-F238E27FC236}">
                <a16:creationId xmlns:a16="http://schemas.microsoft.com/office/drawing/2014/main" id="{422B1381-D1EC-4B1F-A760-D0DE414C1F94}"/>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accent2"/>
                </a:solidFill>
              </a:defRPr>
            </a:lvl1pPr>
          </a:lstStyle>
          <a:p>
            <a:pPr defTabSz="609555"/>
            <a:r>
              <a:rPr lang="en-US" dirty="0"/>
              <a:t>© 2023 NTT DATA, Inc. All rights reserved.</a:t>
            </a:r>
          </a:p>
        </p:txBody>
      </p:sp>
      <p:sp>
        <p:nvSpPr>
          <p:cNvPr id="7" name="Slide Number Placeholder 2">
            <a:extLst>
              <a:ext uri="{FF2B5EF4-FFF2-40B4-BE49-F238E27FC236}">
                <a16:creationId xmlns:a16="http://schemas.microsoft.com/office/drawing/2014/main" id="{387C637C-368D-4D98-8DB5-ECF98C4A6203}"/>
              </a:ext>
            </a:extLst>
          </p:cNvPr>
          <p:cNvSpPr>
            <a:spLocks noGrp="1"/>
          </p:cNvSpPr>
          <p:nvPr>
            <p:ph type="sldNum" sz="quarter" idx="12"/>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graphicFrame>
        <p:nvGraphicFramePr>
          <p:cNvPr id="8" name="Body Copy">
            <a:extLst>
              <a:ext uri="{FF2B5EF4-FFF2-40B4-BE49-F238E27FC236}">
                <a16:creationId xmlns:a16="http://schemas.microsoft.com/office/drawing/2014/main" id="{97B60F81-633F-4646-AA98-205101671A2A}"/>
              </a:ext>
            </a:extLst>
          </p:cNvPr>
          <p:cNvGraphicFramePr>
            <a:graphicFrameLocks noGrp="1"/>
          </p:cNvGraphicFramePr>
          <p:nvPr userDrawn="1">
            <p:extLst>
              <p:ext uri="{D42A27DB-BD31-4B8C-83A1-F6EECF244321}">
                <p14:modId xmlns:p14="http://schemas.microsoft.com/office/powerpoint/2010/main" val="1786447254"/>
              </p:ext>
            </p:extLst>
          </p:nvPr>
        </p:nvGraphicFramePr>
        <p:xfrm>
          <a:off x="4419600" y="1855716"/>
          <a:ext cx="7467600" cy="416716"/>
        </p:xfrm>
        <a:graphic>
          <a:graphicData uri="http://schemas.openxmlformats.org/drawingml/2006/table">
            <a:tbl>
              <a:tblPr firstRow="1" bandRow="1">
                <a:tableStyleId>{5C22544A-7EE6-4342-B048-85BDC9FD1C3A}</a:tableStyleId>
              </a:tblPr>
              <a:tblGrid>
                <a:gridCol w="2360780">
                  <a:extLst>
                    <a:ext uri="{9D8B030D-6E8A-4147-A177-3AD203B41FA5}">
                      <a16:colId xmlns:a16="http://schemas.microsoft.com/office/drawing/2014/main" val="946091691"/>
                    </a:ext>
                  </a:extLst>
                </a:gridCol>
                <a:gridCol w="192630">
                  <a:extLst>
                    <a:ext uri="{9D8B030D-6E8A-4147-A177-3AD203B41FA5}">
                      <a16:colId xmlns:a16="http://schemas.microsoft.com/office/drawing/2014/main" val="1729550602"/>
                    </a:ext>
                  </a:extLst>
                </a:gridCol>
                <a:gridCol w="2360780">
                  <a:extLst>
                    <a:ext uri="{9D8B030D-6E8A-4147-A177-3AD203B41FA5}">
                      <a16:colId xmlns:a16="http://schemas.microsoft.com/office/drawing/2014/main" val="1614543895"/>
                    </a:ext>
                  </a:extLst>
                </a:gridCol>
                <a:gridCol w="192630">
                  <a:extLst>
                    <a:ext uri="{9D8B030D-6E8A-4147-A177-3AD203B41FA5}">
                      <a16:colId xmlns:a16="http://schemas.microsoft.com/office/drawing/2014/main" val="4208229438"/>
                    </a:ext>
                  </a:extLst>
                </a:gridCol>
                <a:gridCol w="2360780">
                  <a:extLst>
                    <a:ext uri="{9D8B030D-6E8A-4147-A177-3AD203B41FA5}">
                      <a16:colId xmlns:a16="http://schemas.microsoft.com/office/drawing/2014/main" val="1081490778"/>
                    </a:ext>
                  </a:extLst>
                </a:gridCol>
              </a:tblGrid>
              <a:tr h="416716">
                <a:tc>
                  <a:txBody>
                    <a:bodyPr/>
                    <a:lstStyle/>
                    <a:p>
                      <a:r>
                        <a:rPr kumimoji="1" lang="en-US" sz="1800" b="0" kern="1200" dirty="0">
                          <a:solidFill>
                            <a:schemeClr val="accent2">
                              <a:lumMod val="75000"/>
                            </a:schemeClr>
                          </a:solidFill>
                          <a:latin typeface="+mn-lt"/>
                          <a:ea typeface="+mn-ea"/>
                          <a:cs typeface="+mn-cs"/>
                        </a:rPr>
                        <a:t>Business need</a:t>
                      </a:r>
                      <a:r>
                        <a:rPr kumimoji="1" lang="en-US" sz="2000" b="0" kern="1200" dirty="0">
                          <a:solidFill>
                            <a:schemeClr val="accent2">
                              <a:lumMod val="75000"/>
                            </a:schemeClr>
                          </a:solidFill>
                          <a:latin typeface="+mn-lt"/>
                          <a:ea typeface="+mn-ea"/>
                          <a:cs typeface="+mn-cs"/>
                        </a:rPr>
                        <a:t> </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2000" b="0" kern="1200" dirty="0">
                        <a:solidFill>
                          <a:schemeClr val="accent2">
                            <a:lumMod val="75000"/>
                          </a:schemeClr>
                        </a:solidFill>
                        <a:latin typeface="+mn-lt"/>
                        <a:ea typeface="+mn-ea"/>
                        <a:cs typeface="+mn-cs"/>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800" b="0" kern="1200" dirty="0">
                          <a:solidFill>
                            <a:schemeClr val="accent2">
                              <a:lumMod val="75000"/>
                            </a:schemeClr>
                          </a:solidFill>
                          <a:latin typeface="+mn-lt"/>
                          <a:ea typeface="+mn-ea"/>
                          <a:cs typeface="+mn-cs"/>
                        </a:rPr>
                        <a:t>Solution</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2000" b="0" kern="1200" dirty="0">
                        <a:solidFill>
                          <a:schemeClr val="accent2">
                            <a:lumMod val="75000"/>
                          </a:schemeClr>
                        </a:solidFill>
                        <a:latin typeface="+mn-lt"/>
                        <a:ea typeface="+mn-ea"/>
                        <a:cs typeface="+mn-cs"/>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800" b="0" kern="1200" dirty="0">
                          <a:solidFill>
                            <a:schemeClr val="accent2">
                              <a:lumMod val="75000"/>
                            </a:schemeClr>
                          </a:solidFill>
                          <a:latin typeface="+mn-lt"/>
                          <a:ea typeface="+mn-ea"/>
                          <a:cs typeface="+mn-cs"/>
                        </a:rPr>
                        <a:t>Outcomes</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64790786"/>
                  </a:ext>
                </a:extLst>
              </a:tr>
            </a:tbl>
          </a:graphicData>
        </a:graphic>
      </p:graphicFrame>
      <p:sp>
        <p:nvSpPr>
          <p:cNvPr id="9" name="Title 3">
            <a:extLst>
              <a:ext uri="{FF2B5EF4-FFF2-40B4-BE49-F238E27FC236}">
                <a16:creationId xmlns:a16="http://schemas.microsoft.com/office/drawing/2014/main" id="{4403474F-4C11-4C2F-9EC3-2AA63BBDF25F}"/>
              </a:ext>
            </a:extLst>
          </p:cNvPr>
          <p:cNvSpPr>
            <a:spLocks noGrp="1"/>
          </p:cNvSpPr>
          <p:nvPr>
            <p:ph type="title" hasCustomPrompt="1"/>
          </p:nvPr>
        </p:nvSpPr>
        <p:spPr>
          <a:xfrm>
            <a:off x="4419600" y="640080"/>
            <a:ext cx="7467600" cy="552204"/>
          </a:xfrm>
          <a:prstGeom prst="rect">
            <a:avLst/>
          </a:prstGeom>
        </p:spPr>
        <p:txBody>
          <a:bodyPr lIns="0" tIns="0" rIns="0" bIns="0" anchor="ctr" anchorCtr="0"/>
          <a:lstStyle>
            <a:lvl1pPr marL="0" indent="0">
              <a:defRPr lang="en-US" b="1" dirty="0">
                <a:solidFill>
                  <a:schemeClr val="accent2">
                    <a:lumMod val="75000"/>
                  </a:schemeClr>
                </a:solidFill>
              </a:defRPr>
            </a:lvl1pPr>
          </a:lstStyle>
          <a:p>
            <a:r>
              <a:rPr lang="en-US" dirty="0"/>
              <a:t>Generic Description of Client (Title Case)</a:t>
            </a:r>
          </a:p>
        </p:txBody>
      </p:sp>
      <p:sp>
        <p:nvSpPr>
          <p:cNvPr id="4" name="Text Placeholder 3">
            <a:extLst>
              <a:ext uri="{FF2B5EF4-FFF2-40B4-BE49-F238E27FC236}">
                <a16:creationId xmlns:a16="http://schemas.microsoft.com/office/drawing/2014/main" id="{B72E2D38-5330-481A-8A2D-27515EAB606D}"/>
              </a:ext>
            </a:extLst>
          </p:cNvPr>
          <p:cNvSpPr>
            <a:spLocks noGrp="1"/>
          </p:cNvSpPr>
          <p:nvPr>
            <p:ph type="body" sz="quarter" idx="13" hasCustomPrompt="1"/>
          </p:nvPr>
        </p:nvSpPr>
        <p:spPr>
          <a:xfrm>
            <a:off x="4419600" y="1295400"/>
            <a:ext cx="7467600" cy="457200"/>
          </a:xfrm>
          <a:prstGeom prst="rect">
            <a:avLst/>
          </a:prstGeom>
        </p:spPr>
        <p:txBody>
          <a:bodyPr lIns="0"/>
          <a:lstStyle>
            <a:lvl1pPr marL="0" indent="0">
              <a:buNone/>
              <a:defRPr sz="1800">
                <a:solidFill>
                  <a:schemeClr val="bg1">
                    <a:lumMod val="50000"/>
                  </a:schemeClr>
                </a:solidFill>
              </a:defRPr>
            </a:lvl1pPr>
            <a:lvl2pPr marL="609556" indent="0">
              <a:buNone/>
              <a:defRPr sz="1800">
                <a:solidFill>
                  <a:schemeClr val="bg1">
                    <a:lumMod val="50000"/>
                  </a:schemeClr>
                </a:solidFill>
              </a:defRPr>
            </a:lvl2pPr>
            <a:lvl3pPr marL="1219109" indent="0">
              <a:buNone/>
              <a:defRPr sz="1800">
                <a:solidFill>
                  <a:schemeClr val="bg1">
                    <a:lumMod val="50000"/>
                  </a:schemeClr>
                </a:solidFill>
              </a:defRPr>
            </a:lvl3pPr>
            <a:lvl4pPr marL="1828662" indent="0">
              <a:buNone/>
              <a:defRPr sz="1800">
                <a:solidFill>
                  <a:schemeClr val="bg1">
                    <a:lumMod val="50000"/>
                  </a:schemeClr>
                </a:solidFill>
              </a:defRPr>
            </a:lvl4pPr>
            <a:lvl5pPr marL="2438216" indent="0">
              <a:buNone/>
              <a:defRPr sz="1800">
                <a:solidFill>
                  <a:schemeClr val="bg1">
                    <a:lumMod val="50000"/>
                  </a:schemeClr>
                </a:solidFill>
              </a:defRPr>
            </a:lvl5pPr>
          </a:lstStyle>
          <a:p>
            <a:pPr lvl="0"/>
            <a:r>
              <a:rPr lang="en-US" dirty="0"/>
              <a:t>Subhead (Sentence case, no punctuation)</a:t>
            </a:r>
          </a:p>
        </p:txBody>
      </p:sp>
      <p:sp>
        <p:nvSpPr>
          <p:cNvPr id="11" name="Text Placeholder 10">
            <a:extLst>
              <a:ext uri="{FF2B5EF4-FFF2-40B4-BE49-F238E27FC236}">
                <a16:creationId xmlns:a16="http://schemas.microsoft.com/office/drawing/2014/main" id="{0C834197-400F-446C-8C06-80562BDF75A9}"/>
              </a:ext>
            </a:extLst>
          </p:cNvPr>
          <p:cNvSpPr>
            <a:spLocks noGrp="1"/>
          </p:cNvSpPr>
          <p:nvPr>
            <p:ph type="body" sz="quarter" idx="14" hasCustomPrompt="1"/>
          </p:nvPr>
        </p:nvSpPr>
        <p:spPr>
          <a:xfrm>
            <a:off x="4419599" y="2341245"/>
            <a:ext cx="2359152" cy="3886200"/>
          </a:xfrm>
          <a:prstGeom prst="rect">
            <a:avLst/>
          </a:prstGeom>
        </p:spPr>
        <p:txBody>
          <a:bodyPr lIns="0"/>
          <a:lstStyle>
            <a:lvl1pPr marL="0" indent="0" fontAlgn="base">
              <a:spcBef>
                <a:spcPct val="0"/>
              </a:spcBef>
              <a:spcAft>
                <a:spcPct val="0"/>
              </a:spcAft>
              <a:buNone/>
              <a:defRPr sz="1050"/>
            </a:lvl1pPr>
            <a:lvl2pPr marL="609556" indent="0">
              <a:buNone/>
              <a:defRPr sz="1050"/>
            </a:lvl2pPr>
            <a:lvl3pPr marL="1219109" indent="0">
              <a:buNone/>
              <a:defRPr sz="1050"/>
            </a:lvl3pPr>
            <a:lvl4pPr marL="1828662" indent="0">
              <a:buNone/>
              <a:defRPr sz="1050"/>
            </a:lvl4pPr>
            <a:lvl5pPr marL="2438216" indent="0">
              <a:buNone/>
              <a:defRPr sz="1050"/>
            </a:lvl5pPr>
          </a:lstStyle>
          <a:p>
            <a:r>
              <a:rPr lang="en-GB" sz="1050" dirty="0"/>
              <a:t>Example: The client needed to boost operational efficiency, flexibility and agility so it could continuously respond to customer demand.</a:t>
            </a:r>
          </a:p>
        </p:txBody>
      </p:sp>
      <p:sp>
        <p:nvSpPr>
          <p:cNvPr id="13" name="Text Placeholder 10">
            <a:extLst>
              <a:ext uri="{FF2B5EF4-FFF2-40B4-BE49-F238E27FC236}">
                <a16:creationId xmlns:a16="http://schemas.microsoft.com/office/drawing/2014/main" id="{E09CAB2B-0D59-4F3A-8262-32034F757D11}"/>
              </a:ext>
            </a:extLst>
          </p:cNvPr>
          <p:cNvSpPr>
            <a:spLocks noGrp="1"/>
          </p:cNvSpPr>
          <p:nvPr>
            <p:ph type="body" sz="quarter" idx="15" hasCustomPrompt="1"/>
          </p:nvPr>
        </p:nvSpPr>
        <p:spPr>
          <a:xfrm>
            <a:off x="6981825" y="2341245"/>
            <a:ext cx="2359152" cy="3886200"/>
          </a:xfrm>
          <a:prstGeom prst="rect">
            <a:avLst/>
          </a:prstGeom>
        </p:spPr>
        <p:txBody>
          <a:bodyPr lIns="0"/>
          <a:lstStyle>
            <a:lvl1pPr marL="0" indent="0" fontAlgn="base">
              <a:spcBef>
                <a:spcPct val="0"/>
              </a:spcBef>
              <a:spcAft>
                <a:spcPct val="0"/>
              </a:spcAft>
              <a:buNone/>
              <a:defRPr kumimoji="1" lang="en-GB" sz="120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r>
              <a:rPr kumimoji="1" lang="en-GB" sz="1050" b="0" i="0" u="none" strike="noStrike" kern="1200" cap="none" spc="0" normalizeH="0" baseline="0" noProof="0" dirty="0">
                <a:ln>
                  <a:noFill/>
                </a:ln>
                <a:solidFill>
                  <a:srgbClr val="404040"/>
                </a:solidFill>
                <a:effectLst/>
                <a:uLnTx/>
                <a:uFillTx/>
                <a:latin typeface="+mn-lt"/>
                <a:cs typeface="+mn-cs"/>
              </a:rPr>
              <a:t>The client partners with </a:t>
            </a:r>
            <a:br>
              <a:rPr kumimoji="1" lang="en-GB" sz="1050" b="0" i="0" u="none" strike="noStrike" kern="1200" cap="none" spc="0" normalizeH="0" baseline="0" noProof="0" dirty="0">
                <a:ln>
                  <a:noFill/>
                </a:ln>
                <a:solidFill>
                  <a:srgbClr val="404040"/>
                </a:solidFill>
                <a:effectLst/>
                <a:uLnTx/>
                <a:uFillTx/>
                <a:latin typeface="+mn-lt"/>
                <a:cs typeface="+mn-cs"/>
              </a:rPr>
            </a:br>
            <a:r>
              <a:rPr kumimoji="1" lang="en-GB" sz="1050" b="0" i="0" u="none" strike="noStrike" kern="1200" cap="none" spc="0" normalizeH="0" baseline="0" noProof="0" dirty="0">
                <a:ln>
                  <a:noFill/>
                </a:ln>
                <a:solidFill>
                  <a:srgbClr val="404040"/>
                </a:solidFill>
                <a:effectLst/>
                <a:uLnTx/>
                <a:uFillTx/>
                <a:latin typeface="+mn-lt"/>
                <a:cs typeface="+mn-cs"/>
              </a:rPr>
              <a:t>NTT DATA to manage IT infrastructure services — covering data </a:t>
            </a:r>
            <a:r>
              <a:rPr kumimoji="1" lang="en-US" sz="1050" b="0" i="0" u="none" strike="noStrike" kern="1200" cap="none" spc="0" normalizeH="0" baseline="0" noProof="0" dirty="0">
                <a:ln>
                  <a:noFill/>
                </a:ln>
                <a:solidFill>
                  <a:srgbClr val="404040"/>
                </a:solidFill>
                <a:effectLst/>
                <a:uLnTx/>
                <a:uFillTx/>
                <a:latin typeface="+mn-lt"/>
                <a:cs typeface="+mn-cs"/>
              </a:rPr>
              <a:t>center</a:t>
            </a:r>
            <a:r>
              <a:rPr kumimoji="1" lang="en-GB" sz="1050" b="0" i="0" u="none" strike="noStrike" kern="1200" cap="none" spc="0" normalizeH="0" baseline="0" noProof="0" dirty="0">
                <a:ln>
                  <a:noFill/>
                </a:ln>
                <a:solidFill>
                  <a:srgbClr val="404040"/>
                </a:solidFill>
                <a:effectLst/>
                <a:uLnTx/>
                <a:uFillTx/>
                <a:latin typeface="+mn-lt"/>
                <a:cs typeface="+mn-cs"/>
              </a:rPr>
              <a:t> and help desk operations, security, servers, networking and messaging — so staff can focus on the core business.</a:t>
            </a:r>
            <a:endParaRPr lang="en-US" sz="1050" dirty="0"/>
          </a:p>
        </p:txBody>
      </p:sp>
      <p:sp>
        <p:nvSpPr>
          <p:cNvPr id="14" name="Text Placeholder 10">
            <a:extLst>
              <a:ext uri="{FF2B5EF4-FFF2-40B4-BE49-F238E27FC236}">
                <a16:creationId xmlns:a16="http://schemas.microsoft.com/office/drawing/2014/main" id="{04C75FEB-4BF0-4940-9459-71F22DCD8AD5}"/>
              </a:ext>
            </a:extLst>
          </p:cNvPr>
          <p:cNvSpPr>
            <a:spLocks noGrp="1"/>
          </p:cNvSpPr>
          <p:nvPr>
            <p:ph type="body" sz="quarter" idx="16" hasCustomPrompt="1"/>
          </p:nvPr>
        </p:nvSpPr>
        <p:spPr>
          <a:xfrm>
            <a:off x="9528048" y="2341245"/>
            <a:ext cx="2359152" cy="3886200"/>
          </a:xfrm>
          <a:prstGeom prst="rect">
            <a:avLst/>
          </a:prstGeom>
        </p:spPr>
        <p:txBody>
          <a:bodyPr lIns="0"/>
          <a:lstStyle>
            <a:lvl1pPr marL="227013" indent="-171450" fontAlgn="base">
              <a:spcBef>
                <a:spcPct val="0"/>
              </a:spcBef>
              <a:spcAft>
                <a:spcPts val="600"/>
              </a:spcAft>
              <a:buClr>
                <a:schemeClr val="accent2"/>
              </a:buClr>
              <a:buFont typeface="Arial" panose="020B0604020202020204" pitchFamily="34" charset="0"/>
              <a:buChar char="•"/>
              <a:defRPr kumimoji="1" lang="en-GB" sz="120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pPr marL="227013" lvl="0" indent="-171450" fontAlgn="base">
              <a:spcBef>
                <a:spcPct val="0"/>
              </a:spcBef>
              <a:spcAft>
                <a:spcPts val="600"/>
              </a:spcAft>
              <a:buClr>
                <a:schemeClr val="accent2"/>
              </a:buClr>
              <a:buFont typeface="Arial" panose="020B0604020202020204" pitchFamily="34" charset="0"/>
              <a:buChar char="•"/>
            </a:pPr>
            <a:r>
              <a:rPr lang="en-US" sz="1050" dirty="0">
                <a:solidFill>
                  <a:srgbClr val="444444"/>
                </a:solidFill>
                <a:ea typeface="Museo Sans For Dell" pitchFamily="2" charset="0"/>
              </a:rPr>
              <a:t>Bullets</a:t>
            </a:r>
            <a:endParaRPr kumimoji="1" lang="en-US" sz="1050" dirty="0">
              <a:solidFill>
                <a:srgbClr val="444444"/>
              </a:solidFill>
              <a:ea typeface="Museo Sans For Dell" pitchFamily="2" charset="0"/>
            </a:endParaRPr>
          </a:p>
        </p:txBody>
      </p:sp>
      <p:sp>
        <p:nvSpPr>
          <p:cNvPr id="18" name="Text Placeholder 17">
            <a:extLst>
              <a:ext uri="{FF2B5EF4-FFF2-40B4-BE49-F238E27FC236}">
                <a16:creationId xmlns:a16="http://schemas.microsoft.com/office/drawing/2014/main" id="{F10DB331-BCC2-4933-82DD-8532EA7B4DB7}"/>
              </a:ext>
            </a:extLst>
          </p:cNvPr>
          <p:cNvSpPr>
            <a:spLocks noGrp="1"/>
          </p:cNvSpPr>
          <p:nvPr>
            <p:ph type="body" sz="quarter" idx="17" hasCustomPrompt="1"/>
          </p:nvPr>
        </p:nvSpPr>
        <p:spPr>
          <a:xfrm>
            <a:off x="4419600" y="4876800"/>
            <a:ext cx="7467600" cy="1060839"/>
          </a:xfrm>
          <a:prstGeom prst="rect">
            <a:avLst/>
          </a:prstGeom>
          <a:solidFill>
            <a:schemeClr val="accent4"/>
          </a:solidFill>
        </p:spPr>
        <p:txBody>
          <a:bodyPr anchor="ctr"/>
          <a:lstStyle>
            <a:lvl1pPr marL="0" indent="0" algn="ctr">
              <a:buNone/>
              <a:defRPr sz="1800" b="0">
                <a:solidFill>
                  <a:schemeClr val="bg1"/>
                </a:solidFill>
              </a:defRPr>
            </a:lvl1pPr>
          </a:lstStyle>
          <a:p>
            <a:pPr lvl="0"/>
            <a:r>
              <a:rPr lang="en-US" dirty="0"/>
              <a:t>-- Remove Before Presenting -- For the Development of “Success Stories” Only (unnamed or anonymous case studies)</a:t>
            </a:r>
          </a:p>
        </p:txBody>
      </p:sp>
    </p:spTree>
    <p:extLst>
      <p:ext uri="{BB962C8B-B14F-4D97-AF65-F5344CB8AC3E}">
        <p14:creationId xmlns:p14="http://schemas.microsoft.com/office/powerpoint/2010/main" val="628198456"/>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Layou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607040" cy="457200"/>
          </a:xfrm>
        </p:spPr>
        <p:txBody>
          <a:bodyPr/>
          <a:lstStyle/>
          <a:p>
            <a:r>
              <a:rPr lang="en-US"/>
              <a:t>Click to edit Master title style</a:t>
            </a:r>
          </a:p>
        </p:txBody>
      </p:sp>
    </p:spTree>
    <p:extLst>
      <p:ext uri="{BB962C8B-B14F-4D97-AF65-F5344CB8AC3E}">
        <p14:creationId xmlns:p14="http://schemas.microsoft.com/office/powerpoint/2010/main" val="19281874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vider Slide - Human Blue">
    <p:bg>
      <p:bgPr>
        <a:solidFill>
          <a:schemeClr val="accent2"/>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Footer Placeholder 1">
            <a:extLst>
              <a:ext uri="{FF2B5EF4-FFF2-40B4-BE49-F238E27FC236}">
                <a16:creationId xmlns:a16="http://schemas.microsoft.com/office/drawing/2014/main" id="{1D060813-35FD-49A2-8E36-AEA23C17F61E}"/>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2023 NTT DATA, Inc. All rights reserved.</a:t>
            </a:r>
          </a:p>
        </p:txBody>
      </p:sp>
      <p:sp>
        <p:nvSpPr>
          <p:cNvPr id="8" name="Slide Number Placeholder 2">
            <a:extLst>
              <a:ext uri="{FF2B5EF4-FFF2-40B4-BE49-F238E27FC236}">
                <a16:creationId xmlns:a16="http://schemas.microsoft.com/office/drawing/2014/main" id="{D6DFEA91-6D5D-4821-BB70-31F926CD2D1E}"/>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9" name="Text Placeholder 2">
            <a:extLst>
              <a:ext uri="{FF2B5EF4-FFF2-40B4-BE49-F238E27FC236}">
                <a16:creationId xmlns:a16="http://schemas.microsoft.com/office/drawing/2014/main" id="{34AEFB69-85BA-4D0C-BFA2-34ABA6779977}"/>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F20018E5-3262-4051-AFC3-3172D793DBC8}"/>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367186450"/>
      </p:ext>
    </p:extLst>
  </p:cSld>
  <p:clrMapOvr>
    <a:masterClrMapping/>
  </p:clrMapOvr>
  <p:extLst>
    <p:ext uri="{DCECCB84-F9BA-43D5-87BE-67443E8EF086}">
      <p15:sldGuideLst xmlns:p15="http://schemas.microsoft.com/office/powerpoint/2012/main">
        <p15:guide id="1" pos="3840" userDrawn="1">
          <p15:clr>
            <a:srgbClr val="FBAE40"/>
          </p15:clr>
        </p15:guide>
        <p15:guide id="2" pos="192" userDrawn="1">
          <p15:clr>
            <a:srgbClr val="FBAE40"/>
          </p15:clr>
        </p15:guide>
        <p15:guide id="3" pos="7488"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Divider Slide - Smart Navy">
    <p:bg>
      <p:bgPr>
        <a:solidFill>
          <a:schemeClr val="tx2"/>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0B153D"/>
          </a:solidFill>
          <a:ln>
            <a:noFill/>
          </a:ln>
        </p:spPr>
        <p:txBody>
          <a:bodyPr vert="horz" wrap="square" lIns="91440" tIns="45720" rIns="91440" bIns="45720" numCol="1" anchor="t" anchorCtr="0" compatLnSpc="1">
            <a:prstTxWarp prst="textNoShape">
              <a:avLst/>
            </a:prstTxWarp>
          </a:bodyPr>
          <a:lstStyle/>
          <a:p>
            <a:endParaRPr lang="en-US"/>
          </a:p>
        </p:txBody>
      </p:sp>
      <p:sp>
        <p:nvSpPr>
          <p:cNvPr id="7" name="Footer Placeholder 1">
            <a:extLst>
              <a:ext uri="{FF2B5EF4-FFF2-40B4-BE49-F238E27FC236}">
                <a16:creationId xmlns:a16="http://schemas.microsoft.com/office/drawing/2014/main" id="{B94F3CAE-F017-42CE-84B2-45CA729003B4}"/>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2023 NTT DATA, Inc. All rights reserved.</a:t>
            </a:r>
          </a:p>
        </p:txBody>
      </p:sp>
      <p:sp>
        <p:nvSpPr>
          <p:cNvPr id="8" name="Slide Number Placeholder 2">
            <a:extLst>
              <a:ext uri="{FF2B5EF4-FFF2-40B4-BE49-F238E27FC236}">
                <a16:creationId xmlns:a16="http://schemas.microsoft.com/office/drawing/2014/main" id="{C88D7D23-6380-4790-9407-F2DB10096D06}"/>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ext Placeholder 2">
            <a:extLst>
              <a:ext uri="{FF2B5EF4-FFF2-40B4-BE49-F238E27FC236}">
                <a16:creationId xmlns:a16="http://schemas.microsoft.com/office/drawing/2014/main" id="{9EED1E5A-B740-4A27-9D93-3496F12EADDD}"/>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1DB5E23D-9A6F-46FB-82D8-1B163F8593FD}"/>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648259134"/>
      </p:ext>
    </p:extLst>
  </p:cSld>
  <p:clrMapOvr>
    <a:masterClrMapping/>
  </p:clrMapOvr>
  <p:extLst>
    <p:ext uri="{DCECCB84-F9BA-43D5-87BE-67443E8EF086}">
      <p15:sldGuideLst xmlns:p15="http://schemas.microsoft.com/office/powerpoint/2012/main">
        <p15:guide id="1" pos="3840" userDrawn="1">
          <p15:clr>
            <a:srgbClr val="FBAE40"/>
          </p15:clr>
        </p15:guide>
        <p15:guide id="2" pos="192" userDrawn="1">
          <p15:clr>
            <a:srgbClr val="FBAE40"/>
          </p15:clr>
        </p15:guide>
        <p15:guide id="3" pos="7488"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Divider Slide - Smart Blue">
    <p:bg>
      <p:bgPr>
        <a:solidFill>
          <a:schemeClr val="bg2"/>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006E9A"/>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Slide Number Placeholder 2">
            <a:extLst>
              <a:ext uri="{FF2B5EF4-FFF2-40B4-BE49-F238E27FC236}">
                <a16:creationId xmlns:a16="http://schemas.microsoft.com/office/drawing/2014/main" id="{6CDF98F7-BF4B-495B-85C0-8FAC45DA4E57}"/>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ext Placeholder 2">
            <a:extLst>
              <a:ext uri="{FF2B5EF4-FFF2-40B4-BE49-F238E27FC236}">
                <a16:creationId xmlns:a16="http://schemas.microsoft.com/office/drawing/2014/main" id="{1A8203C1-F66F-4CD4-A085-98D0ECF26AE2}"/>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714C0430-F884-4B31-924F-470F853576E1}"/>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ooter Placeholder 1">
            <a:extLst>
              <a:ext uri="{FF2B5EF4-FFF2-40B4-BE49-F238E27FC236}">
                <a16:creationId xmlns:a16="http://schemas.microsoft.com/office/drawing/2014/main" id="{E15998DD-6261-420B-99FD-4065E95FFBFE}"/>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2023 NTT DATA, Inc. All rights reserved.</a:t>
            </a:r>
          </a:p>
        </p:txBody>
      </p:sp>
    </p:spTree>
    <p:extLst>
      <p:ext uri="{BB962C8B-B14F-4D97-AF65-F5344CB8AC3E}">
        <p14:creationId xmlns:p14="http://schemas.microsoft.com/office/powerpoint/2010/main" val="3544353370"/>
      </p:ext>
    </p:extLst>
  </p:cSld>
  <p:clrMapOvr>
    <a:masterClrMapping/>
  </p:clrMapOvr>
  <p:extLst>
    <p:ext uri="{DCECCB84-F9BA-43D5-87BE-67443E8EF086}">
      <p15:sldGuideLst xmlns:p15="http://schemas.microsoft.com/office/powerpoint/2012/main">
        <p15:guide id="1" pos="192" userDrawn="1">
          <p15:clr>
            <a:srgbClr val="FBAE40"/>
          </p15:clr>
        </p15:guide>
        <p15:guide id="2" pos="7488"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ivider Slide - Gray">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494949"/>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Slide Number Placeholder 2">
            <a:extLst>
              <a:ext uri="{FF2B5EF4-FFF2-40B4-BE49-F238E27FC236}">
                <a16:creationId xmlns:a16="http://schemas.microsoft.com/office/drawing/2014/main" id="{506D9256-69F4-4846-8406-BC377285E39E}"/>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ext Placeholder 2">
            <a:extLst>
              <a:ext uri="{FF2B5EF4-FFF2-40B4-BE49-F238E27FC236}">
                <a16:creationId xmlns:a16="http://schemas.microsoft.com/office/drawing/2014/main" id="{638A7FD6-9D39-40A8-B4A5-64479B40DF87}"/>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CEAA0B5C-CEEE-4E55-8CC5-8378DAEADFF6}"/>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ooter Placeholder 1">
            <a:extLst>
              <a:ext uri="{FF2B5EF4-FFF2-40B4-BE49-F238E27FC236}">
                <a16:creationId xmlns:a16="http://schemas.microsoft.com/office/drawing/2014/main" id="{1D6D1061-9EA6-4D4B-85E3-6D2CB22979E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2023 NTT DATA, Inc. All rights reserved.</a:t>
            </a:r>
          </a:p>
        </p:txBody>
      </p:sp>
    </p:spTree>
    <p:extLst>
      <p:ext uri="{BB962C8B-B14F-4D97-AF65-F5344CB8AC3E}">
        <p14:creationId xmlns:p14="http://schemas.microsoft.com/office/powerpoint/2010/main" val="3906624793"/>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Divider Slide - Drk Gray">
    <p:bg>
      <p:bgPr>
        <a:solidFill>
          <a:schemeClr val="tx1"/>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2C2C2C"/>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Slide Number Placeholder 2">
            <a:extLst>
              <a:ext uri="{FF2B5EF4-FFF2-40B4-BE49-F238E27FC236}">
                <a16:creationId xmlns:a16="http://schemas.microsoft.com/office/drawing/2014/main" id="{084F0463-89F9-4D4B-B255-1EFE739F2F5D}"/>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ext Placeholder 2">
            <a:extLst>
              <a:ext uri="{FF2B5EF4-FFF2-40B4-BE49-F238E27FC236}">
                <a16:creationId xmlns:a16="http://schemas.microsoft.com/office/drawing/2014/main" id="{D7299AA9-FFE3-4ECF-B834-64F0717EAFFE}"/>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E2D9BF53-29B6-4650-8772-EC4754B0B2EA}"/>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ooter Placeholder 1">
            <a:extLst>
              <a:ext uri="{FF2B5EF4-FFF2-40B4-BE49-F238E27FC236}">
                <a16:creationId xmlns:a16="http://schemas.microsoft.com/office/drawing/2014/main" id="{DC464D6E-7468-4617-B3DD-E7BDF0696820}"/>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2023 NTT DATA, Inc. All rights reserved.</a:t>
            </a:r>
          </a:p>
        </p:txBody>
      </p:sp>
    </p:spTree>
    <p:extLst>
      <p:ext uri="{BB962C8B-B14F-4D97-AF65-F5344CB8AC3E}">
        <p14:creationId xmlns:p14="http://schemas.microsoft.com/office/powerpoint/2010/main" val="4011031073"/>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Divider Slide - Delightful Yellow">
    <p:bg>
      <p:bgPr>
        <a:gradFill>
          <a:gsLst>
            <a:gs pos="0">
              <a:schemeClr val="accent3"/>
            </a:gs>
            <a:gs pos="100000">
              <a:schemeClr val="accent3">
                <a:lumMod val="90000"/>
              </a:schemeClr>
            </a:gs>
          </a:gsLst>
          <a:lin ang="5400000" scaled="1"/>
        </a:gra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C89D00"/>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Slide Number Placeholder 2">
            <a:extLst>
              <a:ext uri="{FF2B5EF4-FFF2-40B4-BE49-F238E27FC236}">
                <a16:creationId xmlns:a16="http://schemas.microsoft.com/office/drawing/2014/main" id="{61A26B08-9158-4967-B8A3-A95F4ABF91CD}"/>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ext Placeholder 2">
            <a:extLst>
              <a:ext uri="{FF2B5EF4-FFF2-40B4-BE49-F238E27FC236}">
                <a16:creationId xmlns:a16="http://schemas.microsoft.com/office/drawing/2014/main" id="{F6444E9A-BCF2-4F85-8931-4AC83019969C}"/>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F7185149-67AC-4278-9BF7-17496CDD86CE}"/>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ooter Placeholder 1">
            <a:extLst>
              <a:ext uri="{FF2B5EF4-FFF2-40B4-BE49-F238E27FC236}">
                <a16:creationId xmlns:a16="http://schemas.microsoft.com/office/drawing/2014/main" id="{F8E05802-5710-4A68-83B2-38D56E4DAED4}"/>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2023 NTT DATA, Inc. All rights reserved.</a:t>
            </a:r>
          </a:p>
        </p:txBody>
      </p:sp>
    </p:spTree>
    <p:extLst>
      <p:ext uri="{BB962C8B-B14F-4D97-AF65-F5344CB8AC3E}">
        <p14:creationId xmlns:p14="http://schemas.microsoft.com/office/powerpoint/2010/main" val="2046902095"/>
      </p:ext>
    </p:extLst>
  </p:cSld>
  <p:clrMapOvr>
    <a:masterClrMapping/>
  </p:clrMapOvr>
  <p:extLst>
    <p:ext uri="{DCECCB84-F9BA-43D5-87BE-67443E8EF086}">
      <p15:sldGuideLst xmlns:p15="http://schemas.microsoft.com/office/powerpoint/2012/main">
        <p15:guide id="1" pos="3840" userDrawn="1">
          <p15:clr>
            <a:srgbClr val="FFFFFF"/>
          </p15:clr>
        </p15:guide>
        <p15:guide id="2" pos="7488" userDrawn="1">
          <p15:clr>
            <a:srgbClr val="FFFFFF"/>
          </p15:clr>
        </p15:guide>
        <p15:guide id="3" pos="192" userDrawn="1">
          <p15:clr>
            <a:srgbClr val="FFFFFF"/>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Divider Slide - Dynamic Red">
    <p:bg>
      <p:bgPr>
        <a:gradFill>
          <a:gsLst>
            <a:gs pos="0">
              <a:schemeClr val="accent4"/>
            </a:gs>
            <a:gs pos="100000">
              <a:schemeClr val="accent4">
                <a:lumMod val="90000"/>
              </a:schemeClr>
            </a:gs>
          </a:gsLst>
          <a:lin ang="5400000" scaled="1"/>
        </a:gra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9E3A22"/>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Slide Number Placeholder 2">
            <a:extLst>
              <a:ext uri="{FF2B5EF4-FFF2-40B4-BE49-F238E27FC236}">
                <a16:creationId xmlns:a16="http://schemas.microsoft.com/office/drawing/2014/main" id="{CC9EC8F5-2F55-4C9F-90DE-8D9761994DA3}"/>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ext Placeholder 2">
            <a:extLst>
              <a:ext uri="{FF2B5EF4-FFF2-40B4-BE49-F238E27FC236}">
                <a16:creationId xmlns:a16="http://schemas.microsoft.com/office/drawing/2014/main" id="{1EA2D50C-217A-4E68-9AFC-24E0273880EB}"/>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CF2D367C-3145-4484-8B03-3DD825210F72}"/>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ooter Placeholder 1">
            <a:extLst>
              <a:ext uri="{FF2B5EF4-FFF2-40B4-BE49-F238E27FC236}">
                <a16:creationId xmlns:a16="http://schemas.microsoft.com/office/drawing/2014/main" id="{586F2BBD-8D2D-490B-8A3E-C3DF3CBACEE7}"/>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2023 NTT DATA, Inc. All rights reserved.</a:t>
            </a:r>
          </a:p>
        </p:txBody>
      </p:sp>
    </p:spTree>
    <p:extLst>
      <p:ext uri="{BB962C8B-B14F-4D97-AF65-F5344CB8AC3E}">
        <p14:creationId xmlns:p14="http://schemas.microsoft.com/office/powerpoint/2010/main" val="3417733183"/>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Divider Slide - Green">
    <p:bg>
      <p:bgPr>
        <a:gradFill>
          <a:gsLst>
            <a:gs pos="0">
              <a:schemeClr val="accent5"/>
            </a:gs>
            <a:gs pos="100000">
              <a:schemeClr val="accent5">
                <a:lumMod val="90000"/>
              </a:schemeClr>
            </a:gs>
          </a:gsLst>
          <a:lin ang="5400000" scaled="1"/>
        </a:gra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6D9644"/>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Slide Number Placeholder 2">
            <a:extLst>
              <a:ext uri="{FF2B5EF4-FFF2-40B4-BE49-F238E27FC236}">
                <a16:creationId xmlns:a16="http://schemas.microsoft.com/office/drawing/2014/main" id="{1C4E59A7-29AB-413D-999E-CE16C2494A42}"/>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ext Placeholder 2">
            <a:extLst>
              <a:ext uri="{FF2B5EF4-FFF2-40B4-BE49-F238E27FC236}">
                <a16:creationId xmlns:a16="http://schemas.microsoft.com/office/drawing/2014/main" id="{0B4DD840-BBD0-42CF-AA51-B2D658DB2998}"/>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A1F59812-0A57-4D06-8C90-0F39D7BFE4C4}"/>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ooter Placeholder 1">
            <a:extLst>
              <a:ext uri="{FF2B5EF4-FFF2-40B4-BE49-F238E27FC236}">
                <a16:creationId xmlns:a16="http://schemas.microsoft.com/office/drawing/2014/main" id="{95D1EB72-428F-4777-913A-8768E6C56E93}"/>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2023 NTT DATA, Inc. All rights reserved.</a:t>
            </a:r>
          </a:p>
        </p:txBody>
      </p:sp>
    </p:spTree>
    <p:extLst>
      <p:ext uri="{BB962C8B-B14F-4D97-AF65-F5344CB8AC3E}">
        <p14:creationId xmlns:p14="http://schemas.microsoft.com/office/powerpoint/2010/main" val="1568241470"/>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Divider Slide - Purple Tinted">
    <p:bg>
      <p:bgPr>
        <a:solidFill>
          <a:schemeClr val="accent6">
            <a:lumMod val="50000"/>
          </a:schemeClr>
        </a:solidFill>
        <a:effectLst/>
      </p:bgPr>
    </p:bg>
    <p:spTree>
      <p:nvGrpSpPr>
        <p:cNvPr id="1" name=""/>
        <p:cNvGrpSpPr/>
        <p:nvPr/>
      </p:nvGrpSpPr>
      <p:grpSpPr>
        <a:xfrm>
          <a:off x="0" y="0"/>
          <a:ext cx="0" cy="0"/>
          <a:chOff x="0" y="0"/>
          <a:chExt cx="0" cy="0"/>
        </a:xfrm>
      </p:grpSpPr>
      <p:sp>
        <p:nvSpPr>
          <p:cNvPr id="11" name="Freeform 5">
            <a:extLst>
              <a:ext uri="{FF2B5EF4-FFF2-40B4-BE49-F238E27FC236}">
                <a16:creationId xmlns:a16="http://schemas.microsoft.com/office/drawing/2014/main" id="{998ED156-1AB5-4B96-BB64-69BB7DD751EA}"/>
              </a:ext>
            </a:extLst>
          </p:cNvPr>
          <p:cNvSpPr>
            <a:spLocks/>
          </p:cNvSpPr>
          <p:nvPr userDrawn="1"/>
        </p:nvSpPr>
        <p:spPr bwMode="auto">
          <a:xfrm>
            <a:off x="3175" y="0"/>
            <a:ext cx="5224380" cy="6858000"/>
          </a:xfrm>
          <a:custGeom>
            <a:avLst/>
            <a:gdLst>
              <a:gd name="T0" fmla="*/ 1111 w 1691"/>
              <a:gd name="T1" fmla="*/ 1108 h 2215"/>
              <a:gd name="T2" fmla="*/ 1108 w 1691"/>
              <a:gd name="T3" fmla="*/ 1108 h 2215"/>
              <a:gd name="T4" fmla="*/ 1108 w 1691"/>
              <a:gd name="T5" fmla="*/ 1102 h 2215"/>
              <a:gd name="T6" fmla="*/ 815 w 1691"/>
              <a:gd name="T7" fmla="*/ 569 h 2215"/>
              <a:gd name="T8" fmla="*/ 0 w 1691"/>
              <a:gd name="T9" fmla="*/ 0 h 2215"/>
              <a:gd name="T10" fmla="*/ 0 w 1691"/>
              <a:gd name="T11" fmla="*/ 1108 h 2215"/>
              <a:gd name="T12" fmla="*/ 0 w 1691"/>
              <a:gd name="T13" fmla="*/ 1213 h 2215"/>
              <a:gd name="T14" fmla="*/ 34 w 1691"/>
              <a:gd name="T15" fmla="*/ 1257 h 2215"/>
              <a:gd name="T16" fmla="*/ 522 w 1691"/>
              <a:gd name="T17" fmla="*/ 2215 h 2215"/>
              <a:gd name="T18" fmla="*/ 1108 w 1691"/>
              <a:gd name="T19" fmla="*/ 2215 h 2215"/>
              <a:gd name="T20" fmla="*/ 1691 w 1691"/>
              <a:gd name="T21" fmla="*/ 2215 h 2215"/>
              <a:gd name="T22" fmla="*/ 1111 w 1691"/>
              <a:gd name="T23" fmla="*/ 1108 h 2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91" h="2215">
                <a:moveTo>
                  <a:pt x="1111" y="1108"/>
                </a:moveTo>
                <a:cubicBezTo>
                  <a:pt x="1108" y="1108"/>
                  <a:pt x="1108" y="1108"/>
                  <a:pt x="1108" y="1108"/>
                </a:cubicBezTo>
                <a:cubicBezTo>
                  <a:pt x="1108" y="1102"/>
                  <a:pt x="1108" y="1102"/>
                  <a:pt x="1108" y="1102"/>
                </a:cubicBezTo>
                <a:cubicBezTo>
                  <a:pt x="965" y="833"/>
                  <a:pt x="857" y="635"/>
                  <a:pt x="815" y="569"/>
                </a:cubicBezTo>
                <a:cubicBezTo>
                  <a:pt x="624" y="269"/>
                  <a:pt x="397" y="50"/>
                  <a:pt x="0" y="0"/>
                </a:cubicBezTo>
                <a:cubicBezTo>
                  <a:pt x="0" y="1108"/>
                  <a:pt x="0" y="1108"/>
                  <a:pt x="0" y="1108"/>
                </a:cubicBezTo>
                <a:cubicBezTo>
                  <a:pt x="0" y="1213"/>
                  <a:pt x="0" y="1213"/>
                  <a:pt x="0" y="1213"/>
                </a:cubicBezTo>
                <a:cubicBezTo>
                  <a:pt x="13" y="1224"/>
                  <a:pt x="24" y="1239"/>
                  <a:pt x="34" y="1257"/>
                </a:cubicBezTo>
                <a:cubicBezTo>
                  <a:pt x="42" y="1273"/>
                  <a:pt x="250" y="1684"/>
                  <a:pt x="522" y="2215"/>
                </a:cubicBezTo>
                <a:cubicBezTo>
                  <a:pt x="1108" y="2215"/>
                  <a:pt x="1108" y="2215"/>
                  <a:pt x="1108" y="2215"/>
                </a:cubicBezTo>
                <a:cubicBezTo>
                  <a:pt x="1691" y="2215"/>
                  <a:pt x="1691" y="2215"/>
                  <a:pt x="1691" y="2215"/>
                </a:cubicBezTo>
                <a:cubicBezTo>
                  <a:pt x="1483" y="1814"/>
                  <a:pt x="1274" y="1415"/>
                  <a:pt x="1111" y="1108"/>
                </a:cubicBezTo>
                <a:close/>
              </a:path>
            </a:pathLst>
          </a:custGeom>
          <a:solidFill>
            <a:srgbClr val="471935"/>
          </a:solidFill>
          <a:ln>
            <a:noFill/>
          </a:ln>
        </p:spPr>
        <p:txBody>
          <a:bodyPr vert="horz" wrap="square" lIns="91440" tIns="45720" rIns="91440" bIns="45720" numCol="1" anchor="t" anchorCtr="0" compatLnSpc="1">
            <a:prstTxWarp prst="textNoShape">
              <a:avLst/>
            </a:prstTxWarp>
          </a:bodyPr>
          <a:lstStyle/>
          <a:p>
            <a:endParaRPr lang="en-US"/>
          </a:p>
        </p:txBody>
      </p:sp>
      <p:sp>
        <p:nvSpPr>
          <p:cNvPr id="8" name="Slide Number Placeholder 2">
            <a:extLst>
              <a:ext uri="{FF2B5EF4-FFF2-40B4-BE49-F238E27FC236}">
                <a16:creationId xmlns:a16="http://schemas.microsoft.com/office/drawing/2014/main" id="{407C339E-F549-4195-B2AF-6498D38ED507}"/>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10" name="Text Placeholder 2">
            <a:extLst>
              <a:ext uri="{FF2B5EF4-FFF2-40B4-BE49-F238E27FC236}">
                <a16:creationId xmlns:a16="http://schemas.microsoft.com/office/drawing/2014/main" id="{5B760E1B-4F8A-478E-807E-2E72332393CE}"/>
              </a:ext>
            </a:extLst>
          </p:cNvPr>
          <p:cNvSpPr>
            <a:spLocks noGrp="1"/>
          </p:cNvSpPr>
          <p:nvPr>
            <p:ph type="body" sz="quarter" idx="12" hasCustomPrompt="1"/>
          </p:nvPr>
        </p:nvSpPr>
        <p:spPr>
          <a:xfrm>
            <a:off x="3962400" y="1295400"/>
            <a:ext cx="7543800" cy="4343400"/>
          </a:xfrm>
          <a:prstGeom prst="rect">
            <a:avLst/>
          </a:prstGeom>
        </p:spPr>
        <p:txBody>
          <a:bodyPr anchor="ctr"/>
          <a:lstStyle>
            <a:lvl1pPr marL="0" indent="0" algn="ctr">
              <a:buNone/>
              <a:defRPr>
                <a:solidFill>
                  <a:schemeClr val="bg1"/>
                </a:solidFill>
              </a:defRPr>
            </a:lvl1pPr>
            <a:lvl2pPr marL="609556" indent="0">
              <a:buNone/>
              <a:defRPr>
                <a:solidFill>
                  <a:schemeClr val="bg1"/>
                </a:solidFill>
              </a:defRPr>
            </a:lvl2pPr>
            <a:lvl3pPr marL="1219109" indent="0">
              <a:buNone/>
              <a:defRPr>
                <a:solidFill>
                  <a:schemeClr val="bg1"/>
                </a:solidFill>
              </a:defRPr>
            </a:lvl3pPr>
            <a:lvl4pPr marL="1828662" indent="0">
              <a:buNone/>
              <a:defRPr>
                <a:solidFill>
                  <a:schemeClr val="bg1"/>
                </a:solidFill>
              </a:defRPr>
            </a:lvl4pPr>
            <a:lvl5pPr marL="2438216" indent="0">
              <a:buNone/>
              <a:defRPr>
                <a:solidFill>
                  <a:schemeClr val="bg1"/>
                </a:solidFill>
              </a:defRPr>
            </a:lvl5pPr>
          </a:lstStyle>
          <a:p>
            <a:pPr lvl="0"/>
            <a:r>
              <a:rPr lang="en-US" dirty="0"/>
              <a:t>[Middle Title Page]</a:t>
            </a:r>
          </a:p>
        </p:txBody>
      </p:sp>
      <p:sp>
        <p:nvSpPr>
          <p:cNvPr id="12" name="Freeform 5">
            <a:extLst>
              <a:ext uri="{FF2B5EF4-FFF2-40B4-BE49-F238E27FC236}">
                <a16:creationId xmlns:a16="http://schemas.microsoft.com/office/drawing/2014/main" id="{3EC6E173-FBBF-4238-8F99-F007BE92FB8A}"/>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ooter Placeholder 1">
            <a:extLst>
              <a:ext uri="{FF2B5EF4-FFF2-40B4-BE49-F238E27FC236}">
                <a16:creationId xmlns:a16="http://schemas.microsoft.com/office/drawing/2014/main" id="{4CB3A1FD-6E15-4FCB-8185-36559E2833C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2023 NTT DATA, Inc. All rights reserved.</a:t>
            </a:r>
          </a:p>
        </p:txBody>
      </p:sp>
    </p:spTree>
    <p:extLst>
      <p:ext uri="{BB962C8B-B14F-4D97-AF65-F5344CB8AC3E}">
        <p14:creationId xmlns:p14="http://schemas.microsoft.com/office/powerpoint/2010/main" val="2916154537"/>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Agenda Slide - BF-H">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14" name="タイトル 1">
            <a:extLst>
              <a:ext uri="{FF2B5EF4-FFF2-40B4-BE49-F238E27FC236}">
                <a16:creationId xmlns:a16="http://schemas.microsoft.com/office/drawing/2014/main" id="{E209CA9E-EA71-4D07-95CE-EA78E13E3F63}"/>
              </a:ext>
            </a:extLst>
          </p:cNvPr>
          <p:cNvSpPr>
            <a:spLocks noGrp="1"/>
          </p:cNvSpPr>
          <p:nvPr>
            <p:ph type="title" hasCustomPrompt="1"/>
          </p:nvPr>
        </p:nvSpPr>
        <p:spPr>
          <a:xfrm>
            <a:off x="228600" y="228600"/>
            <a:ext cx="11734800"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[Agenda]</a:t>
            </a:r>
          </a:p>
        </p:txBody>
      </p:sp>
      <p:sp>
        <p:nvSpPr>
          <p:cNvPr id="17" name="Content Placeholder 2">
            <a:extLst>
              <a:ext uri="{FF2B5EF4-FFF2-40B4-BE49-F238E27FC236}">
                <a16:creationId xmlns:a16="http://schemas.microsoft.com/office/drawing/2014/main" id="{A97DDC82-36D5-4738-989D-30338EA824B8}"/>
              </a:ext>
            </a:extLst>
          </p:cNvPr>
          <p:cNvSpPr>
            <a:spLocks noGrp="1"/>
          </p:cNvSpPr>
          <p:nvPr>
            <p:ph idx="1"/>
          </p:nvPr>
        </p:nvSpPr>
        <p:spPr>
          <a:xfrm>
            <a:off x="3352800" y="1143000"/>
            <a:ext cx="8229600" cy="5257800"/>
          </a:xfrm>
          <a:prstGeom prst="rect">
            <a:avLst/>
          </a:prstGeom>
        </p:spPr>
        <p:txBody>
          <a:bodyPr/>
          <a:lstStyle>
            <a:lvl1pPr marL="457200" indent="-457200" algn="l" defTabSz="914400" rtl="0" eaLnBrk="1" latinLnBrk="0" hangingPunct="1">
              <a:lnSpc>
                <a:spcPct val="100000"/>
              </a:lnSpc>
              <a:buClr>
                <a:schemeClr val="bg2"/>
              </a:buClr>
              <a:buSzPct val="100000"/>
              <a:buFont typeface="+mj-lt"/>
              <a:buAutoNum type="arabicPeriod"/>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8" name="Footer Placeholder 1">
            <a:extLst>
              <a:ext uri="{FF2B5EF4-FFF2-40B4-BE49-F238E27FC236}">
                <a16:creationId xmlns:a16="http://schemas.microsoft.com/office/drawing/2014/main" id="{F93CD1FC-848D-4FBD-B222-AB1FF81F9C31}"/>
              </a:ext>
            </a:extLst>
          </p:cNvPr>
          <p:cNvSpPr>
            <a:spLocks noGrp="1"/>
          </p:cNvSpPr>
          <p:nvPr>
            <p:ph type="ftr" sz="quarter" idx="10"/>
          </p:nvPr>
        </p:nvSpPr>
        <p:spPr>
          <a:xfrm>
            <a:off x="1752600" y="6556248"/>
            <a:ext cx="2560320" cy="182880"/>
          </a:xfrm>
          <a:prstGeom prst="rect">
            <a:avLst/>
          </a:prstGeom>
        </p:spPr>
        <p:txBody>
          <a:bodyPr anchor="ctr"/>
          <a:lstStyle>
            <a:lvl1pPr>
              <a:defRPr sz="800">
                <a:solidFill>
                  <a:schemeClr val="accent2"/>
                </a:solidFill>
              </a:defRPr>
            </a:lvl1pPr>
          </a:lstStyle>
          <a:p>
            <a:pPr defTabSz="609555"/>
            <a:r>
              <a:rPr lang="en-US" dirty="0"/>
              <a:t>© 2023 NTT DATA, Inc. All rights reserved.</a:t>
            </a:r>
          </a:p>
        </p:txBody>
      </p:sp>
      <p:sp>
        <p:nvSpPr>
          <p:cNvPr id="10" name="Slide Number Placeholder 2">
            <a:extLst>
              <a:ext uri="{FF2B5EF4-FFF2-40B4-BE49-F238E27FC236}">
                <a16:creationId xmlns:a16="http://schemas.microsoft.com/office/drawing/2014/main" id="{6046D4B9-1B5E-4C59-9152-A25FEA8BF9A8}"/>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accent2"/>
                </a:solidFill>
              </a:defRPr>
            </a:lvl1pPr>
          </a:lstStyle>
          <a:p>
            <a:pPr algn="ctr"/>
            <a:fld id="{92EA2340-BE12-4138-BE15-7C339B03EB4B}" type="slidenum">
              <a:rPr lang="en-US" smtClean="0"/>
              <a:pPr algn="ctr"/>
              <a:t>‹#›</a:t>
            </a:fld>
            <a:endParaRPr lang="en-US"/>
          </a:p>
        </p:txBody>
      </p:sp>
      <p:sp>
        <p:nvSpPr>
          <p:cNvPr id="12" name="Freeform 5">
            <a:extLst>
              <a:ext uri="{FF2B5EF4-FFF2-40B4-BE49-F238E27FC236}">
                <a16:creationId xmlns:a16="http://schemas.microsoft.com/office/drawing/2014/main" id="{F3D31B2B-5576-40AE-B059-57C11E6089DF}"/>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6785C1"/>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225778480"/>
      </p:ext>
    </p:extLst>
  </p:cSld>
  <p:clrMapOvr>
    <a:masterClrMapping/>
  </p:clrMapOvr>
  <p:extLst>
    <p:ext uri="{DCECCB84-F9BA-43D5-87BE-67443E8EF086}">
      <p15:sldGuideLst xmlns:p15="http://schemas.microsoft.com/office/powerpoint/2012/main">
        <p15:guide id="1" orient="horz" pos="480" userDrawn="1">
          <p15:clr>
            <a:srgbClr val="FBAE40"/>
          </p15:clr>
        </p15:guide>
        <p15:guide id="2" pos="3840" userDrawn="1">
          <p15:clr>
            <a:srgbClr val="FBAE40"/>
          </p15:clr>
        </p15:guide>
        <p15:guide id="3" pos="144" userDrawn="1">
          <p15:clr>
            <a:srgbClr val="FBAE40"/>
          </p15:clr>
        </p15:guide>
        <p15:guide id="4" pos="7536" userDrawn="1">
          <p15:clr>
            <a:srgbClr val="FBAE40"/>
          </p15:clr>
        </p15:guide>
        <p15:guide id="5" orient="horz" pos="144"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s - BF-H">
    <p:spTree>
      <p:nvGrpSpPr>
        <p:cNvPr id="1" name=""/>
        <p:cNvGrpSpPr/>
        <p:nvPr/>
      </p:nvGrpSpPr>
      <p:grpSpPr>
        <a:xfrm>
          <a:off x="0" y="0"/>
          <a:ext cx="0" cy="0"/>
          <a:chOff x="0" y="0"/>
          <a:chExt cx="0" cy="0"/>
        </a:xfrm>
      </p:grpSpPr>
      <p:sp>
        <p:nvSpPr>
          <p:cNvPr id="9" name="タイトル 1"/>
          <p:cNvSpPr>
            <a:spLocks noGrp="1"/>
          </p:cNvSpPr>
          <p:nvPr>
            <p:ph type="title" hasCustomPrompt="1"/>
          </p:nvPr>
        </p:nvSpPr>
        <p:spPr>
          <a:xfrm>
            <a:off x="228601" y="228600"/>
            <a:ext cx="11734799"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
        <p:nvSpPr>
          <p:cNvPr id="2" name="Footer Placeholder 1">
            <a:extLst>
              <a:ext uri="{FF2B5EF4-FFF2-40B4-BE49-F238E27FC236}">
                <a16:creationId xmlns:a16="http://schemas.microsoft.com/office/drawing/2014/main" id="{3A6E617D-734F-4979-AA28-151FD13FA134}"/>
              </a:ext>
            </a:extLst>
          </p:cNvPr>
          <p:cNvSpPr>
            <a:spLocks noGrp="1"/>
          </p:cNvSpPr>
          <p:nvPr>
            <p:ph type="ftr" sz="quarter" idx="10"/>
          </p:nvPr>
        </p:nvSpPr>
        <p:spPr/>
        <p:txBody>
          <a:bodyPr/>
          <a:lstStyle/>
          <a:p>
            <a:pPr defTabSz="609555"/>
            <a:r>
              <a:rPr lang="en-US" dirty="0"/>
              <a:t>© 2023 NTT DATA, Inc. All rights reserved.</a:t>
            </a:r>
          </a:p>
        </p:txBody>
      </p:sp>
      <p:sp>
        <p:nvSpPr>
          <p:cNvPr id="3" name="Slide Number Placeholder 2">
            <a:extLst>
              <a:ext uri="{FF2B5EF4-FFF2-40B4-BE49-F238E27FC236}">
                <a16:creationId xmlns:a16="http://schemas.microsoft.com/office/drawing/2014/main" id="{448A4EEE-264C-42B7-9C67-2AF5171A4FA0}"/>
              </a:ext>
            </a:extLst>
          </p:cNvPr>
          <p:cNvSpPr>
            <a:spLocks noGrp="1"/>
          </p:cNvSpPr>
          <p:nvPr>
            <p:ph type="sldNum" sz="quarter" idx="11"/>
          </p:nvPr>
        </p:nvSpPr>
        <p:spPr/>
        <p:txBody>
          <a:bodyPr/>
          <a:lstStyle/>
          <a:p>
            <a:pPr algn="ctr"/>
            <a:fld id="{92EA2340-BE12-4138-BE15-7C339B03EB4B}" type="slidenum">
              <a:rPr lang="en-US" smtClean="0"/>
              <a:pPr algn="ctr"/>
              <a:t>‹#›</a:t>
            </a:fld>
            <a:endParaRPr lang="en-US"/>
          </a:p>
        </p:txBody>
      </p:sp>
      <p:sp>
        <p:nvSpPr>
          <p:cNvPr id="6" name="Content Placeholder 2">
            <a:extLst>
              <a:ext uri="{FF2B5EF4-FFF2-40B4-BE49-F238E27FC236}">
                <a16:creationId xmlns:a16="http://schemas.microsoft.com/office/drawing/2014/main" id="{C0E1A09D-4386-4027-B225-F549DC0B419D}"/>
              </a:ext>
            </a:extLst>
          </p:cNvPr>
          <p:cNvSpPr>
            <a:spLocks noGrp="1"/>
          </p:cNvSpPr>
          <p:nvPr>
            <p:ph idx="1"/>
          </p:nvPr>
        </p:nvSpPr>
        <p:spPr>
          <a:xfrm>
            <a:off x="228601" y="1066800"/>
            <a:ext cx="11734799" cy="50292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Tree>
    <p:extLst>
      <p:ext uri="{BB962C8B-B14F-4D97-AF65-F5344CB8AC3E}">
        <p14:creationId xmlns:p14="http://schemas.microsoft.com/office/powerpoint/2010/main" val="2691193249"/>
      </p:ext>
    </p:extLst>
  </p:cSld>
  <p:clrMapOvr>
    <a:masterClrMapping/>
  </p:clrMapOvr>
  <p:extLst>
    <p:ext uri="{DCECCB84-F9BA-43D5-87BE-67443E8EF086}">
      <p15:sldGuideLst xmlns:p15="http://schemas.microsoft.com/office/powerpoint/2012/main">
        <p15:guide id="1" orient="horz" pos="480" userDrawn="1">
          <p15:clr>
            <a:srgbClr val="FBAE40"/>
          </p15:clr>
        </p15:guide>
        <p15:guide id="2" pos="144" userDrawn="1">
          <p15:clr>
            <a:srgbClr val="FBAE40"/>
          </p15:clr>
        </p15:guide>
        <p15:guide id="3" pos="7536" userDrawn="1">
          <p15:clr>
            <a:srgbClr val="FBAE40"/>
          </p15:clr>
        </p15:guide>
        <p15:guide id="4" orient="horz" pos="144" userDrawn="1">
          <p15:clr>
            <a:srgbClr val="FBAE40"/>
          </p15:clr>
        </p15:guide>
        <p15:guide id="6" pos="3840" userDrawn="1">
          <p15:clr>
            <a:srgbClr val="FBAE40"/>
          </p15:clr>
        </p15:guide>
        <p15:guide id="7" orient="horz" pos="3840" userDrawn="1">
          <p15:clr>
            <a:srgbClr val="FBAE40"/>
          </p15:clr>
        </p15:guide>
        <p15:guide id="8" orient="horz" pos="2256" userDrawn="1">
          <p15:clr>
            <a:srgbClr val="FBAE40"/>
          </p15:clr>
        </p15:guide>
        <p15:guide id="9" orient="horz" pos="672"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2 Column - BF-H">
    <p:spTree>
      <p:nvGrpSpPr>
        <p:cNvPr id="1" name=""/>
        <p:cNvGrpSpPr/>
        <p:nvPr/>
      </p:nvGrpSpPr>
      <p:grpSpPr>
        <a:xfrm>
          <a:off x="0" y="0"/>
          <a:ext cx="0" cy="0"/>
          <a:chOff x="0" y="0"/>
          <a:chExt cx="0" cy="0"/>
        </a:xfrm>
      </p:grpSpPr>
      <p:sp>
        <p:nvSpPr>
          <p:cNvPr id="9" name="タイトル 1"/>
          <p:cNvSpPr>
            <a:spLocks noGrp="1"/>
          </p:cNvSpPr>
          <p:nvPr>
            <p:ph type="title" hasCustomPrompt="1"/>
          </p:nvPr>
        </p:nvSpPr>
        <p:spPr>
          <a:xfrm>
            <a:off x="228601" y="228600"/>
            <a:ext cx="11734800"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cxnSp>
        <p:nvCxnSpPr>
          <p:cNvPr id="5" name="Straight Connector 4">
            <a:extLst>
              <a:ext uri="{FF2B5EF4-FFF2-40B4-BE49-F238E27FC236}">
                <a16:creationId xmlns:a16="http://schemas.microsoft.com/office/drawing/2014/main" id="{89D32AD7-4EC4-4336-8E66-DAF3CD63E129}"/>
              </a:ext>
            </a:extLst>
          </p:cNvPr>
          <p:cNvCxnSpPr/>
          <p:nvPr userDrawn="1"/>
        </p:nvCxnSpPr>
        <p:spPr>
          <a:xfrm>
            <a:off x="6094413" y="1066800"/>
            <a:ext cx="0" cy="51054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9A3F0FF2-9D07-4173-8901-D515EA8C808F}"/>
              </a:ext>
            </a:extLst>
          </p:cNvPr>
          <p:cNvSpPr>
            <a:spLocks noGrp="1"/>
          </p:cNvSpPr>
          <p:nvPr>
            <p:ph idx="1"/>
          </p:nvPr>
        </p:nvSpPr>
        <p:spPr>
          <a:xfrm>
            <a:off x="609441" y="1066800"/>
            <a:ext cx="5257959" cy="50292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Content Placeholder 2">
            <a:extLst>
              <a:ext uri="{FF2B5EF4-FFF2-40B4-BE49-F238E27FC236}">
                <a16:creationId xmlns:a16="http://schemas.microsoft.com/office/drawing/2014/main" id="{A5085B24-6983-47FE-AA4D-FD610A3D3BE7}"/>
              </a:ext>
            </a:extLst>
          </p:cNvPr>
          <p:cNvSpPr>
            <a:spLocks noGrp="1"/>
          </p:cNvSpPr>
          <p:nvPr>
            <p:ph idx="11"/>
          </p:nvPr>
        </p:nvSpPr>
        <p:spPr>
          <a:xfrm>
            <a:off x="6321427" y="1066800"/>
            <a:ext cx="5257959" cy="50292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2" name="Footer Placeholder 1">
            <a:extLst>
              <a:ext uri="{FF2B5EF4-FFF2-40B4-BE49-F238E27FC236}">
                <a16:creationId xmlns:a16="http://schemas.microsoft.com/office/drawing/2014/main" id="{A2C65324-DF08-40A7-8C24-F703E437B0E6}"/>
              </a:ext>
            </a:extLst>
          </p:cNvPr>
          <p:cNvSpPr>
            <a:spLocks noGrp="1"/>
          </p:cNvSpPr>
          <p:nvPr>
            <p:ph type="ftr" sz="quarter" idx="12"/>
          </p:nvPr>
        </p:nvSpPr>
        <p:spPr/>
        <p:txBody>
          <a:bodyPr/>
          <a:lstStyle/>
          <a:p>
            <a:pPr defTabSz="609555"/>
            <a:r>
              <a:rPr lang="en-US" dirty="0"/>
              <a:t>© 2023 NTT DATA, Inc. All rights reserved.</a:t>
            </a:r>
          </a:p>
        </p:txBody>
      </p:sp>
      <p:sp>
        <p:nvSpPr>
          <p:cNvPr id="3" name="Slide Number Placeholder 2">
            <a:extLst>
              <a:ext uri="{FF2B5EF4-FFF2-40B4-BE49-F238E27FC236}">
                <a16:creationId xmlns:a16="http://schemas.microsoft.com/office/drawing/2014/main" id="{8FE53064-8875-4497-9F5F-2E32679407C2}"/>
              </a:ext>
            </a:extLst>
          </p:cNvPr>
          <p:cNvSpPr>
            <a:spLocks noGrp="1"/>
          </p:cNvSpPr>
          <p:nvPr>
            <p:ph type="sldNum" sz="quarter" idx="13"/>
          </p:nvPr>
        </p:nvSpPr>
        <p:spPr/>
        <p:txBody>
          <a:bodyPr/>
          <a:lstStyle/>
          <a:p>
            <a:pPr algn="ctr"/>
            <a:fld id="{92EA2340-BE12-4138-BE15-7C339B03EB4B}" type="slidenum">
              <a:rPr lang="en-US" smtClean="0"/>
              <a:pPr algn="ctr"/>
              <a:t>‹#›</a:t>
            </a:fld>
            <a:endParaRPr lang="en-US" dirty="0"/>
          </a:p>
        </p:txBody>
      </p:sp>
    </p:spTree>
    <p:extLst>
      <p:ext uri="{BB962C8B-B14F-4D97-AF65-F5344CB8AC3E}">
        <p14:creationId xmlns:p14="http://schemas.microsoft.com/office/powerpoint/2010/main" val="1261821398"/>
      </p:ext>
    </p:extLst>
  </p:cSld>
  <p:clrMapOvr>
    <a:masterClrMapping/>
  </p:clrMapOvr>
  <p:extLst>
    <p:ext uri="{DCECCB84-F9BA-43D5-87BE-67443E8EF086}">
      <p15:sldGuideLst xmlns:p15="http://schemas.microsoft.com/office/powerpoint/2012/main">
        <p15:guide id="1" orient="horz" pos="480" userDrawn="1">
          <p15:clr>
            <a:srgbClr val="FBAE40"/>
          </p15:clr>
        </p15:guide>
        <p15:guide id="2" pos="144" userDrawn="1">
          <p15:clr>
            <a:srgbClr val="FBAE40"/>
          </p15:clr>
        </p15:guide>
        <p15:guide id="3" pos="7536" userDrawn="1">
          <p15:clr>
            <a:srgbClr val="FBAE40"/>
          </p15:clr>
        </p15:guide>
        <p15:guide id="4" orient="horz" pos="672" userDrawn="1">
          <p15:clr>
            <a:srgbClr val="FBAE40"/>
          </p15:clr>
        </p15:guide>
        <p15:guide id="5" orient="horz" pos="144" userDrawn="1">
          <p15:clr>
            <a:srgbClr val="FBAE40"/>
          </p15:clr>
        </p15:guide>
        <p15:guide id="6" orient="horz" pos="2256" userDrawn="1">
          <p15:clr>
            <a:srgbClr val="FBAE40"/>
          </p15:clr>
        </p15:guide>
        <p15:guide id="7" pos="3840" userDrawn="1">
          <p15:clr>
            <a:srgbClr val="FBAE40"/>
          </p15:clr>
        </p15:guide>
        <p15:guide id="8" orient="horz" pos="3840"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3 Column - BF-H">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153D318D-5BC0-4FD7-84F6-570AAD7A014D}"/>
              </a:ext>
            </a:extLst>
          </p:cNvPr>
          <p:cNvCxnSpPr/>
          <p:nvPr userDrawn="1"/>
        </p:nvCxnSpPr>
        <p:spPr>
          <a:xfrm>
            <a:off x="4184986" y="1066800"/>
            <a:ext cx="0" cy="51054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9893623-AAB5-4C02-BC15-F45AA3A235AA}"/>
              </a:ext>
            </a:extLst>
          </p:cNvPr>
          <p:cNvCxnSpPr/>
          <p:nvPr userDrawn="1"/>
        </p:nvCxnSpPr>
        <p:spPr>
          <a:xfrm>
            <a:off x="8007007" y="1066800"/>
            <a:ext cx="0" cy="510540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FE16C34B-1F98-482E-9707-9104D28E0B23}"/>
              </a:ext>
            </a:extLst>
          </p:cNvPr>
          <p:cNvSpPr>
            <a:spLocks noGrp="1"/>
          </p:cNvSpPr>
          <p:nvPr>
            <p:ph type="ftr" sz="quarter" idx="13"/>
          </p:nvPr>
        </p:nvSpPr>
        <p:spPr/>
        <p:txBody>
          <a:bodyPr/>
          <a:lstStyle/>
          <a:p>
            <a:pPr defTabSz="609555"/>
            <a:r>
              <a:rPr lang="en-US" dirty="0"/>
              <a:t>© 2023 NTT DATA, Inc. All rights reserved.</a:t>
            </a:r>
          </a:p>
        </p:txBody>
      </p:sp>
      <p:sp>
        <p:nvSpPr>
          <p:cNvPr id="3" name="Slide Number Placeholder 2">
            <a:extLst>
              <a:ext uri="{FF2B5EF4-FFF2-40B4-BE49-F238E27FC236}">
                <a16:creationId xmlns:a16="http://schemas.microsoft.com/office/drawing/2014/main" id="{C68E32ED-97A5-4487-AA5E-D634C8C951B9}"/>
              </a:ext>
            </a:extLst>
          </p:cNvPr>
          <p:cNvSpPr>
            <a:spLocks noGrp="1"/>
          </p:cNvSpPr>
          <p:nvPr>
            <p:ph type="sldNum" sz="quarter" idx="14"/>
          </p:nvPr>
        </p:nvSpPr>
        <p:spPr/>
        <p:txBody>
          <a:bodyPr/>
          <a:lstStyle/>
          <a:p>
            <a:pPr algn="ctr"/>
            <a:fld id="{92EA2340-BE12-4138-BE15-7C339B03EB4B}" type="slidenum">
              <a:rPr lang="en-US" smtClean="0"/>
              <a:pPr algn="ctr"/>
              <a:t>‹#›</a:t>
            </a:fld>
            <a:endParaRPr lang="en-US"/>
          </a:p>
        </p:txBody>
      </p:sp>
      <p:sp>
        <p:nvSpPr>
          <p:cNvPr id="14" name="タイトル 1">
            <a:extLst>
              <a:ext uri="{FF2B5EF4-FFF2-40B4-BE49-F238E27FC236}">
                <a16:creationId xmlns:a16="http://schemas.microsoft.com/office/drawing/2014/main" id="{D42E8D99-ACDC-4B18-BB03-6B2FDEC2F100}"/>
              </a:ext>
            </a:extLst>
          </p:cNvPr>
          <p:cNvSpPr>
            <a:spLocks noGrp="1"/>
          </p:cNvSpPr>
          <p:nvPr>
            <p:ph type="title" hasCustomPrompt="1"/>
          </p:nvPr>
        </p:nvSpPr>
        <p:spPr>
          <a:xfrm>
            <a:off x="228601" y="228600"/>
            <a:ext cx="11734800"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
        <p:nvSpPr>
          <p:cNvPr id="15" name="Content Placeholder 2">
            <a:extLst>
              <a:ext uri="{FF2B5EF4-FFF2-40B4-BE49-F238E27FC236}">
                <a16:creationId xmlns:a16="http://schemas.microsoft.com/office/drawing/2014/main" id="{E6B707C5-9432-42A5-AF05-9DC709A237DB}"/>
              </a:ext>
            </a:extLst>
          </p:cNvPr>
          <p:cNvSpPr>
            <a:spLocks noGrp="1"/>
          </p:cNvSpPr>
          <p:nvPr>
            <p:ph idx="1"/>
          </p:nvPr>
        </p:nvSpPr>
        <p:spPr>
          <a:xfrm>
            <a:off x="457199" y="1066800"/>
            <a:ext cx="3633553" cy="50292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6" name="Content Placeholder 2">
            <a:extLst>
              <a:ext uri="{FF2B5EF4-FFF2-40B4-BE49-F238E27FC236}">
                <a16:creationId xmlns:a16="http://schemas.microsoft.com/office/drawing/2014/main" id="{E458842B-A662-4100-A167-60B0C97821D5}"/>
              </a:ext>
            </a:extLst>
          </p:cNvPr>
          <p:cNvSpPr>
            <a:spLocks noGrp="1"/>
          </p:cNvSpPr>
          <p:nvPr>
            <p:ph idx="15"/>
          </p:nvPr>
        </p:nvSpPr>
        <p:spPr>
          <a:xfrm>
            <a:off x="4279220" y="1066800"/>
            <a:ext cx="3633553" cy="50292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7" name="Content Placeholder 2">
            <a:extLst>
              <a:ext uri="{FF2B5EF4-FFF2-40B4-BE49-F238E27FC236}">
                <a16:creationId xmlns:a16="http://schemas.microsoft.com/office/drawing/2014/main" id="{D40AEB42-84B1-4A48-AC27-91C814F36F7B}"/>
              </a:ext>
            </a:extLst>
          </p:cNvPr>
          <p:cNvSpPr>
            <a:spLocks noGrp="1"/>
          </p:cNvSpPr>
          <p:nvPr>
            <p:ph idx="16"/>
          </p:nvPr>
        </p:nvSpPr>
        <p:spPr>
          <a:xfrm>
            <a:off x="8101242" y="1066800"/>
            <a:ext cx="3633553" cy="5029200"/>
          </a:xfrm>
          <a:prstGeom prst="rect">
            <a:avLst/>
          </a:prstGeom>
        </p:spPr>
        <p:txBody>
          <a:bodyPr lIns="0" rIns="0"/>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628650" indent="-185738" algn="l" defTabSz="671513"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marL="914400" indent="-171450"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1257300" indent="-228600"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1485900" indent="-228600"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Tree>
    <p:extLst>
      <p:ext uri="{BB962C8B-B14F-4D97-AF65-F5344CB8AC3E}">
        <p14:creationId xmlns:p14="http://schemas.microsoft.com/office/powerpoint/2010/main" val="2723238534"/>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2256" userDrawn="1">
          <p15:clr>
            <a:srgbClr val="FBAE40"/>
          </p15:clr>
        </p15:guide>
        <p15:guide id="3" orient="horz" pos="144" userDrawn="1">
          <p15:clr>
            <a:srgbClr val="FBAE40"/>
          </p15:clr>
        </p15:guide>
        <p15:guide id="4" orient="horz" pos="480" userDrawn="1">
          <p15:clr>
            <a:srgbClr val="FBAE40"/>
          </p15:clr>
        </p15:guide>
        <p15:guide id="5" orient="horz" pos="672" userDrawn="1">
          <p15:clr>
            <a:srgbClr val="FBAE40"/>
          </p15:clr>
        </p15:guide>
        <p15:guide id="6" pos="144" userDrawn="1">
          <p15:clr>
            <a:srgbClr val="FBAE40"/>
          </p15:clr>
        </p15:guide>
        <p15:guide id="7" pos="7536" userDrawn="1">
          <p15:clr>
            <a:srgbClr val="FBAE40"/>
          </p15:clr>
        </p15:guide>
        <p15:guide id="8" orient="horz"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3 Horiz Column - BF-H">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CD1B004D-3DA5-4FB1-86C3-AEE8370F2FDB}"/>
              </a:ext>
            </a:extLst>
          </p:cNvPr>
          <p:cNvCxnSpPr>
            <a:cxnSpLocks/>
          </p:cNvCxnSpPr>
          <p:nvPr userDrawn="1"/>
        </p:nvCxnSpPr>
        <p:spPr>
          <a:xfrm>
            <a:off x="539768" y="2763043"/>
            <a:ext cx="11129710"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2C906EE-1306-469E-9B3A-03111095D817}"/>
              </a:ext>
            </a:extLst>
          </p:cNvPr>
          <p:cNvCxnSpPr>
            <a:cxnSpLocks/>
          </p:cNvCxnSpPr>
          <p:nvPr userDrawn="1"/>
        </p:nvCxnSpPr>
        <p:spPr>
          <a:xfrm>
            <a:off x="539768" y="4399756"/>
            <a:ext cx="11129710" cy="0"/>
          </a:xfrm>
          <a:prstGeom prst="line">
            <a:avLst/>
          </a:prstGeom>
          <a:ln w="12700">
            <a:gradFill>
              <a:gsLst>
                <a:gs pos="0">
                  <a:schemeClr val="accent1">
                    <a:lumMod val="5000"/>
                    <a:lumOff val="95000"/>
                  </a:schemeClr>
                </a:gs>
                <a:gs pos="54000">
                  <a:schemeClr val="accent2"/>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8B054C7E-EC6C-4C07-AE9B-BE8CF5827384}"/>
              </a:ext>
            </a:extLst>
          </p:cNvPr>
          <p:cNvSpPr>
            <a:spLocks noGrp="1"/>
          </p:cNvSpPr>
          <p:nvPr>
            <p:ph sz="half" idx="1"/>
          </p:nvPr>
        </p:nvSpPr>
        <p:spPr>
          <a:xfrm>
            <a:off x="542026" y="1219200"/>
            <a:ext cx="11125200" cy="1450973"/>
          </a:xfrm>
          <a:prstGeom prst="rect">
            <a:avLst/>
          </a:prstGeom>
        </p:spPr>
        <p:txBody>
          <a:bodyPr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2" name="Content Placeholder 2">
            <a:extLst>
              <a:ext uri="{FF2B5EF4-FFF2-40B4-BE49-F238E27FC236}">
                <a16:creationId xmlns:a16="http://schemas.microsoft.com/office/drawing/2014/main" id="{AE00503B-625A-40D6-A09F-268AABD4BA0D}"/>
              </a:ext>
            </a:extLst>
          </p:cNvPr>
          <p:cNvSpPr>
            <a:spLocks noGrp="1"/>
          </p:cNvSpPr>
          <p:nvPr>
            <p:ph sz="half" idx="10"/>
          </p:nvPr>
        </p:nvSpPr>
        <p:spPr>
          <a:xfrm>
            <a:off x="542026" y="2855913"/>
            <a:ext cx="11125200" cy="1450973"/>
          </a:xfrm>
          <a:prstGeom prst="rect">
            <a:avLst/>
          </a:prstGeom>
        </p:spPr>
        <p:txBody>
          <a:bodyPr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3" name="Content Placeholder 2">
            <a:extLst>
              <a:ext uri="{FF2B5EF4-FFF2-40B4-BE49-F238E27FC236}">
                <a16:creationId xmlns:a16="http://schemas.microsoft.com/office/drawing/2014/main" id="{62085E28-D41A-4AB4-A103-F6E2760E09CD}"/>
              </a:ext>
            </a:extLst>
          </p:cNvPr>
          <p:cNvSpPr>
            <a:spLocks noGrp="1"/>
          </p:cNvSpPr>
          <p:nvPr>
            <p:ph sz="half" idx="11"/>
          </p:nvPr>
        </p:nvSpPr>
        <p:spPr>
          <a:xfrm>
            <a:off x="542026" y="4492627"/>
            <a:ext cx="11125200" cy="1450973"/>
          </a:xfrm>
          <a:prstGeom prst="rect">
            <a:avLst/>
          </a:prstGeom>
        </p:spPr>
        <p:txBody>
          <a:bodyPr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 name="Footer Placeholder 1">
            <a:extLst>
              <a:ext uri="{FF2B5EF4-FFF2-40B4-BE49-F238E27FC236}">
                <a16:creationId xmlns:a16="http://schemas.microsoft.com/office/drawing/2014/main" id="{D465562C-9532-42CA-8773-230E46F36A96}"/>
              </a:ext>
            </a:extLst>
          </p:cNvPr>
          <p:cNvSpPr>
            <a:spLocks noGrp="1"/>
          </p:cNvSpPr>
          <p:nvPr>
            <p:ph type="ftr" sz="quarter" idx="12"/>
          </p:nvPr>
        </p:nvSpPr>
        <p:spPr/>
        <p:txBody>
          <a:bodyPr/>
          <a:lstStyle/>
          <a:p>
            <a:pPr defTabSz="609555"/>
            <a:r>
              <a:rPr lang="en-US" dirty="0"/>
              <a:t>© 2023 NTT DATA, Inc. All rights reserved.</a:t>
            </a:r>
          </a:p>
        </p:txBody>
      </p:sp>
      <p:sp>
        <p:nvSpPr>
          <p:cNvPr id="3" name="Slide Number Placeholder 2">
            <a:extLst>
              <a:ext uri="{FF2B5EF4-FFF2-40B4-BE49-F238E27FC236}">
                <a16:creationId xmlns:a16="http://schemas.microsoft.com/office/drawing/2014/main" id="{2A08A776-01DF-46FF-806F-860D46A35598}"/>
              </a:ext>
            </a:extLst>
          </p:cNvPr>
          <p:cNvSpPr>
            <a:spLocks noGrp="1"/>
          </p:cNvSpPr>
          <p:nvPr>
            <p:ph type="sldNum" sz="quarter" idx="13"/>
          </p:nvPr>
        </p:nvSpPr>
        <p:spPr/>
        <p:txBody>
          <a:bodyPr/>
          <a:lstStyle/>
          <a:p>
            <a:pPr algn="ctr"/>
            <a:fld id="{92EA2340-BE12-4138-BE15-7C339B03EB4B}" type="slidenum">
              <a:rPr lang="en-US" smtClean="0"/>
              <a:pPr algn="ctr"/>
              <a:t>‹#›</a:t>
            </a:fld>
            <a:endParaRPr lang="en-US"/>
          </a:p>
        </p:txBody>
      </p:sp>
      <p:sp>
        <p:nvSpPr>
          <p:cNvPr id="10" name="タイトル 1">
            <a:extLst>
              <a:ext uri="{FF2B5EF4-FFF2-40B4-BE49-F238E27FC236}">
                <a16:creationId xmlns:a16="http://schemas.microsoft.com/office/drawing/2014/main" id="{AA8F8661-4F4A-4873-B6AD-B80E3F5C2774}"/>
              </a:ext>
            </a:extLst>
          </p:cNvPr>
          <p:cNvSpPr>
            <a:spLocks noGrp="1"/>
          </p:cNvSpPr>
          <p:nvPr>
            <p:ph type="title" hasCustomPrompt="1"/>
          </p:nvPr>
        </p:nvSpPr>
        <p:spPr>
          <a:xfrm>
            <a:off x="228601" y="228600"/>
            <a:ext cx="11734800"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Tree>
    <p:extLst>
      <p:ext uri="{BB962C8B-B14F-4D97-AF65-F5344CB8AC3E}">
        <p14:creationId xmlns:p14="http://schemas.microsoft.com/office/powerpoint/2010/main" val="3778880358"/>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2256" userDrawn="1">
          <p15:clr>
            <a:srgbClr val="FBAE40"/>
          </p15:clr>
        </p15:guide>
        <p15:guide id="3" orient="horz" pos="480" userDrawn="1">
          <p15:clr>
            <a:srgbClr val="FBAE40"/>
          </p15:clr>
        </p15:guide>
        <p15:guide id="4" orient="horz" pos="144" userDrawn="1">
          <p15:clr>
            <a:srgbClr val="FBAE40"/>
          </p15:clr>
        </p15:guide>
        <p15:guide id="5" orient="horz" pos="672" userDrawn="1">
          <p15:clr>
            <a:srgbClr val="FBAE40"/>
          </p15:clr>
        </p15:guide>
        <p15:guide id="6" orient="horz" pos="3840" userDrawn="1">
          <p15:clr>
            <a:srgbClr val="FBAE40"/>
          </p15:clr>
        </p15:guide>
        <p15:guide id="7" pos="144" userDrawn="1">
          <p15:clr>
            <a:srgbClr val="FBAE40"/>
          </p15:clr>
        </p15:guide>
        <p15:guide id="8" pos="7536"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w/Subtitle and Contents - BF-H">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5C3BFEB-E3E2-40B7-A253-8DF9A4ADA8FA}"/>
              </a:ext>
            </a:extLst>
          </p:cNvPr>
          <p:cNvSpPr>
            <a:spLocks noGrp="1"/>
          </p:cNvSpPr>
          <p:nvPr>
            <p:ph type="body" sz="quarter" idx="12" hasCustomPrompt="1"/>
          </p:nvPr>
        </p:nvSpPr>
        <p:spPr>
          <a:xfrm>
            <a:off x="228601" y="822702"/>
            <a:ext cx="11734800" cy="381000"/>
          </a:xfrm>
          <a:prstGeom prst="rect">
            <a:avLst/>
          </a:prstGeom>
        </p:spPr>
        <p:txBody>
          <a:bodyPr anchor="t" anchorCtr="0"/>
          <a:lstStyle>
            <a:lvl1pPr marL="0" indent="0">
              <a:buNone/>
              <a:defRPr sz="2000"/>
            </a:lvl1pPr>
          </a:lstStyle>
          <a:p>
            <a:pPr lvl="0"/>
            <a:r>
              <a:rPr lang="en-US" dirty="0"/>
              <a:t>[Subtitle]</a:t>
            </a:r>
          </a:p>
        </p:txBody>
      </p:sp>
      <p:sp>
        <p:nvSpPr>
          <p:cNvPr id="6" name="Content Placeholder 2">
            <a:extLst>
              <a:ext uri="{FF2B5EF4-FFF2-40B4-BE49-F238E27FC236}">
                <a16:creationId xmlns:a16="http://schemas.microsoft.com/office/drawing/2014/main" id="{0162BD97-CE5D-4353-8684-0E76CAC1F56F}"/>
              </a:ext>
            </a:extLst>
          </p:cNvPr>
          <p:cNvSpPr>
            <a:spLocks noGrp="1"/>
          </p:cNvSpPr>
          <p:nvPr>
            <p:ph idx="1"/>
          </p:nvPr>
        </p:nvSpPr>
        <p:spPr>
          <a:xfrm>
            <a:off x="228601" y="1447800"/>
            <a:ext cx="11734798" cy="46482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2" name="Footer Placeholder 1">
            <a:extLst>
              <a:ext uri="{FF2B5EF4-FFF2-40B4-BE49-F238E27FC236}">
                <a16:creationId xmlns:a16="http://schemas.microsoft.com/office/drawing/2014/main" id="{84DCE89E-B0BB-4DB0-B64E-C47E9E11292A}"/>
              </a:ext>
            </a:extLst>
          </p:cNvPr>
          <p:cNvSpPr>
            <a:spLocks noGrp="1"/>
          </p:cNvSpPr>
          <p:nvPr>
            <p:ph type="ftr" sz="quarter" idx="13"/>
          </p:nvPr>
        </p:nvSpPr>
        <p:spPr/>
        <p:txBody>
          <a:bodyPr/>
          <a:lstStyle/>
          <a:p>
            <a:pPr defTabSz="609555"/>
            <a:r>
              <a:rPr lang="en-US" dirty="0"/>
              <a:t>© 2023 NTT DATA, Inc. All rights reserved.</a:t>
            </a:r>
          </a:p>
        </p:txBody>
      </p:sp>
      <p:sp>
        <p:nvSpPr>
          <p:cNvPr id="4" name="Slide Number Placeholder 3">
            <a:extLst>
              <a:ext uri="{FF2B5EF4-FFF2-40B4-BE49-F238E27FC236}">
                <a16:creationId xmlns:a16="http://schemas.microsoft.com/office/drawing/2014/main" id="{C5866104-F1BE-4312-8D6F-A1C9DCFA9D9B}"/>
              </a:ext>
            </a:extLst>
          </p:cNvPr>
          <p:cNvSpPr>
            <a:spLocks noGrp="1"/>
          </p:cNvSpPr>
          <p:nvPr>
            <p:ph type="sldNum" sz="quarter" idx="14"/>
          </p:nvPr>
        </p:nvSpPr>
        <p:spPr/>
        <p:txBody>
          <a:bodyPr/>
          <a:lstStyle/>
          <a:p>
            <a:pPr algn="ctr"/>
            <a:fld id="{92EA2340-BE12-4138-BE15-7C339B03EB4B}" type="slidenum">
              <a:rPr lang="en-US" smtClean="0"/>
              <a:pPr algn="ctr"/>
              <a:t>‹#›</a:t>
            </a:fld>
            <a:endParaRPr lang="en-US"/>
          </a:p>
        </p:txBody>
      </p:sp>
      <p:sp>
        <p:nvSpPr>
          <p:cNvPr id="11" name="タイトル 1">
            <a:extLst>
              <a:ext uri="{FF2B5EF4-FFF2-40B4-BE49-F238E27FC236}">
                <a16:creationId xmlns:a16="http://schemas.microsoft.com/office/drawing/2014/main" id="{3372FC32-76FC-4A0B-BE6A-7BF0D18AE9B3}"/>
              </a:ext>
            </a:extLst>
          </p:cNvPr>
          <p:cNvSpPr>
            <a:spLocks noGrp="1"/>
          </p:cNvSpPr>
          <p:nvPr>
            <p:ph type="title" hasCustomPrompt="1"/>
          </p:nvPr>
        </p:nvSpPr>
        <p:spPr>
          <a:xfrm>
            <a:off x="228601" y="238125"/>
            <a:ext cx="11734800"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Tree>
    <p:extLst>
      <p:ext uri="{BB962C8B-B14F-4D97-AF65-F5344CB8AC3E}">
        <p14:creationId xmlns:p14="http://schemas.microsoft.com/office/powerpoint/2010/main" val="3400147058"/>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480" userDrawn="1">
          <p15:clr>
            <a:srgbClr val="FBAE40"/>
          </p15:clr>
        </p15:guide>
        <p15:guide id="3" pos="144" userDrawn="1">
          <p15:clr>
            <a:srgbClr val="FBAE40"/>
          </p15:clr>
        </p15:guide>
        <p15:guide id="4" pos="7536" userDrawn="1">
          <p15:clr>
            <a:srgbClr val="FBAE40"/>
          </p15:clr>
        </p15:guide>
        <p15:guide id="5" orient="horz" pos="912" userDrawn="1">
          <p15:clr>
            <a:srgbClr val="FBAE40"/>
          </p15:clr>
        </p15:guide>
        <p15:guide id="6" orient="horz" pos="2352" userDrawn="1">
          <p15:clr>
            <a:srgbClr val="FBAE40"/>
          </p15:clr>
        </p15:guide>
        <p15:guide id="7" orient="horz" pos="384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mpany Profile - BF-H">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33D873-0981-44B3-9F23-FE6A66F25CCB}"/>
              </a:ext>
            </a:extLst>
          </p:cNvPr>
          <p:cNvSpPr/>
          <p:nvPr userDrawn="1"/>
        </p:nvSpPr>
        <p:spPr bwMode="gray">
          <a:xfrm>
            <a:off x="4060824" y="1676400"/>
            <a:ext cx="4067176" cy="355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mn-lt"/>
            </a:endParaRPr>
          </a:p>
        </p:txBody>
      </p:sp>
      <p:sp>
        <p:nvSpPr>
          <p:cNvPr id="6" name="Picture Placeholder 7">
            <a:extLst>
              <a:ext uri="{FF2B5EF4-FFF2-40B4-BE49-F238E27FC236}">
                <a16:creationId xmlns:a16="http://schemas.microsoft.com/office/drawing/2014/main" id="{7F5A84BC-8CC7-416E-9A02-8994A246FEE1}"/>
              </a:ext>
            </a:extLst>
          </p:cNvPr>
          <p:cNvSpPr>
            <a:spLocks noGrp="1"/>
          </p:cNvSpPr>
          <p:nvPr>
            <p:ph type="pic" sz="quarter" idx="13"/>
          </p:nvPr>
        </p:nvSpPr>
        <p:spPr>
          <a:xfrm>
            <a:off x="0" y="1676400"/>
            <a:ext cx="4060825" cy="3556000"/>
          </a:xfrm>
          <a:prstGeom prst="rect">
            <a:avLst/>
          </a:prstGeom>
        </p:spPr>
        <p:txBody>
          <a:bodyPr tIns="457200"/>
          <a:lstStyle>
            <a:lvl1pPr marL="0" indent="0" algn="ctr">
              <a:buNone/>
              <a:defRPr sz="2000"/>
            </a:lvl1pPr>
          </a:lstStyle>
          <a:p>
            <a:r>
              <a:rPr lang="en-US"/>
              <a:t>Click icon to add picture</a:t>
            </a:r>
            <a:endParaRPr dirty="0"/>
          </a:p>
        </p:txBody>
      </p:sp>
      <p:sp>
        <p:nvSpPr>
          <p:cNvPr id="7" name="Picture Placeholder 7">
            <a:extLst>
              <a:ext uri="{FF2B5EF4-FFF2-40B4-BE49-F238E27FC236}">
                <a16:creationId xmlns:a16="http://schemas.microsoft.com/office/drawing/2014/main" id="{24F236D9-79B7-45F4-A450-3A5A22D976BE}"/>
              </a:ext>
            </a:extLst>
          </p:cNvPr>
          <p:cNvSpPr>
            <a:spLocks noGrp="1"/>
          </p:cNvSpPr>
          <p:nvPr>
            <p:ph type="pic" sz="quarter" idx="14"/>
          </p:nvPr>
        </p:nvSpPr>
        <p:spPr>
          <a:xfrm>
            <a:off x="8128000" y="1676400"/>
            <a:ext cx="4060825" cy="3556000"/>
          </a:xfrm>
          <a:prstGeom prst="rect">
            <a:avLst/>
          </a:prstGeom>
        </p:spPr>
        <p:txBody>
          <a:bodyPr tIns="457200"/>
          <a:lstStyle>
            <a:lvl1pPr marL="0" indent="0" algn="ctr">
              <a:buNone/>
              <a:defRPr sz="2000"/>
            </a:lvl1pPr>
          </a:lstStyle>
          <a:p>
            <a:r>
              <a:rPr lang="en-US"/>
              <a:t>Click icon to add picture</a:t>
            </a:r>
            <a:endParaRPr/>
          </a:p>
        </p:txBody>
      </p:sp>
      <p:sp>
        <p:nvSpPr>
          <p:cNvPr id="8" name="Text Placeholder 10">
            <a:extLst>
              <a:ext uri="{FF2B5EF4-FFF2-40B4-BE49-F238E27FC236}">
                <a16:creationId xmlns:a16="http://schemas.microsoft.com/office/drawing/2014/main" id="{62C69F86-EB6F-4E6A-A481-EF2943D418E2}"/>
              </a:ext>
            </a:extLst>
          </p:cNvPr>
          <p:cNvSpPr>
            <a:spLocks noGrp="1"/>
          </p:cNvSpPr>
          <p:nvPr>
            <p:ph type="body" sz="quarter" idx="15" hasCustomPrompt="1"/>
          </p:nvPr>
        </p:nvSpPr>
        <p:spPr bwMode="white">
          <a:xfrm>
            <a:off x="4265612" y="3114222"/>
            <a:ext cx="3657600" cy="752020"/>
          </a:xfrm>
          <a:prstGeom prst="rect">
            <a:avLst/>
          </a:prstGeom>
        </p:spPr>
        <p:txBody>
          <a:bodyPr anchor="t">
            <a:normAutofit/>
          </a:bodyPr>
          <a:lstStyle>
            <a:lvl1pPr marL="0" indent="0" algn="ctr">
              <a:spcBef>
                <a:spcPts val="0"/>
              </a:spcBef>
              <a:buNone/>
              <a:defRPr sz="2400" b="1">
                <a:solidFill>
                  <a:srgbClr val="FFFFFF"/>
                </a:solidFill>
              </a:defRPr>
            </a:lvl1pPr>
            <a:lvl2pPr marL="0" indent="0" algn="ctr">
              <a:spcBef>
                <a:spcPts val="0"/>
              </a:spcBef>
              <a:buNone/>
              <a:defRPr sz="2400" b="1">
                <a:solidFill>
                  <a:srgbClr val="FFFFFF"/>
                </a:solidFill>
              </a:defRPr>
            </a:lvl2pPr>
            <a:lvl3pPr marL="0" indent="0" algn="ctr">
              <a:spcBef>
                <a:spcPts val="0"/>
              </a:spcBef>
              <a:buNone/>
              <a:defRPr sz="2400" b="1">
                <a:solidFill>
                  <a:srgbClr val="FFFFFF"/>
                </a:solidFill>
              </a:defRPr>
            </a:lvl3pPr>
            <a:lvl4pPr marL="0" indent="0" algn="ctr">
              <a:spcBef>
                <a:spcPts val="0"/>
              </a:spcBef>
              <a:buNone/>
              <a:defRPr sz="2400" b="1">
                <a:solidFill>
                  <a:srgbClr val="FFFFFF"/>
                </a:solidFill>
              </a:defRPr>
            </a:lvl4pPr>
            <a:lvl5pPr marL="0" indent="0" algn="ctr">
              <a:spcBef>
                <a:spcPts val="0"/>
              </a:spcBef>
              <a:buNone/>
              <a:defRPr sz="2400" b="1">
                <a:solidFill>
                  <a:srgbClr val="FFFFFF"/>
                </a:solidFill>
              </a:defRPr>
            </a:lvl5pPr>
            <a:lvl6pPr marL="0" indent="0" algn="ctr">
              <a:spcBef>
                <a:spcPts val="0"/>
              </a:spcBef>
              <a:buNone/>
              <a:defRPr sz="2400" b="1">
                <a:solidFill>
                  <a:srgbClr val="FFFFFF"/>
                </a:solidFill>
              </a:defRPr>
            </a:lvl6pPr>
            <a:lvl7pPr marL="0" indent="0" algn="ctr">
              <a:spcBef>
                <a:spcPts val="0"/>
              </a:spcBef>
              <a:buNone/>
              <a:defRPr sz="2400" b="1">
                <a:solidFill>
                  <a:srgbClr val="FFFFFF"/>
                </a:solidFill>
              </a:defRPr>
            </a:lvl7pPr>
            <a:lvl8pPr marL="0" indent="0" algn="ctr">
              <a:spcBef>
                <a:spcPts val="0"/>
              </a:spcBef>
              <a:buNone/>
              <a:defRPr sz="2400" b="1">
                <a:solidFill>
                  <a:srgbClr val="FFFFFF"/>
                </a:solidFill>
              </a:defRPr>
            </a:lvl8pPr>
            <a:lvl9pPr marL="0" indent="0" algn="ctr">
              <a:spcBef>
                <a:spcPts val="0"/>
              </a:spcBef>
              <a:buNone/>
              <a:defRPr sz="2400" b="1">
                <a:solidFill>
                  <a:srgbClr val="FFFFFF"/>
                </a:solidFill>
              </a:defRPr>
            </a:lvl9pPr>
          </a:lstStyle>
          <a:p>
            <a:pPr lvl="0"/>
            <a:r>
              <a:rPr dirty="0"/>
              <a:t>Click to add heading</a:t>
            </a:r>
          </a:p>
        </p:txBody>
      </p:sp>
      <p:sp>
        <p:nvSpPr>
          <p:cNvPr id="10" name="Text Placeholder 10">
            <a:extLst>
              <a:ext uri="{FF2B5EF4-FFF2-40B4-BE49-F238E27FC236}">
                <a16:creationId xmlns:a16="http://schemas.microsoft.com/office/drawing/2014/main" id="{72265DCB-702C-4B39-866D-759DBA9B8EFF}"/>
              </a:ext>
            </a:extLst>
          </p:cNvPr>
          <p:cNvSpPr>
            <a:spLocks noGrp="1"/>
          </p:cNvSpPr>
          <p:nvPr>
            <p:ph type="body" sz="quarter" idx="16"/>
          </p:nvPr>
        </p:nvSpPr>
        <p:spPr bwMode="white">
          <a:xfrm>
            <a:off x="4265612" y="3962400"/>
            <a:ext cx="3657600" cy="726620"/>
          </a:xfrm>
          <a:prstGeom prst="rect">
            <a:avLst/>
          </a:prstGeom>
        </p:spPr>
        <p:txBody>
          <a:bodyPr>
            <a:noAutofit/>
          </a:bodyPr>
          <a:lstStyle>
            <a:lvl1pPr marL="0" indent="0" algn="ctr">
              <a:spcBef>
                <a:spcPts val="0"/>
              </a:spcBef>
              <a:buNone/>
              <a:defRPr sz="1600" b="0">
                <a:solidFill>
                  <a:srgbClr val="FFFFFF"/>
                </a:solidFill>
              </a:defRPr>
            </a:lvl1pPr>
            <a:lvl2pPr marL="0" indent="0" algn="ctr">
              <a:spcBef>
                <a:spcPts val="0"/>
              </a:spcBef>
              <a:buNone/>
              <a:defRPr sz="1600" b="0">
                <a:solidFill>
                  <a:srgbClr val="FFFFFF"/>
                </a:solidFill>
              </a:defRPr>
            </a:lvl2pPr>
            <a:lvl3pPr marL="0" indent="0" algn="ctr">
              <a:spcBef>
                <a:spcPts val="0"/>
              </a:spcBef>
              <a:buNone/>
              <a:defRPr sz="1600" b="0">
                <a:solidFill>
                  <a:srgbClr val="FFFFFF"/>
                </a:solidFill>
              </a:defRPr>
            </a:lvl3pPr>
            <a:lvl4pPr marL="0" indent="0" algn="ctr">
              <a:spcBef>
                <a:spcPts val="0"/>
              </a:spcBef>
              <a:buNone/>
              <a:defRPr sz="1600" b="0">
                <a:solidFill>
                  <a:srgbClr val="FFFFFF"/>
                </a:solidFill>
              </a:defRPr>
            </a:lvl4pPr>
            <a:lvl5pPr marL="0" indent="0" algn="ctr">
              <a:spcBef>
                <a:spcPts val="0"/>
              </a:spcBef>
              <a:buNone/>
              <a:defRPr sz="1600" b="0">
                <a:solidFill>
                  <a:srgbClr val="FFFFFF"/>
                </a:solidFill>
              </a:defRPr>
            </a:lvl5pPr>
            <a:lvl6pPr marL="0" indent="0" algn="ctr">
              <a:spcBef>
                <a:spcPts val="0"/>
              </a:spcBef>
              <a:buNone/>
              <a:defRPr sz="1600" b="0">
                <a:solidFill>
                  <a:srgbClr val="FFFFFF"/>
                </a:solidFill>
              </a:defRPr>
            </a:lvl6pPr>
            <a:lvl7pPr marL="0" indent="0" algn="ctr">
              <a:spcBef>
                <a:spcPts val="0"/>
              </a:spcBef>
              <a:buNone/>
              <a:defRPr sz="1600" b="0">
                <a:solidFill>
                  <a:srgbClr val="FFFFFF"/>
                </a:solidFill>
              </a:defRPr>
            </a:lvl7pPr>
            <a:lvl8pPr marL="0" indent="0" algn="ctr">
              <a:spcBef>
                <a:spcPts val="0"/>
              </a:spcBef>
              <a:buNone/>
              <a:defRPr sz="1600" b="0">
                <a:solidFill>
                  <a:srgbClr val="FFFFFF"/>
                </a:solidFill>
              </a:defRPr>
            </a:lvl8pPr>
            <a:lvl9pPr marL="0" indent="0" algn="ctr">
              <a:spcBef>
                <a:spcPts val="0"/>
              </a:spcBef>
              <a:buNone/>
              <a:defRPr sz="1600" b="0">
                <a:solidFill>
                  <a:srgbClr val="FFFFFF"/>
                </a:solidFill>
              </a:defRPr>
            </a:lvl9pPr>
          </a:lstStyle>
          <a:p>
            <a:pPr lvl="0"/>
            <a:r>
              <a:rPr lang="en-US"/>
              <a:t>Click to edit Master text styles</a:t>
            </a:r>
          </a:p>
        </p:txBody>
      </p:sp>
      <p:sp>
        <p:nvSpPr>
          <p:cNvPr id="2" name="Footer Placeholder 1">
            <a:extLst>
              <a:ext uri="{FF2B5EF4-FFF2-40B4-BE49-F238E27FC236}">
                <a16:creationId xmlns:a16="http://schemas.microsoft.com/office/drawing/2014/main" id="{64A12A54-C04E-4D3E-A356-18832C413EB2}"/>
              </a:ext>
            </a:extLst>
          </p:cNvPr>
          <p:cNvSpPr>
            <a:spLocks noGrp="1"/>
          </p:cNvSpPr>
          <p:nvPr>
            <p:ph type="ftr" sz="quarter" idx="17"/>
          </p:nvPr>
        </p:nvSpPr>
        <p:spPr/>
        <p:txBody>
          <a:bodyPr/>
          <a:lstStyle/>
          <a:p>
            <a:pPr defTabSz="609555"/>
            <a:r>
              <a:rPr lang="en-US" dirty="0"/>
              <a:t>© 2023 NTT DATA, Inc. All rights reserved.</a:t>
            </a:r>
          </a:p>
        </p:txBody>
      </p:sp>
      <p:sp>
        <p:nvSpPr>
          <p:cNvPr id="3" name="Slide Number Placeholder 2">
            <a:extLst>
              <a:ext uri="{FF2B5EF4-FFF2-40B4-BE49-F238E27FC236}">
                <a16:creationId xmlns:a16="http://schemas.microsoft.com/office/drawing/2014/main" id="{69476D62-9095-4CC9-AAEC-54D9B8D81785}"/>
              </a:ext>
            </a:extLst>
          </p:cNvPr>
          <p:cNvSpPr>
            <a:spLocks noGrp="1"/>
          </p:cNvSpPr>
          <p:nvPr>
            <p:ph type="sldNum" sz="quarter" idx="18"/>
          </p:nvPr>
        </p:nvSpPr>
        <p:spPr/>
        <p:txBody>
          <a:bodyPr/>
          <a:lstStyle/>
          <a:p>
            <a:pPr algn="ctr"/>
            <a:fld id="{92EA2340-BE12-4138-BE15-7C339B03EB4B}" type="slidenum">
              <a:rPr lang="en-US" smtClean="0"/>
              <a:pPr algn="ctr"/>
              <a:t>‹#›</a:t>
            </a:fld>
            <a:endParaRPr lang="en-US"/>
          </a:p>
        </p:txBody>
      </p:sp>
      <p:sp>
        <p:nvSpPr>
          <p:cNvPr id="11" name="タイトル 1">
            <a:extLst>
              <a:ext uri="{FF2B5EF4-FFF2-40B4-BE49-F238E27FC236}">
                <a16:creationId xmlns:a16="http://schemas.microsoft.com/office/drawing/2014/main" id="{475224CC-0348-4098-8942-204F9E67E526}"/>
              </a:ext>
            </a:extLst>
          </p:cNvPr>
          <p:cNvSpPr>
            <a:spLocks noGrp="1"/>
          </p:cNvSpPr>
          <p:nvPr>
            <p:ph type="title" hasCustomPrompt="1"/>
          </p:nvPr>
        </p:nvSpPr>
        <p:spPr>
          <a:xfrm>
            <a:off x="228601" y="228600"/>
            <a:ext cx="11734800"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Tree>
    <p:extLst>
      <p:ext uri="{BB962C8B-B14F-4D97-AF65-F5344CB8AC3E}">
        <p14:creationId xmlns:p14="http://schemas.microsoft.com/office/powerpoint/2010/main" val="2484116339"/>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480" userDrawn="1">
          <p15:clr>
            <a:srgbClr val="FBAE40"/>
          </p15:clr>
        </p15:guide>
        <p15:guide id="3" orient="horz" pos="144" userDrawn="1">
          <p15:clr>
            <a:srgbClr val="FBAE40"/>
          </p15:clr>
        </p15:guide>
        <p15:guide id="4" pos="144" userDrawn="1">
          <p15:clr>
            <a:srgbClr val="FBAE40"/>
          </p15:clr>
        </p15:guide>
        <p15:guide id="5" pos="7536" userDrawn="1">
          <p15:clr>
            <a:srgbClr val="FBAE40"/>
          </p15:clr>
        </p15:guide>
        <p15:guide id="6" orient="horz" pos="2256"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ar Title and Contents - BF-H">
    <p:spTree>
      <p:nvGrpSpPr>
        <p:cNvPr id="1" name=""/>
        <p:cNvGrpSpPr/>
        <p:nvPr/>
      </p:nvGrpSpPr>
      <p:grpSpPr>
        <a:xfrm>
          <a:off x="0" y="0"/>
          <a:ext cx="0" cy="0"/>
          <a:chOff x="0" y="0"/>
          <a:chExt cx="0" cy="0"/>
        </a:xfrm>
      </p:grpSpPr>
      <p:sp>
        <p:nvSpPr>
          <p:cNvPr id="5" name="Rectangle 20"/>
          <p:cNvSpPr/>
          <p:nvPr userDrawn="1"/>
        </p:nvSpPr>
        <p:spPr>
          <a:xfrm>
            <a:off x="0" y="70"/>
            <a:ext cx="12192000" cy="76193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84024" tIns="42012" rIns="84024" bIns="42012" rtlCol="0" anchor="ctr">
            <a:normAutofit/>
          </a:bodyPr>
          <a:lstStyle/>
          <a:p>
            <a:pPr algn="ctr"/>
            <a:endParaRPr lang="en-US" dirty="0"/>
          </a:p>
        </p:txBody>
      </p:sp>
      <p:sp>
        <p:nvSpPr>
          <p:cNvPr id="9" name="タイトル 1">
            <a:extLst>
              <a:ext uri="{FF2B5EF4-FFF2-40B4-BE49-F238E27FC236}">
                <a16:creationId xmlns:a16="http://schemas.microsoft.com/office/drawing/2014/main" id="{4FBAFDBD-4F80-4A0F-A248-507747BC9910}"/>
              </a:ext>
            </a:extLst>
          </p:cNvPr>
          <p:cNvSpPr>
            <a:spLocks noGrp="1"/>
          </p:cNvSpPr>
          <p:nvPr>
            <p:ph type="title" hasCustomPrompt="1"/>
          </p:nvPr>
        </p:nvSpPr>
        <p:spPr>
          <a:xfrm>
            <a:off x="228600" y="0"/>
            <a:ext cx="11734800" cy="762000"/>
          </a:xfrm>
          <a:prstGeom prst="rect">
            <a:avLst/>
          </a:prstGeom>
        </p:spPr>
        <p:txBody>
          <a:bodyPr lIns="91440" tIns="0" bIns="0" anchor="ctr" anchorCtr="0">
            <a:normAutofit/>
          </a:bodyPr>
          <a:lstStyle>
            <a:lvl1pPr>
              <a:defRPr lang="en-US" altLang="ja-JP" spc="0" dirty="0" smtClean="0">
                <a:solidFill>
                  <a:schemeClr val="bg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
        <p:nvSpPr>
          <p:cNvPr id="10" name="Content Placeholder 2">
            <a:extLst>
              <a:ext uri="{FF2B5EF4-FFF2-40B4-BE49-F238E27FC236}">
                <a16:creationId xmlns:a16="http://schemas.microsoft.com/office/drawing/2014/main" id="{B2FC0774-65A7-4809-A081-4833B76F7533}"/>
              </a:ext>
            </a:extLst>
          </p:cNvPr>
          <p:cNvSpPr>
            <a:spLocks noGrp="1"/>
          </p:cNvSpPr>
          <p:nvPr>
            <p:ph idx="1"/>
          </p:nvPr>
        </p:nvSpPr>
        <p:spPr>
          <a:xfrm>
            <a:off x="618226" y="1066800"/>
            <a:ext cx="10972800" cy="51054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2" name="Footer Placeholder 1">
            <a:extLst>
              <a:ext uri="{FF2B5EF4-FFF2-40B4-BE49-F238E27FC236}">
                <a16:creationId xmlns:a16="http://schemas.microsoft.com/office/drawing/2014/main" id="{E5F47BE6-3BD8-4958-B41B-C016D80DD3F6}"/>
              </a:ext>
            </a:extLst>
          </p:cNvPr>
          <p:cNvSpPr>
            <a:spLocks noGrp="1"/>
          </p:cNvSpPr>
          <p:nvPr>
            <p:ph type="ftr" sz="quarter" idx="10"/>
          </p:nvPr>
        </p:nvSpPr>
        <p:spPr/>
        <p:txBody>
          <a:bodyPr/>
          <a:lstStyle/>
          <a:p>
            <a:pPr defTabSz="609555"/>
            <a:r>
              <a:rPr lang="en-US" dirty="0"/>
              <a:t>© 2023 NTT DATA, Inc. All rights reserved.</a:t>
            </a:r>
          </a:p>
        </p:txBody>
      </p:sp>
      <p:sp>
        <p:nvSpPr>
          <p:cNvPr id="3" name="Slide Number Placeholder 2">
            <a:extLst>
              <a:ext uri="{FF2B5EF4-FFF2-40B4-BE49-F238E27FC236}">
                <a16:creationId xmlns:a16="http://schemas.microsoft.com/office/drawing/2014/main" id="{B5BD79A7-C516-4193-99B9-AD23DD1E4C08}"/>
              </a:ext>
            </a:extLst>
          </p:cNvPr>
          <p:cNvSpPr>
            <a:spLocks noGrp="1"/>
          </p:cNvSpPr>
          <p:nvPr>
            <p:ph type="sldNum" sz="quarter" idx="11"/>
          </p:nvPr>
        </p:nvSpPr>
        <p:spPr/>
        <p:txBody>
          <a:body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2384272634"/>
      </p:ext>
    </p:extLst>
  </p:cSld>
  <p:clrMapOvr>
    <a:masterClrMapping/>
  </p:clrMapOvr>
  <p:extLst>
    <p:ext uri="{DCECCB84-F9BA-43D5-87BE-67443E8EF086}">
      <p15:sldGuideLst xmlns:p15="http://schemas.microsoft.com/office/powerpoint/2012/main">
        <p15:guide id="1" orient="horz" pos="2256" userDrawn="1">
          <p15:clr>
            <a:srgbClr val="FBAE40"/>
          </p15:clr>
        </p15:guide>
        <p15:guide id="2" pos="3840" userDrawn="1">
          <p15:clr>
            <a:srgbClr val="FBAE40"/>
          </p15:clr>
        </p15:guide>
        <p15:guide id="3" pos="144" userDrawn="1">
          <p15:clr>
            <a:srgbClr val="FBAE40"/>
          </p15:clr>
        </p15:guide>
        <p15:guide id="4" pos="7536"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with Full Image - BF-H">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p:nvPr>
        </p:nvSpPr>
        <p:spPr>
          <a:xfrm>
            <a:off x="0" y="0"/>
            <a:ext cx="12192000" cy="6400800"/>
          </a:xfrm>
          <a:prstGeom prst="rect">
            <a:avLst/>
          </a:prstGeom>
        </p:spPr>
        <p:txBody>
          <a:bodyPr anchor="ctr"/>
          <a:lstStyle>
            <a:lvl1pPr marL="0" indent="0" algn="ctr">
              <a:buNone/>
              <a:defRPr/>
            </a:lvl1pPr>
          </a:lstStyle>
          <a:p>
            <a:r>
              <a:rPr lang="en-US" dirty="0"/>
              <a:t>Click icon to add picture</a:t>
            </a:r>
          </a:p>
        </p:txBody>
      </p:sp>
      <p:sp>
        <p:nvSpPr>
          <p:cNvPr id="2" name="Footer Placeholder 1">
            <a:extLst>
              <a:ext uri="{FF2B5EF4-FFF2-40B4-BE49-F238E27FC236}">
                <a16:creationId xmlns:a16="http://schemas.microsoft.com/office/drawing/2014/main" id="{EF39AFFB-49B2-40F2-A0B2-F831AF01E2D2}"/>
              </a:ext>
            </a:extLst>
          </p:cNvPr>
          <p:cNvSpPr>
            <a:spLocks noGrp="1"/>
          </p:cNvSpPr>
          <p:nvPr>
            <p:ph type="ftr" sz="quarter" idx="11"/>
          </p:nvPr>
        </p:nvSpPr>
        <p:spPr/>
        <p:txBody>
          <a:bodyPr/>
          <a:lstStyle/>
          <a:p>
            <a:pPr defTabSz="609555"/>
            <a:r>
              <a:rPr lang="en-US" dirty="0"/>
              <a:t>© 2023 NTT DATA, Inc. All rights reserved.</a:t>
            </a:r>
          </a:p>
        </p:txBody>
      </p:sp>
      <p:sp>
        <p:nvSpPr>
          <p:cNvPr id="3" name="Slide Number Placeholder 2">
            <a:extLst>
              <a:ext uri="{FF2B5EF4-FFF2-40B4-BE49-F238E27FC236}">
                <a16:creationId xmlns:a16="http://schemas.microsoft.com/office/drawing/2014/main" id="{7A788E5C-D83B-4B39-B96E-D2F8F9AB1E76}"/>
              </a:ext>
            </a:extLst>
          </p:cNvPr>
          <p:cNvSpPr>
            <a:spLocks noGrp="1"/>
          </p:cNvSpPr>
          <p:nvPr>
            <p:ph type="sldNum" sz="quarter" idx="12"/>
          </p:nvPr>
        </p:nvSpPr>
        <p:spPr/>
        <p:txBody>
          <a:bodyPr/>
          <a:lstStyle/>
          <a:p>
            <a:pPr algn="ctr"/>
            <a:fld id="{92EA2340-BE12-4138-BE15-7C339B03EB4B}" type="slidenum">
              <a:rPr lang="en-US" smtClean="0"/>
              <a:pPr algn="ctr"/>
              <a:t>‹#›</a:t>
            </a:fld>
            <a:endParaRPr lang="en-US"/>
          </a:p>
        </p:txBody>
      </p:sp>
      <p:sp>
        <p:nvSpPr>
          <p:cNvPr id="6" name="タイトル 1">
            <a:extLst>
              <a:ext uri="{FF2B5EF4-FFF2-40B4-BE49-F238E27FC236}">
                <a16:creationId xmlns:a16="http://schemas.microsoft.com/office/drawing/2014/main" id="{9E33CB52-140F-43B8-9740-0B9705DE1117}"/>
              </a:ext>
            </a:extLst>
          </p:cNvPr>
          <p:cNvSpPr>
            <a:spLocks noGrp="1"/>
          </p:cNvSpPr>
          <p:nvPr>
            <p:ph type="title" hasCustomPrompt="1"/>
          </p:nvPr>
        </p:nvSpPr>
        <p:spPr>
          <a:xfrm>
            <a:off x="228601" y="228600"/>
            <a:ext cx="11734800"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Tree>
    <p:extLst>
      <p:ext uri="{BB962C8B-B14F-4D97-AF65-F5344CB8AC3E}">
        <p14:creationId xmlns:p14="http://schemas.microsoft.com/office/powerpoint/2010/main" val="3848973241"/>
      </p:ext>
    </p:extLst>
  </p:cSld>
  <p:clrMapOvr>
    <a:masterClrMapping/>
  </p:clrMapOvr>
  <p:extLst>
    <p:ext uri="{DCECCB84-F9BA-43D5-87BE-67443E8EF086}">
      <p15:sldGuideLst xmlns:p15="http://schemas.microsoft.com/office/powerpoint/2012/main">
        <p15:guide id="1" pos="3840" userDrawn="1">
          <p15:clr>
            <a:srgbClr val="FBAE40"/>
          </p15:clr>
        </p15:guide>
        <p15:guide id="2" pos="144" userDrawn="1">
          <p15:clr>
            <a:srgbClr val="FBAE40"/>
          </p15:clr>
        </p15:guide>
        <p15:guide id="3" pos="7536" userDrawn="1">
          <p15:clr>
            <a:srgbClr val="FBAE40"/>
          </p15:clr>
        </p15:guide>
        <p15:guide id="4" orient="horz" pos="672"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with Image Band - BF-H">
    <p:spTree>
      <p:nvGrpSpPr>
        <p:cNvPr id="1" name=""/>
        <p:cNvGrpSpPr/>
        <p:nvPr/>
      </p:nvGrpSpPr>
      <p:grpSpPr>
        <a:xfrm>
          <a:off x="0" y="0"/>
          <a:ext cx="0" cy="0"/>
          <a:chOff x="0" y="0"/>
          <a:chExt cx="0" cy="0"/>
        </a:xfrm>
      </p:grpSpPr>
      <p:sp>
        <p:nvSpPr>
          <p:cNvPr id="6" name="Picture Placeholder 15">
            <a:extLst>
              <a:ext uri="{FF2B5EF4-FFF2-40B4-BE49-F238E27FC236}">
                <a16:creationId xmlns:a16="http://schemas.microsoft.com/office/drawing/2014/main" id="{28220791-D495-4D87-90C8-E922F6083CCD}"/>
              </a:ext>
            </a:extLst>
          </p:cNvPr>
          <p:cNvSpPr>
            <a:spLocks noGrp="1"/>
          </p:cNvSpPr>
          <p:nvPr>
            <p:ph type="pic" sz="quarter" idx="10"/>
          </p:nvPr>
        </p:nvSpPr>
        <p:spPr>
          <a:xfrm>
            <a:off x="0" y="1803400"/>
            <a:ext cx="12192000" cy="3378200"/>
          </a:xfrm>
          <a:prstGeom prst="rect">
            <a:avLst/>
          </a:prstGeom>
        </p:spPr>
        <p:txBody>
          <a:bodyPr anchor="ctr"/>
          <a:lstStyle>
            <a:lvl1pPr marL="0" indent="0" algn="ctr">
              <a:buNone/>
              <a:defRPr/>
            </a:lvl1pPr>
          </a:lstStyle>
          <a:p>
            <a:r>
              <a:rPr lang="en-US"/>
              <a:t>Click icon to add picture</a:t>
            </a:r>
          </a:p>
        </p:txBody>
      </p:sp>
      <p:sp>
        <p:nvSpPr>
          <p:cNvPr id="2" name="Footer Placeholder 1">
            <a:extLst>
              <a:ext uri="{FF2B5EF4-FFF2-40B4-BE49-F238E27FC236}">
                <a16:creationId xmlns:a16="http://schemas.microsoft.com/office/drawing/2014/main" id="{29EA3AB6-365F-458D-8ADF-AF1ABAE3C11F}"/>
              </a:ext>
            </a:extLst>
          </p:cNvPr>
          <p:cNvSpPr>
            <a:spLocks noGrp="1"/>
          </p:cNvSpPr>
          <p:nvPr>
            <p:ph type="ftr" sz="quarter" idx="11"/>
          </p:nvPr>
        </p:nvSpPr>
        <p:spPr/>
        <p:txBody>
          <a:bodyPr/>
          <a:lstStyle/>
          <a:p>
            <a:pPr defTabSz="609555"/>
            <a:r>
              <a:rPr lang="en-US" dirty="0"/>
              <a:t>© 2023 NTT DATA, Inc. All rights reserved.</a:t>
            </a:r>
          </a:p>
        </p:txBody>
      </p:sp>
      <p:sp>
        <p:nvSpPr>
          <p:cNvPr id="3" name="Slide Number Placeholder 2">
            <a:extLst>
              <a:ext uri="{FF2B5EF4-FFF2-40B4-BE49-F238E27FC236}">
                <a16:creationId xmlns:a16="http://schemas.microsoft.com/office/drawing/2014/main" id="{675AD6A1-5123-4132-BA3B-7EAFBD4F151D}"/>
              </a:ext>
            </a:extLst>
          </p:cNvPr>
          <p:cNvSpPr>
            <a:spLocks noGrp="1"/>
          </p:cNvSpPr>
          <p:nvPr>
            <p:ph type="sldNum" sz="quarter" idx="12"/>
          </p:nvPr>
        </p:nvSpPr>
        <p:spPr/>
        <p:txBody>
          <a:bodyPr/>
          <a:lstStyle/>
          <a:p>
            <a:pPr algn="ctr"/>
            <a:fld id="{92EA2340-BE12-4138-BE15-7C339B03EB4B}" type="slidenum">
              <a:rPr lang="en-US" smtClean="0"/>
              <a:pPr algn="ctr"/>
              <a:t>‹#›</a:t>
            </a:fld>
            <a:endParaRPr lang="en-US"/>
          </a:p>
        </p:txBody>
      </p:sp>
      <p:sp>
        <p:nvSpPr>
          <p:cNvPr id="7" name="タイトル 1">
            <a:extLst>
              <a:ext uri="{FF2B5EF4-FFF2-40B4-BE49-F238E27FC236}">
                <a16:creationId xmlns:a16="http://schemas.microsoft.com/office/drawing/2014/main" id="{28D4509B-79EF-4773-9AA3-D9B05AB2C027}"/>
              </a:ext>
            </a:extLst>
          </p:cNvPr>
          <p:cNvSpPr>
            <a:spLocks noGrp="1"/>
          </p:cNvSpPr>
          <p:nvPr>
            <p:ph type="title" hasCustomPrompt="1"/>
          </p:nvPr>
        </p:nvSpPr>
        <p:spPr>
          <a:xfrm>
            <a:off x="228601" y="228600"/>
            <a:ext cx="11734800"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Tree>
    <p:extLst>
      <p:ext uri="{BB962C8B-B14F-4D97-AF65-F5344CB8AC3E}">
        <p14:creationId xmlns:p14="http://schemas.microsoft.com/office/powerpoint/2010/main" val="755930024"/>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672" userDrawn="1">
          <p15:clr>
            <a:srgbClr val="FBAE40"/>
          </p15:clr>
        </p15:guide>
        <p15:guide id="3" pos="7536" userDrawn="1">
          <p15:clr>
            <a:srgbClr val="FBAE40"/>
          </p15:clr>
        </p15:guide>
        <p15:guide id="4" pos="144"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ull Image Slide - BF-H">
    <p:spTree>
      <p:nvGrpSpPr>
        <p:cNvPr id="1" name=""/>
        <p:cNvGrpSpPr/>
        <p:nvPr/>
      </p:nvGrpSpPr>
      <p:grpSpPr>
        <a:xfrm>
          <a:off x="0" y="0"/>
          <a:ext cx="0" cy="0"/>
          <a:chOff x="0" y="0"/>
          <a:chExt cx="0" cy="0"/>
        </a:xfrm>
      </p:grpSpPr>
      <p:sp>
        <p:nvSpPr>
          <p:cNvPr id="8" name="Picture Placeholder 15">
            <a:extLst>
              <a:ext uri="{FF2B5EF4-FFF2-40B4-BE49-F238E27FC236}">
                <a16:creationId xmlns:a16="http://schemas.microsoft.com/office/drawing/2014/main" id="{580AF351-5E3F-4D4F-B815-A3641CC4C1B5}"/>
              </a:ext>
            </a:extLst>
          </p:cNvPr>
          <p:cNvSpPr>
            <a:spLocks noGrp="1"/>
          </p:cNvSpPr>
          <p:nvPr>
            <p:ph type="pic" sz="quarter" idx="10"/>
          </p:nvPr>
        </p:nvSpPr>
        <p:spPr>
          <a:xfrm>
            <a:off x="1" y="0"/>
            <a:ext cx="12192000" cy="6400800"/>
          </a:xfrm>
          <a:prstGeom prst="rect">
            <a:avLst/>
          </a:prstGeom>
        </p:spPr>
        <p:txBody>
          <a:bodyPr anchor="ctr"/>
          <a:lstStyle>
            <a:lvl1pPr marL="0" indent="0" algn="ctr">
              <a:buNone/>
              <a:defRPr/>
            </a:lvl1pPr>
          </a:lstStyle>
          <a:p>
            <a:r>
              <a:rPr lang="en-US"/>
              <a:t>Click icon to add picture</a:t>
            </a:r>
          </a:p>
        </p:txBody>
      </p:sp>
      <p:sp>
        <p:nvSpPr>
          <p:cNvPr id="2" name="Footer Placeholder 1">
            <a:extLst>
              <a:ext uri="{FF2B5EF4-FFF2-40B4-BE49-F238E27FC236}">
                <a16:creationId xmlns:a16="http://schemas.microsoft.com/office/drawing/2014/main" id="{34E9DA52-4E40-491D-BA4C-899F8CADB92B}"/>
              </a:ext>
            </a:extLst>
          </p:cNvPr>
          <p:cNvSpPr>
            <a:spLocks noGrp="1"/>
          </p:cNvSpPr>
          <p:nvPr>
            <p:ph type="ftr" sz="quarter" idx="11"/>
          </p:nvPr>
        </p:nvSpPr>
        <p:spPr/>
        <p:txBody>
          <a:bodyPr/>
          <a:lstStyle/>
          <a:p>
            <a:pPr defTabSz="609555"/>
            <a:r>
              <a:rPr lang="en-US" dirty="0"/>
              <a:t>© 2023 NTT DATA, Inc. All rights reserved.</a:t>
            </a:r>
          </a:p>
        </p:txBody>
      </p:sp>
      <p:sp>
        <p:nvSpPr>
          <p:cNvPr id="3" name="Slide Number Placeholder 2">
            <a:extLst>
              <a:ext uri="{FF2B5EF4-FFF2-40B4-BE49-F238E27FC236}">
                <a16:creationId xmlns:a16="http://schemas.microsoft.com/office/drawing/2014/main" id="{3AAB899D-0E58-43A5-A90C-0F2D79E5B9C7}"/>
              </a:ext>
            </a:extLst>
          </p:cNvPr>
          <p:cNvSpPr>
            <a:spLocks noGrp="1"/>
          </p:cNvSpPr>
          <p:nvPr>
            <p:ph type="sldNum" sz="quarter" idx="12"/>
          </p:nvPr>
        </p:nvSpPr>
        <p:spPr/>
        <p:txBody>
          <a:body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37452949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uccess Story (Unname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F39AFFB-49B2-40F2-A0B2-F831AF01E2D2}"/>
              </a:ext>
            </a:extLst>
          </p:cNvPr>
          <p:cNvSpPr>
            <a:spLocks noGrp="1"/>
          </p:cNvSpPr>
          <p:nvPr>
            <p:ph type="ftr" sz="quarter" idx="11"/>
          </p:nvPr>
        </p:nvSpPr>
        <p:spPr/>
        <p:txBody>
          <a:bodyPr/>
          <a:lstStyle/>
          <a:p>
            <a:pPr defTabSz="609555"/>
            <a:r>
              <a:rPr lang="en-US" dirty="0"/>
              <a:t>© 2023 NTT DATA, Inc. All rights reserved.</a:t>
            </a:r>
          </a:p>
        </p:txBody>
      </p:sp>
      <p:sp>
        <p:nvSpPr>
          <p:cNvPr id="3" name="Slide Number Placeholder 2">
            <a:extLst>
              <a:ext uri="{FF2B5EF4-FFF2-40B4-BE49-F238E27FC236}">
                <a16:creationId xmlns:a16="http://schemas.microsoft.com/office/drawing/2014/main" id="{7A788E5C-D83B-4B39-B96E-D2F8F9AB1E76}"/>
              </a:ext>
            </a:extLst>
          </p:cNvPr>
          <p:cNvSpPr>
            <a:spLocks noGrp="1"/>
          </p:cNvSpPr>
          <p:nvPr>
            <p:ph type="sldNum" sz="quarter" idx="12"/>
          </p:nvPr>
        </p:nvSpPr>
        <p:spPr/>
        <p:txBody>
          <a:bodyPr/>
          <a:lstStyle/>
          <a:p>
            <a:pPr algn="ctr"/>
            <a:fld id="{92EA2340-BE12-4138-BE15-7C339B03EB4B}" type="slidenum">
              <a:rPr lang="en-US" smtClean="0"/>
              <a:pPr algn="ctr"/>
              <a:t>‹#›</a:t>
            </a:fld>
            <a:endParaRPr lang="en-US"/>
          </a:p>
        </p:txBody>
      </p:sp>
      <p:sp>
        <p:nvSpPr>
          <p:cNvPr id="7" name="Picture Placeholder 15">
            <a:extLst>
              <a:ext uri="{FF2B5EF4-FFF2-40B4-BE49-F238E27FC236}">
                <a16:creationId xmlns:a16="http://schemas.microsoft.com/office/drawing/2014/main" id="{9F260035-2659-46AC-BDD3-C534795A102A}"/>
              </a:ext>
            </a:extLst>
          </p:cNvPr>
          <p:cNvSpPr>
            <a:spLocks noGrp="1"/>
          </p:cNvSpPr>
          <p:nvPr>
            <p:ph type="pic" sz="quarter" idx="10" hasCustomPrompt="1"/>
          </p:nvPr>
        </p:nvSpPr>
        <p:spPr>
          <a:xfrm>
            <a:off x="0" y="0"/>
            <a:ext cx="4114800" cy="6400800"/>
          </a:xfrm>
          <a:prstGeom prst="rect">
            <a:avLst/>
          </a:prstGeom>
        </p:spPr>
        <p:txBody>
          <a:bodyPr anchor="ctr"/>
          <a:lstStyle>
            <a:lvl1pPr marL="0" indent="0" algn="ctr">
              <a:buNone/>
              <a:defRPr sz="2000"/>
            </a:lvl1pPr>
          </a:lstStyle>
          <a:p>
            <a:r>
              <a:rPr lang="en-US" dirty="0"/>
              <a:t>7” x ‘ 4.5” @ 96dpi</a:t>
            </a:r>
          </a:p>
        </p:txBody>
      </p:sp>
      <p:graphicFrame>
        <p:nvGraphicFramePr>
          <p:cNvPr id="8" name="Body Copy">
            <a:extLst>
              <a:ext uri="{FF2B5EF4-FFF2-40B4-BE49-F238E27FC236}">
                <a16:creationId xmlns:a16="http://schemas.microsoft.com/office/drawing/2014/main" id="{9B92469F-F6B8-4A5B-A69A-AA795CB1E324}"/>
              </a:ext>
            </a:extLst>
          </p:cNvPr>
          <p:cNvGraphicFramePr>
            <a:graphicFrameLocks noGrp="1"/>
          </p:cNvGraphicFramePr>
          <p:nvPr userDrawn="1">
            <p:extLst>
              <p:ext uri="{D42A27DB-BD31-4B8C-83A1-F6EECF244321}">
                <p14:modId xmlns:p14="http://schemas.microsoft.com/office/powerpoint/2010/main" val="1620430969"/>
              </p:ext>
            </p:extLst>
          </p:nvPr>
        </p:nvGraphicFramePr>
        <p:xfrm>
          <a:off x="4419600" y="1398516"/>
          <a:ext cx="7467600" cy="416716"/>
        </p:xfrm>
        <a:graphic>
          <a:graphicData uri="http://schemas.openxmlformats.org/drawingml/2006/table">
            <a:tbl>
              <a:tblPr firstRow="1" bandRow="1">
                <a:tableStyleId>{5C22544A-7EE6-4342-B048-85BDC9FD1C3A}</a:tableStyleId>
              </a:tblPr>
              <a:tblGrid>
                <a:gridCol w="2360780">
                  <a:extLst>
                    <a:ext uri="{9D8B030D-6E8A-4147-A177-3AD203B41FA5}">
                      <a16:colId xmlns:a16="http://schemas.microsoft.com/office/drawing/2014/main" val="946091691"/>
                    </a:ext>
                  </a:extLst>
                </a:gridCol>
                <a:gridCol w="192630">
                  <a:extLst>
                    <a:ext uri="{9D8B030D-6E8A-4147-A177-3AD203B41FA5}">
                      <a16:colId xmlns:a16="http://schemas.microsoft.com/office/drawing/2014/main" val="1729550602"/>
                    </a:ext>
                  </a:extLst>
                </a:gridCol>
                <a:gridCol w="2360780">
                  <a:extLst>
                    <a:ext uri="{9D8B030D-6E8A-4147-A177-3AD203B41FA5}">
                      <a16:colId xmlns:a16="http://schemas.microsoft.com/office/drawing/2014/main" val="1614543895"/>
                    </a:ext>
                  </a:extLst>
                </a:gridCol>
                <a:gridCol w="192630">
                  <a:extLst>
                    <a:ext uri="{9D8B030D-6E8A-4147-A177-3AD203B41FA5}">
                      <a16:colId xmlns:a16="http://schemas.microsoft.com/office/drawing/2014/main" val="4208229438"/>
                    </a:ext>
                  </a:extLst>
                </a:gridCol>
                <a:gridCol w="2360780">
                  <a:extLst>
                    <a:ext uri="{9D8B030D-6E8A-4147-A177-3AD203B41FA5}">
                      <a16:colId xmlns:a16="http://schemas.microsoft.com/office/drawing/2014/main" val="1081490778"/>
                    </a:ext>
                  </a:extLst>
                </a:gridCol>
              </a:tblGrid>
              <a:tr h="416716">
                <a:tc>
                  <a:txBody>
                    <a:bodyPr/>
                    <a:lstStyle/>
                    <a:p>
                      <a:r>
                        <a:rPr kumimoji="1" lang="en-US" sz="1800" b="0" kern="1200" dirty="0">
                          <a:solidFill>
                            <a:schemeClr val="accent2">
                              <a:lumMod val="75000"/>
                            </a:schemeClr>
                          </a:solidFill>
                          <a:latin typeface="+mn-lt"/>
                          <a:ea typeface="+mn-ea"/>
                          <a:cs typeface="+mn-cs"/>
                        </a:rPr>
                        <a:t>Business need</a:t>
                      </a:r>
                      <a:r>
                        <a:rPr kumimoji="1" lang="en-US" sz="2000" b="0" kern="1200" dirty="0">
                          <a:solidFill>
                            <a:schemeClr val="accent2">
                              <a:lumMod val="75000"/>
                            </a:schemeClr>
                          </a:solidFill>
                          <a:latin typeface="+mn-lt"/>
                          <a:ea typeface="+mn-ea"/>
                          <a:cs typeface="+mn-cs"/>
                        </a:rPr>
                        <a:t> </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2000" b="0" kern="1200" dirty="0">
                        <a:solidFill>
                          <a:schemeClr val="accent2">
                            <a:lumMod val="75000"/>
                          </a:schemeClr>
                        </a:solidFill>
                        <a:latin typeface="+mn-lt"/>
                        <a:ea typeface="+mn-ea"/>
                        <a:cs typeface="+mn-cs"/>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800" b="0" kern="1200" dirty="0">
                          <a:solidFill>
                            <a:schemeClr val="accent2">
                              <a:lumMod val="75000"/>
                            </a:schemeClr>
                          </a:solidFill>
                          <a:latin typeface="+mn-lt"/>
                          <a:ea typeface="+mn-ea"/>
                          <a:cs typeface="+mn-cs"/>
                        </a:rPr>
                        <a:t>Solution</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2000" b="0" kern="1200" dirty="0">
                        <a:solidFill>
                          <a:schemeClr val="accent2">
                            <a:lumMod val="75000"/>
                          </a:schemeClr>
                        </a:solidFill>
                        <a:latin typeface="+mn-lt"/>
                        <a:ea typeface="+mn-ea"/>
                        <a:cs typeface="+mn-cs"/>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800" b="0" kern="1200" dirty="0">
                          <a:solidFill>
                            <a:schemeClr val="accent2">
                              <a:lumMod val="75000"/>
                            </a:schemeClr>
                          </a:solidFill>
                          <a:latin typeface="+mn-lt"/>
                          <a:ea typeface="+mn-ea"/>
                          <a:cs typeface="+mn-cs"/>
                        </a:rPr>
                        <a:t>Outcomes</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64790786"/>
                  </a:ext>
                </a:extLst>
              </a:tr>
            </a:tbl>
          </a:graphicData>
        </a:graphic>
      </p:graphicFrame>
      <p:sp>
        <p:nvSpPr>
          <p:cNvPr id="9" name="Title 3">
            <a:extLst>
              <a:ext uri="{FF2B5EF4-FFF2-40B4-BE49-F238E27FC236}">
                <a16:creationId xmlns:a16="http://schemas.microsoft.com/office/drawing/2014/main" id="{3D3F4D71-4452-43DF-A863-B46E2CA26340}"/>
              </a:ext>
            </a:extLst>
          </p:cNvPr>
          <p:cNvSpPr>
            <a:spLocks noGrp="1"/>
          </p:cNvSpPr>
          <p:nvPr>
            <p:ph type="title" hasCustomPrompt="1"/>
          </p:nvPr>
        </p:nvSpPr>
        <p:spPr>
          <a:xfrm>
            <a:off x="4419600" y="182880"/>
            <a:ext cx="7467600" cy="552204"/>
          </a:xfrm>
          <a:prstGeom prst="rect">
            <a:avLst/>
          </a:prstGeom>
        </p:spPr>
        <p:txBody>
          <a:bodyPr lIns="0" tIns="0" rIns="0" bIns="0" anchor="ctr" anchorCtr="0"/>
          <a:lstStyle>
            <a:lvl1pPr marL="0" indent="0">
              <a:defRPr lang="en-US" b="1" dirty="0">
                <a:solidFill>
                  <a:schemeClr val="accent2">
                    <a:lumMod val="75000"/>
                  </a:schemeClr>
                </a:solidFill>
                <a:latin typeface="+mj-lt"/>
              </a:defRPr>
            </a:lvl1pPr>
          </a:lstStyle>
          <a:p>
            <a:r>
              <a:rPr lang="en-US" dirty="0"/>
              <a:t>Generic Description of Client (Title Case)</a:t>
            </a:r>
          </a:p>
        </p:txBody>
      </p:sp>
      <p:sp>
        <p:nvSpPr>
          <p:cNvPr id="10" name="Text Placeholder 3">
            <a:extLst>
              <a:ext uri="{FF2B5EF4-FFF2-40B4-BE49-F238E27FC236}">
                <a16:creationId xmlns:a16="http://schemas.microsoft.com/office/drawing/2014/main" id="{D5A263C5-67C5-495B-BE59-7EAB1AFF3193}"/>
              </a:ext>
            </a:extLst>
          </p:cNvPr>
          <p:cNvSpPr>
            <a:spLocks noGrp="1"/>
          </p:cNvSpPr>
          <p:nvPr>
            <p:ph type="body" sz="quarter" idx="13" hasCustomPrompt="1"/>
          </p:nvPr>
        </p:nvSpPr>
        <p:spPr>
          <a:xfrm>
            <a:off x="4419600" y="838200"/>
            <a:ext cx="7467600" cy="457200"/>
          </a:xfrm>
          <a:prstGeom prst="rect">
            <a:avLst/>
          </a:prstGeom>
        </p:spPr>
        <p:txBody>
          <a:bodyPr lIns="0"/>
          <a:lstStyle>
            <a:lvl1pPr marL="0" indent="0">
              <a:buNone/>
              <a:defRPr sz="1800">
                <a:solidFill>
                  <a:schemeClr val="bg1">
                    <a:lumMod val="50000"/>
                  </a:schemeClr>
                </a:solidFill>
              </a:defRPr>
            </a:lvl1pPr>
            <a:lvl2pPr marL="609556" indent="0">
              <a:buNone/>
              <a:defRPr sz="1800">
                <a:solidFill>
                  <a:schemeClr val="bg1">
                    <a:lumMod val="50000"/>
                  </a:schemeClr>
                </a:solidFill>
              </a:defRPr>
            </a:lvl2pPr>
            <a:lvl3pPr marL="1219109" indent="0">
              <a:buNone/>
              <a:defRPr sz="1800">
                <a:solidFill>
                  <a:schemeClr val="bg1">
                    <a:lumMod val="50000"/>
                  </a:schemeClr>
                </a:solidFill>
              </a:defRPr>
            </a:lvl3pPr>
            <a:lvl4pPr marL="1828662" indent="0">
              <a:buNone/>
              <a:defRPr sz="1800">
                <a:solidFill>
                  <a:schemeClr val="bg1">
                    <a:lumMod val="50000"/>
                  </a:schemeClr>
                </a:solidFill>
              </a:defRPr>
            </a:lvl4pPr>
            <a:lvl5pPr marL="2438216" indent="0">
              <a:buNone/>
              <a:defRPr sz="1800">
                <a:solidFill>
                  <a:schemeClr val="bg1">
                    <a:lumMod val="50000"/>
                  </a:schemeClr>
                </a:solidFill>
              </a:defRPr>
            </a:lvl5pPr>
          </a:lstStyle>
          <a:p>
            <a:pPr lvl="0"/>
            <a:r>
              <a:rPr lang="en-US" dirty="0"/>
              <a:t>Subhead (Sentence case, no punctuation)</a:t>
            </a:r>
          </a:p>
        </p:txBody>
      </p:sp>
      <p:sp>
        <p:nvSpPr>
          <p:cNvPr id="11" name="Text Placeholder 10">
            <a:extLst>
              <a:ext uri="{FF2B5EF4-FFF2-40B4-BE49-F238E27FC236}">
                <a16:creationId xmlns:a16="http://schemas.microsoft.com/office/drawing/2014/main" id="{751ED3C6-6349-4039-929C-BA184FB93CC5}"/>
              </a:ext>
            </a:extLst>
          </p:cNvPr>
          <p:cNvSpPr>
            <a:spLocks noGrp="1"/>
          </p:cNvSpPr>
          <p:nvPr>
            <p:ph type="body" sz="quarter" idx="14" hasCustomPrompt="1"/>
          </p:nvPr>
        </p:nvSpPr>
        <p:spPr>
          <a:xfrm>
            <a:off x="4419599" y="1884045"/>
            <a:ext cx="2359152" cy="3886200"/>
          </a:xfrm>
          <a:prstGeom prst="rect">
            <a:avLst/>
          </a:prstGeom>
        </p:spPr>
        <p:txBody>
          <a:bodyPr lIns="0"/>
          <a:lstStyle>
            <a:lvl1pPr marL="0" indent="0" fontAlgn="base">
              <a:spcBef>
                <a:spcPct val="0"/>
              </a:spcBef>
              <a:spcAft>
                <a:spcPct val="0"/>
              </a:spcAft>
              <a:buNone/>
              <a:defRPr sz="1050"/>
            </a:lvl1pPr>
            <a:lvl2pPr marL="609556" indent="0">
              <a:buNone/>
              <a:defRPr sz="1050"/>
            </a:lvl2pPr>
            <a:lvl3pPr marL="1219109" indent="0">
              <a:buNone/>
              <a:defRPr sz="1050"/>
            </a:lvl3pPr>
            <a:lvl4pPr marL="1828662" indent="0">
              <a:buNone/>
              <a:defRPr sz="1050"/>
            </a:lvl4pPr>
            <a:lvl5pPr marL="2438216" indent="0">
              <a:buNone/>
              <a:defRPr sz="1050"/>
            </a:lvl5pPr>
          </a:lstStyle>
          <a:p>
            <a:r>
              <a:rPr lang="en-GB" sz="1050" dirty="0"/>
              <a:t>Example: The client needed to boost operational efficiency, flexibility and agility so it could continuously respond to customer demand.</a:t>
            </a:r>
          </a:p>
        </p:txBody>
      </p:sp>
      <p:sp>
        <p:nvSpPr>
          <p:cNvPr id="12" name="Text Placeholder 10">
            <a:extLst>
              <a:ext uri="{FF2B5EF4-FFF2-40B4-BE49-F238E27FC236}">
                <a16:creationId xmlns:a16="http://schemas.microsoft.com/office/drawing/2014/main" id="{007A7BEB-CEBC-407B-B8EC-02D1A773A10C}"/>
              </a:ext>
            </a:extLst>
          </p:cNvPr>
          <p:cNvSpPr>
            <a:spLocks noGrp="1"/>
          </p:cNvSpPr>
          <p:nvPr>
            <p:ph type="body" sz="quarter" idx="15" hasCustomPrompt="1"/>
          </p:nvPr>
        </p:nvSpPr>
        <p:spPr>
          <a:xfrm>
            <a:off x="6981825" y="1884045"/>
            <a:ext cx="2359152" cy="3886200"/>
          </a:xfrm>
          <a:prstGeom prst="rect">
            <a:avLst/>
          </a:prstGeom>
        </p:spPr>
        <p:txBody>
          <a:bodyPr lIns="0"/>
          <a:lstStyle>
            <a:lvl1pPr marL="0" indent="0" fontAlgn="base">
              <a:spcBef>
                <a:spcPct val="0"/>
              </a:spcBef>
              <a:spcAft>
                <a:spcPct val="0"/>
              </a:spcAft>
              <a:buNone/>
              <a:defRPr kumimoji="1" lang="en-GB" sz="120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r>
              <a:rPr kumimoji="1" lang="en-GB" sz="1050" b="0" i="0" u="none" strike="noStrike" kern="1200" cap="none" spc="0" normalizeH="0" baseline="0" noProof="0" dirty="0">
                <a:ln>
                  <a:noFill/>
                </a:ln>
                <a:solidFill>
                  <a:srgbClr val="404040"/>
                </a:solidFill>
                <a:effectLst/>
                <a:uLnTx/>
                <a:uFillTx/>
                <a:latin typeface="+mn-lt"/>
                <a:cs typeface="+mn-cs"/>
              </a:rPr>
              <a:t>The client partners with </a:t>
            </a:r>
            <a:br>
              <a:rPr kumimoji="1" lang="en-GB" sz="1050" b="0" i="0" u="none" strike="noStrike" kern="1200" cap="none" spc="0" normalizeH="0" baseline="0" noProof="0" dirty="0">
                <a:ln>
                  <a:noFill/>
                </a:ln>
                <a:solidFill>
                  <a:srgbClr val="404040"/>
                </a:solidFill>
                <a:effectLst/>
                <a:uLnTx/>
                <a:uFillTx/>
                <a:latin typeface="+mn-lt"/>
                <a:cs typeface="+mn-cs"/>
              </a:rPr>
            </a:br>
            <a:r>
              <a:rPr kumimoji="1" lang="en-GB" sz="1050" b="0" i="0" u="none" strike="noStrike" kern="1200" cap="none" spc="0" normalizeH="0" baseline="0" noProof="0" dirty="0">
                <a:ln>
                  <a:noFill/>
                </a:ln>
                <a:solidFill>
                  <a:srgbClr val="404040"/>
                </a:solidFill>
                <a:effectLst/>
                <a:uLnTx/>
                <a:uFillTx/>
                <a:latin typeface="+mn-lt"/>
                <a:cs typeface="+mn-cs"/>
              </a:rPr>
              <a:t>NTT DATA to manage IT infrastructure services — covering data </a:t>
            </a:r>
            <a:r>
              <a:rPr kumimoji="1" lang="en-US" sz="1050" b="0" i="0" u="none" strike="noStrike" kern="1200" cap="none" spc="0" normalizeH="0" baseline="0" noProof="0" dirty="0">
                <a:ln>
                  <a:noFill/>
                </a:ln>
                <a:solidFill>
                  <a:srgbClr val="404040"/>
                </a:solidFill>
                <a:effectLst/>
                <a:uLnTx/>
                <a:uFillTx/>
                <a:latin typeface="+mn-lt"/>
                <a:cs typeface="+mn-cs"/>
              </a:rPr>
              <a:t>center</a:t>
            </a:r>
            <a:r>
              <a:rPr kumimoji="1" lang="en-GB" sz="1050" b="0" i="0" u="none" strike="noStrike" kern="1200" cap="none" spc="0" normalizeH="0" baseline="0" noProof="0" dirty="0">
                <a:ln>
                  <a:noFill/>
                </a:ln>
                <a:solidFill>
                  <a:srgbClr val="404040"/>
                </a:solidFill>
                <a:effectLst/>
                <a:uLnTx/>
                <a:uFillTx/>
                <a:latin typeface="+mn-lt"/>
                <a:cs typeface="+mn-cs"/>
              </a:rPr>
              <a:t> and help desk operations, security, servers, networking and messaging — so staff can focus on the core business.</a:t>
            </a:r>
            <a:endParaRPr lang="en-US" sz="1050" dirty="0"/>
          </a:p>
        </p:txBody>
      </p:sp>
      <p:sp>
        <p:nvSpPr>
          <p:cNvPr id="13" name="Text Placeholder 10">
            <a:extLst>
              <a:ext uri="{FF2B5EF4-FFF2-40B4-BE49-F238E27FC236}">
                <a16:creationId xmlns:a16="http://schemas.microsoft.com/office/drawing/2014/main" id="{A1736DF4-7D7B-48C5-A0F2-687BA8177C48}"/>
              </a:ext>
            </a:extLst>
          </p:cNvPr>
          <p:cNvSpPr>
            <a:spLocks noGrp="1"/>
          </p:cNvSpPr>
          <p:nvPr>
            <p:ph type="body" sz="quarter" idx="16" hasCustomPrompt="1"/>
          </p:nvPr>
        </p:nvSpPr>
        <p:spPr>
          <a:xfrm>
            <a:off x="9528048" y="1884045"/>
            <a:ext cx="2359152" cy="3886200"/>
          </a:xfrm>
          <a:prstGeom prst="rect">
            <a:avLst/>
          </a:prstGeom>
        </p:spPr>
        <p:txBody>
          <a:bodyPr lIns="0"/>
          <a:lstStyle>
            <a:lvl1pPr marL="227013" indent="-171450" fontAlgn="base">
              <a:spcBef>
                <a:spcPct val="0"/>
              </a:spcBef>
              <a:spcAft>
                <a:spcPts val="600"/>
              </a:spcAft>
              <a:buClr>
                <a:schemeClr val="accent2"/>
              </a:buClr>
              <a:buFont typeface="Arial" panose="020B0604020202020204" pitchFamily="34" charset="0"/>
              <a:buChar char="•"/>
              <a:defRPr kumimoji="1" lang="en-GB" sz="120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pPr marL="227013" lvl="0" indent="-171450" fontAlgn="base">
              <a:spcBef>
                <a:spcPct val="0"/>
              </a:spcBef>
              <a:spcAft>
                <a:spcPts val="600"/>
              </a:spcAft>
              <a:buClr>
                <a:schemeClr val="accent2"/>
              </a:buClr>
              <a:buFont typeface="Arial" panose="020B0604020202020204" pitchFamily="34" charset="0"/>
              <a:buChar char="•"/>
            </a:pPr>
            <a:r>
              <a:rPr lang="en-US" sz="1050" dirty="0">
                <a:solidFill>
                  <a:srgbClr val="444444"/>
                </a:solidFill>
                <a:ea typeface="Museo Sans For Dell" pitchFamily="2" charset="0"/>
              </a:rPr>
              <a:t>Bullets</a:t>
            </a:r>
            <a:endParaRPr kumimoji="1" lang="en-US" sz="1050" dirty="0">
              <a:solidFill>
                <a:srgbClr val="444444"/>
              </a:solidFill>
              <a:ea typeface="Museo Sans For Dell" pitchFamily="2" charset="0"/>
            </a:endParaRPr>
          </a:p>
        </p:txBody>
      </p:sp>
      <p:sp>
        <p:nvSpPr>
          <p:cNvPr id="14" name="Text Placeholder 17">
            <a:extLst>
              <a:ext uri="{FF2B5EF4-FFF2-40B4-BE49-F238E27FC236}">
                <a16:creationId xmlns:a16="http://schemas.microsoft.com/office/drawing/2014/main" id="{9071C8E3-6909-4EEB-8FD3-284D89B2B37D}"/>
              </a:ext>
            </a:extLst>
          </p:cNvPr>
          <p:cNvSpPr>
            <a:spLocks noGrp="1"/>
          </p:cNvSpPr>
          <p:nvPr>
            <p:ph type="body" sz="quarter" idx="17" hasCustomPrompt="1"/>
          </p:nvPr>
        </p:nvSpPr>
        <p:spPr>
          <a:xfrm>
            <a:off x="4419600" y="4419600"/>
            <a:ext cx="7467600" cy="1060839"/>
          </a:xfrm>
          <a:prstGeom prst="rect">
            <a:avLst/>
          </a:prstGeom>
          <a:solidFill>
            <a:schemeClr val="accent4"/>
          </a:solidFill>
        </p:spPr>
        <p:txBody>
          <a:bodyPr anchor="ctr"/>
          <a:lstStyle>
            <a:lvl1pPr marL="0" indent="0" algn="ctr">
              <a:buNone/>
              <a:defRPr sz="1800" b="0">
                <a:solidFill>
                  <a:schemeClr val="bg1"/>
                </a:solidFill>
              </a:defRPr>
            </a:lvl1pPr>
          </a:lstStyle>
          <a:p>
            <a:pPr lvl="0"/>
            <a:r>
              <a:rPr lang="en-US" dirty="0"/>
              <a:t>-- Remove Before Presenting -- For the Development of “Success Stories” Only (unnamed or anonymous case studies)</a:t>
            </a:r>
          </a:p>
        </p:txBody>
      </p:sp>
    </p:spTree>
    <p:extLst>
      <p:ext uri="{BB962C8B-B14F-4D97-AF65-F5344CB8AC3E}">
        <p14:creationId xmlns:p14="http://schemas.microsoft.com/office/powerpoint/2010/main" val="3043729872"/>
      </p:ext>
    </p:extLst>
  </p:cSld>
  <p:clrMapOvr>
    <a:masterClrMapping/>
  </p:clrMapOvr>
  <p:extLst>
    <p:ext uri="{DCECCB84-F9BA-43D5-87BE-67443E8EF086}">
      <p15:sldGuideLst xmlns:p15="http://schemas.microsoft.com/office/powerpoint/2012/main">
        <p15:guide id="1" pos="3840">
          <p15:clr>
            <a:srgbClr val="FBAE40"/>
          </p15:clr>
        </p15:guide>
        <p15:guide id="2" pos="144">
          <p15:clr>
            <a:srgbClr val="FBAE40"/>
          </p15:clr>
        </p15:guide>
        <p15:guide id="3" pos="7536">
          <p15:clr>
            <a:srgbClr val="FBAE40"/>
          </p15:clr>
        </p15:guide>
        <p15:guide id="4" orient="horz" pos="672">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Agenda Slide - BF-B">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17" name="Content Placeholder 2">
            <a:extLst>
              <a:ext uri="{FF2B5EF4-FFF2-40B4-BE49-F238E27FC236}">
                <a16:creationId xmlns:a16="http://schemas.microsoft.com/office/drawing/2014/main" id="{A97DDC82-36D5-4738-989D-30338EA824B8}"/>
              </a:ext>
            </a:extLst>
          </p:cNvPr>
          <p:cNvSpPr>
            <a:spLocks noGrp="1"/>
          </p:cNvSpPr>
          <p:nvPr>
            <p:ph idx="1"/>
          </p:nvPr>
        </p:nvSpPr>
        <p:spPr>
          <a:xfrm>
            <a:off x="3352800" y="1219200"/>
            <a:ext cx="8229600" cy="4800600"/>
          </a:xfrm>
          <a:prstGeom prst="rect">
            <a:avLst/>
          </a:prstGeom>
        </p:spPr>
        <p:txBody>
          <a:bodyPr/>
          <a:lstStyle>
            <a:lvl1pPr marL="457200" indent="-457200" algn="l" defTabSz="914400" rtl="0" eaLnBrk="1" latinLnBrk="0" hangingPunct="1">
              <a:lnSpc>
                <a:spcPct val="100000"/>
              </a:lnSpc>
              <a:buClr>
                <a:schemeClr val="bg2"/>
              </a:buClr>
              <a:buSzPct val="100000"/>
              <a:buFont typeface="+mj-lt"/>
              <a:buAutoNum type="arabicPeriod"/>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7" name="Footer Placeholder 1">
            <a:extLst>
              <a:ext uri="{FF2B5EF4-FFF2-40B4-BE49-F238E27FC236}">
                <a16:creationId xmlns:a16="http://schemas.microsoft.com/office/drawing/2014/main" id="{17C4AA2A-197A-4B99-BAF5-0EE7A4E241D2}"/>
              </a:ext>
            </a:extLst>
          </p:cNvPr>
          <p:cNvSpPr>
            <a:spLocks noGrp="1"/>
          </p:cNvSpPr>
          <p:nvPr>
            <p:ph type="ftr" sz="quarter" idx="10"/>
          </p:nvPr>
        </p:nvSpPr>
        <p:spPr>
          <a:xfrm>
            <a:off x="1752600" y="6556248"/>
            <a:ext cx="2651760" cy="182880"/>
          </a:xfrm>
          <a:prstGeom prst="rect">
            <a:avLst/>
          </a:prstGeom>
        </p:spPr>
        <p:txBody>
          <a:bodyPr anchor="ctr"/>
          <a:lstStyle>
            <a:lvl1pPr>
              <a:defRPr sz="800">
                <a:solidFill>
                  <a:schemeClr val="tx1"/>
                </a:solidFill>
              </a:defRPr>
            </a:lvl1pPr>
          </a:lstStyle>
          <a:p>
            <a:pPr defTabSz="609555"/>
            <a:r>
              <a:rPr lang="en-US" dirty="0"/>
              <a:t>© 2023 NTT DATA, Inc. All rights reserved.</a:t>
            </a:r>
          </a:p>
        </p:txBody>
      </p:sp>
      <p:sp>
        <p:nvSpPr>
          <p:cNvPr id="8" name="Slide Number Placeholder 2">
            <a:extLst>
              <a:ext uri="{FF2B5EF4-FFF2-40B4-BE49-F238E27FC236}">
                <a16:creationId xmlns:a16="http://schemas.microsoft.com/office/drawing/2014/main" id="{046147D7-EF7B-4676-8C20-6201FD4A1FFF}"/>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tx1"/>
                </a:solidFill>
              </a:defRPr>
            </a:lvl1pPr>
          </a:lstStyle>
          <a:p>
            <a:pPr algn="ctr"/>
            <a:fld id="{92EA2340-BE12-4138-BE15-7C339B03EB4B}" type="slidenum">
              <a:rPr lang="en-US" smtClean="0"/>
              <a:pPr algn="ctr"/>
              <a:t>‹#›</a:t>
            </a:fld>
            <a:endParaRPr lang="en-US"/>
          </a:p>
        </p:txBody>
      </p:sp>
      <p:sp>
        <p:nvSpPr>
          <p:cNvPr id="10" name="タイトル 1">
            <a:extLst>
              <a:ext uri="{FF2B5EF4-FFF2-40B4-BE49-F238E27FC236}">
                <a16:creationId xmlns:a16="http://schemas.microsoft.com/office/drawing/2014/main" id="{D7CD6DF3-5D41-48DD-97D8-2C9CE57E150C}"/>
              </a:ext>
            </a:extLst>
          </p:cNvPr>
          <p:cNvSpPr>
            <a:spLocks noGrp="1"/>
          </p:cNvSpPr>
          <p:nvPr>
            <p:ph type="title" hasCustomPrompt="1"/>
          </p:nvPr>
        </p:nvSpPr>
        <p:spPr>
          <a:xfrm>
            <a:off x="228600" y="228600"/>
            <a:ext cx="11734800"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[Agenda]</a:t>
            </a:r>
          </a:p>
        </p:txBody>
      </p:sp>
      <p:sp>
        <p:nvSpPr>
          <p:cNvPr id="12" name="Freeform 5">
            <a:extLst>
              <a:ext uri="{FF2B5EF4-FFF2-40B4-BE49-F238E27FC236}">
                <a16:creationId xmlns:a16="http://schemas.microsoft.com/office/drawing/2014/main" id="{9D599A0A-DB22-4898-8B14-89283687F7D0}"/>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4191105326"/>
      </p:ext>
    </p:extLst>
  </p:cSld>
  <p:clrMapOvr>
    <a:masterClrMapping/>
  </p:clrMapOvr>
  <p:extLst>
    <p:ext uri="{DCECCB84-F9BA-43D5-87BE-67443E8EF086}">
      <p15:sldGuideLst xmlns:p15="http://schemas.microsoft.com/office/powerpoint/2012/main">
        <p15:guide id="1" pos="144" userDrawn="1">
          <p15:clr>
            <a:srgbClr val="FBAE40"/>
          </p15:clr>
        </p15:guide>
        <p15:guide id="2" orient="horz" pos="2160" userDrawn="1">
          <p15:clr>
            <a:srgbClr val="FBAE40"/>
          </p15:clr>
        </p15:guide>
        <p15:guide id="3" pos="7536"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Contents - BF-B">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409FEE01-6D38-4AFF-8E39-8403A0C9ED3A}"/>
              </a:ext>
            </a:extLst>
          </p:cNvPr>
          <p:cNvSpPr>
            <a:spLocks noGrp="1"/>
          </p:cNvSpPr>
          <p:nvPr>
            <p:ph idx="1"/>
          </p:nvPr>
        </p:nvSpPr>
        <p:spPr>
          <a:xfrm>
            <a:off x="228600" y="1066800"/>
            <a:ext cx="11734800" cy="50292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2" name="Footer Placeholder 1">
            <a:extLst>
              <a:ext uri="{FF2B5EF4-FFF2-40B4-BE49-F238E27FC236}">
                <a16:creationId xmlns:a16="http://schemas.microsoft.com/office/drawing/2014/main" id="{3A6E617D-734F-4979-AA28-151FD13FA134}"/>
              </a:ext>
            </a:extLst>
          </p:cNvPr>
          <p:cNvSpPr>
            <a:spLocks noGrp="1"/>
          </p:cNvSpPr>
          <p:nvPr>
            <p:ph type="ftr" sz="quarter" idx="10"/>
          </p:nvPr>
        </p:nvSpPr>
        <p:spPr/>
        <p:txBody>
          <a:bodyPr/>
          <a:lstStyle/>
          <a:p>
            <a:pPr defTabSz="609555"/>
            <a:r>
              <a:rPr lang="en-US" dirty="0"/>
              <a:t>© 2023 NTT DATA, Inc. All rights reserved.</a:t>
            </a:r>
          </a:p>
        </p:txBody>
      </p:sp>
      <p:sp>
        <p:nvSpPr>
          <p:cNvPr id="3" name="Slide Number Placeholder 2">
            <a:extLst>
              <a:ext uri="{FF2B5EF4-FFF2-40B4-BE49-F238E27FC236}">
                <a16:creationId xmlns:a16="http://schemas.microsoft.com/office/drawing/2014/main" id="{448A4EEE-264C-42B7-9C67-2AF5171A4FA0}"/>
              </a:ext>
            </a:extLst>
          </p:cNvPr>
          <p:cNvSpPr>
            <a:spLocks noGrp="1"/>
          </p:cNvSpPr>
          <p:nvPr>
            <p:ph type="sldNum" sz="quarter" idx="11"/>
          </p:nvPr>
        </p:nvSpPr>
        <p:spPr/>
        <p:txBody>
          <a:bodyPr/>
          <a:lstStyle/>
          <a:p>
            <a:pPr algn="ctr"/>
            <a:fld id="{92EA2340-BE12-4138-BE15-7C339B03EB4B}" type="slidenum">
              <a:rPr lang="en-US" smtClean="0"/>
              <a:pPr algn="ctr"/>
              <a:t>‹#›</a:t>
            </a:fld>
            <a:endParaRPr lang="en-US"/>
          </a:p>
        </p:txBody>
      </p:sp>
      <p:sp>
        <p:nvSpPr>
          <p:cNvPr id="6" name="タイトル 1">
            <a:extLst>
              <a:ext uri="{FF2B5EF4-FFF2-40B4-BE49-F238E27FC236}">
                <a16:creationId xmlns:a16="http://schemas.microsoft.com/office/drawing/2014/main" id="{7E522E55-9217-43B4-875B-8251839A3D6E}"/>
              </a:ext>
            </a:extLst>
          </p:cNvPr>
          <p:cNvSpPr>
            <a:spLocks noGrp="1"/>
          </p:cNvSpPr>
          <p:nvPr>
            <p:ph type="title" hasCustomPrompt="1"/>
          </p:nvPr>
        </p:nvSpPr>
        <p:spPr>
          <a:xfrm>
            <a:off x="228601" y="228600"/>
            <a:ext cx="11734799"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Tree>
    <p:extLst>
      <p:ext uri="{BB962C8B-B14F-4D97-AF65-F5344CB8AC3E}">
        <p14:creationId xmlns:p14="http://schemas.microsoft.com/office/powerpoint/2010/main" val="1147481930"/>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672" userDrawn="1">
          <p15:clr>
            <a:srgbClr val="FBAE40"/>
          </p15:clr>
        </p15:guide>
        <p15:guide id="3" pos="144" userDrawn="1">
          <p15:clr>
            <a:srgbClr val="FBAE40"/>
          </p15:clr>
        </p15:guide>
        <p15:guide id="4" pos="7536" userDrawn="1">
          <p15:clr>
            <a:srgbClr val="FBAE40"/>
          </p15:clr>
        </p15:guide>
        <p15:guide id="5" orient="horz" pos="3840" userDrawn="1">
          <p15:clr>
            <a:srgbClr val="FBAE40"/>
          </p15:clr>
        </p15:guide>
        <p15:guide id="6" orient="horz" pos="2256" userDrawn="1">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le and 2 Column - BF-B">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9D32AD7-4EC4-4336-8E66-DAF3CD63E129}"/>
              </a:ext>
            </a:extLst>
          </p:cNvPr>
          <p:cNvCxnSpPr>
            <a:cxnSpLocks/>
          </p:cNvCxnSpPr>
          <p:nvPr userDrawn="1"/>
        </p:nvCxnSpPr>
        <p:spPr>
          <a:xfrm>
            <a:off x="6094413" y="1066800"/>
            <a:ext cx="0" cy="5029200"/>
          </a:xfrm>
          <a:prstGeom prst="line">
            <a:avLst/>
          </a:prstGeom>
          <a:ln w="12700">
            <a:gradFill>
              <a:gsLst>
                <a:gs pos="0">
                  <a:schemeClr val="accent1">
                    <a:lumMod val="5000"/>
                    <a:lumOff val="95000"/>
                  </a:schemeClr>
                </a:gs>
                <a:gs pos="54000">
                  <a:schemeClr val="tx1"/>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9A3F0FF2-9D07-4173-8901-D515EA8C808F}"/>
              </a:ext>
            </a:extLst>
          </p:cNvPr>
          <p:cNvSpPr>
            <a:spLocks noGrp="1"/>
          </p:cNvSpPr>
          <p:nvPr>
            <p:ph idx="1"/>
          </p:nvPr>
        </p:nvSpPr>
        <p:spPr>
          <a:xfrm>
            <a:off x="609600" y="1066800"/>
            <a:ext cx="5257800" cy="50292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7" name="Content Placeholder 2">
            <a:extLst>
              <a:ext uri="{FF2B5EF4-FFF2-40B4-BE49-F238E27FC236}">
                <a16:creationId xmlns:a16="http://schemas.microsoft.com/office/drawing/2014/main" id="{A5085B24-6983-47FE-AA4D-FD610A3D3BE7}"/>
              </a:ext>
            </a:extLst>
          </p:cNvPr>
          <p:cNvSpPr>
            <a:spLocks noGrp="1"/>
          </p:cNvSpPr>
          <p:nvPr>
            <p:ph idx="11"/>
          </p:nvPr>
        </p:nvSpPr>
        <p:spPr>
          <a:xfrm>
            <a:off x="6321427" y="1066800"/>
            <a:ext cx="5257959" cy="50292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2" name="Footer Placeholder 1">
            <a:extLst>
              <a:ext uri="{FF2B5EF4-FFF2-40B4-BE49-F238E27FC236}">
                <a16:creationId xmlns:a16="http://schemas.microsoft.com/office/drawing/2014/main" id="{A2C65324-DF08-40A7-8C24-F703E437B0E6}"/>
              </a:ext>
            </a:extLst>
          </p:cNvPr>
          <p:cNvSpPr>
            <a:spLocks noGrp="1"/>
          </p:cNvSpPr>
          <p:nvPr>
            <p:ph type="ftr" sz="quarter" idx="12"/>
          </p:nvPr>
        </p:nvSpPr>
        <p:spPr/>
        <p:txBody>
          <a:bodyPr/>
          <a:lstStyle/>
          <a:p>
            <a:pPr defTabSz="609555"/>
            <a:r>
              <a:rPr lang="en-US" dirty="0"/>
              <a:t>© 2023 NTT DATA, Inc. All rights reserved.</a:t>
            </a:r>
          </a:p>
        </p:txBody>
      </p:sp>
      <p:sp>
        <p:nvSpPr>
          <p:cNvPr id="3" name="Slide Number Placeholder 2">
            <a:extLst>
              <a:ext uri="{FF2B5EF4-FFF2-40B4-BE49-F238E27FC236}">
                <a16:creationId xmlns:a16="http://schemas.microsoft.com/office/drawing/2014/main" id="{8FE53064-8875-4497-9F5F-2E32679407C2}"/>
              </a:ext>
            </a:extLst>
          </p:cNvPr>
          <p:cNvSpPr>
            <a:spLocks noGrp="1"/>
          </p:cNvSpPr>
          <p:nvPr>
            <p:ph type="sldNum" sz="quarter" idx="13"/>
          </p:nvPr>
        </p:nvSpPr>
        <p:spPr/>
        <p:txBody>
          <a:bodyPr/>
          <a:lstStyle/>
          <a:p>
            <a:pPr algn="ctr"/>
            <a:fld id="{92EA2340-BE12-4138-BE15-7C339B03EB4B}" type="slidenum">
              <a:rPr lang="en-US" smtClean="0"/>
              <a:pPr algn="ctr"/>
              <a:t>‹#›</a:t>
            </a:fld>
            <a:endParaRPr lang="en-US"/>
          </a:p>
        </p:txBody>
      </p:sp>
      <p:sp>
        <p:nvSpPr>
          <p:cNvPr id="8" name="タイトル 1">
            <a:extLst>
              <a:ext uri="{FF2B5EF4-FFF2-40B4-BE49-F238E27FC236}">
                <a16:creationId xmlns:a16="http://schemas.microsoft.com/office/drawing/2014/main" id="{A032B032-90AA-4040-AD1C-3FA348BCECFF}"/>
              </a:ext>
            </a:extLst>
          </p:cNvPr>
          <p:cNvSpPr>
            <a:spLocks noGrp="1"/>
          </p:cNvSpPr>
          <p:nvPr>
            <p:ph type="title" hasCustomPrompt="1"/>
          </p:nvPr>
        </p:nvSpPr>
        <p:spPr>
          <a:xfrm>
            <a:off x="228601" y="228600"/>
            <a:ext cx="11734799"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Tree>
    <p:extLst>
      <p:ext uri="{BB962C8B-B14F-4D97-AF65-F5344CB8AC3E}">
        <p14:creationId xmlns:p14="http://schemas.microsoft.com/office/powerpoint/2010/main" val="447470043"/>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3840" userDrawn="1">
          <p15:clr>
            <a:srgbClr val="FBAE40"/>
          </p15:clr>
        </p15:guide>
        <p15:guide id="3" orient="horz" pos="672" userDrawn="1">
          <p15:clr>
            <a:srgbClr val="FBAE40"/>
          </p15:clr>
        </p15:guide>
        <p15:guide id="4" pos="144" userDrawn="1">
          <p15:clr>
            <a:srgbClr val="FBAE40"/>
          </p15:clr>
        </p15:guide>
        <p15:guide id="5" pos="7536" userDrawn="1">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3 Column - BF-B">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5A4AC4E7-4E1D-4EEA-B383-BA8B1F15F772}"/>
              </a:ext>
            </a:extLst>
          </p:cNvPr>
          <p:cNvSpPr>
            <a:spLocks noGrp="1"/>
          </p:cNvSpPr>
          <p:nvPr>
            <p:ph idx="1"/>
          </p:nvPr>
        </p:nvSpPr>
        <p:spPr>
          <a:xfrm>
            <a:off x="616101" y="1066800"/>
            <a:ext cx="3335707" cy="5029200"/>
          </a:xfrm>
          <a:prstGeom prst="rect">
            <a:avLst/>
          </a:prstGeom>
        </p:spPr>
        <p:txBody>
          <a:bodyPr/>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cxnSp>
        <p:nvCxnSpPr>
          <p:cNvPr id="10" name="Straight Connector 9">
            <a:extLst>
              <a:ext uri="{FF2B5EF4-FFF2-40B4-BE49-F238E27FC236}">
                <a16:creationId xmlns:a16="http://schemas.microsoft.com/office/drawing/2014/main" id="{153D318D-5BC0-4FD7-84F6-570AAD7A014D}"/>
              </a:ext>
            </a:extLst>
          </p:cNvPr>
          <p:cNvCxnSpPr>
            <a:cxnSpLocks/>
          </p:cNvCxnSpPr>
          <p:nvPr userDrawn="1"/>
        </p:nvCxnSpPr>
        <p:spPr>
          <a:xfrm>
            <a:off x="4188994" y="1066800"/>
            <a:ext cx="0" cy="5029200"/>
          </a:xfrm>
          <a:prstGeom prst="line">
            <a:avLst/>
          </a:prstGeom>
          <a:ln w="12700">
            <a:gradFill>
              <a:gsLst>
                <a:gs pos="0">
                  <a:schemeClr val="accent1">
                    <a:lumMod val="5000"/>
                    <a:lumOff val="95000"/>
                  </a:schemeClr>
                </a:gs>
                <a:gs pos="54000">
                  <a:schemeClr val="tx1"/>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Content Placeholder 2">
            <a:extLst>
              <a:ext uri="{FF2B5EF4-FFF2-40B4-BE49-F238E27FC236}">
                <a16:creationId xmlns:a16="http://schemas.microsoft.com/office/drawing/2014/main" id="{081A51A2-3FD3-42C5-B611-8E5D15E0DE67}"/>
              </a:ext>
            </a:extLst>
          </p:cNvPr>
          <p:cNvSpPr>
            <a:spLocks noGrp="1"/>
          </p:cNvSpPr>
          <p:nvPr>
            <p:ph idx="11"/>
          </p:nvPr>
        </p:nvSpPr>
        <p:spPr>
          <a:xfrm>
            <a:off x="4426180" y="1066800"/>
            <a:ext cx="3335707" cy="5029200"/>
          </a:xfrm>
          <a:prstGeom prst="rect">
            <a:avLst/>
          </a:prstGeom>
        </p:spPr>
        <p:txBody>
          <a:bodyPr/>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2" name="Content Placeholder 2">
            <a:extLst>
              <a:ext uri="{FF2B5EF4-FFF2-40B4-BE49-F238E27FC236}">
                <a16:creationId xmlns:a16="http://schemas.microsoft.com/office/drawing/2014/main" id="{5D6F1D6C-ED5D-4681-A05D-6AAEF415C449}"/>
              </a:ext>
            </a:extLst>
          </p:cNvPr>
          <p:cNvSpPr>
            <a:spLocks noGrp="1"/>
          </p:cNvSpPr>
          <p:nvPr>
            <p:ph idx="12"/>
          </p:nvPr>
        </p:nvSpPr>
        <p:spPr>
          <a:xfrm>
            <a:off x="8236259" y="1066800"/>
            <a:ext cx="3335707" cy="5029200"/>
          </a:xfrm>
          <a:prstGeom prst="rect">
            <a:avLst/>
          </a:prstGeom>
        </p:spPr>
        <p:txBody>
          <a:bodyPr/>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cxnSp>
        <p:nvCxnSpPr>
          <p:cNvPr id="13" name="Straight Connector 12">
            <a:extLst>
              <a:ext uri="{FF2B5EF4-FFF2-40B4-BE49-F238E27FC236}">
                <a16:creationId xmlns:a16="http://schemas.microsoft.com/office/drawing/2014/main" id="{C9893623-AAB5-4C02-BC15-F45AA3A235AA}"/>
              </a:ext>
            </a:extLst>
          </p:cNvPr>
          <p:cNvCxnSpPr>
            <a:cxnSpLocks/>
          </p:cNvCxnSpPr>
          <p:nvPr userDrawn="1"/>
        </p:nvCxnSpPr>
        <p:spPr>
          <a:xfrm>
            <a:off x="7999073" y="1066800"/>
            <a:ext cx="0" cy="5029200"/>
          </a:xfrm>
          <a:prstGeom prst="line">
            <a:avLst/>
          </a:prstGeom>
          <a:ln w="12700">
            <a:gradFill>
              <a:gsLst>
                <a:gs pos="0">
                  <a:schemeClr val="accent1">
                    <a:lumMod val="5000"/>
                    <a:lumOff val="95000"/>
                  </a:schemeClr>
                </a:gs>
                <a:gs pos="54000">
                  <a:schemeClr val="tx1"/>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 name="Slide Number Placeholder 2">
            <a:extLst>
              <a:ext uri="{FF2B5EF4-FFF2-40B4-BE49-F238E27FC236}">
                <a16:creationId xmlns:a16="http://schemas.microsoft.com/office/drawing/2014/main" id="{C68E32ED-97A5-4487-AA5E-D634C8C951B9}"/>
              </a:ext>
            </a:extLst>
          </p:cNvPr>
          <p:cNvSpPr>
            <a:spLocks noGrp="1"/>
          </p:cNvSpPr>
          <p:nvPr>
            <p:ph type="sldNum" sz="quarter" idx="14"/>
          </p:nvPr>
        </p:nvSpPr>
        <p:spPr/>
        <p:txBody>
          <a:bodyPr/>
          <a:lstStyle/>
          <a:p>
            <a:pPr algn="ctr"/>
            <a:fld id="{92EA2340-BE12-4138-BE15-7C339B03EB4B}" type="slidenum">
              <a:rPr lang="en-US" smtClean="0"/>
              <a:pPr algn="ctr"/>
              <a:t>‹#›</a:t>
            </a:fld>
            <a:endParaRPr lang="en-US"/>
          </a:p>
        </p:txBody>
      </p:sp>
      <p:sp>
        <p:nvSpPr>
          <p:cNvPr id="14" name="タイトル 1">
            <a:extLst>
              <a:ext uri="{FF2B5EF4-FFF2-40B4-BE49-F238E27FC236}">
                <a16:creationId xmlns:a16="http://schemas.microsoft.com/office/drawing/2014/main" id="{2FD3C53B-1507-4001-BD6F-458113592C98}"/>
              </a:ext>
            </a:extLst>
          </p:cNvPr>
          <p:cNvSpPr>
            <a:spLocks noGrp="1"/>
          </p:cNvSpPr>
          <p:nvPr>
            <p:ph type="title" hasCustomPrompt="1"/>
          </p:nvPr>
        </p:nvSpPr>
        <p:spPr>
          <a:xfrm>
            <a:off x="228601" y="228600"/>
            <a:ext cx="11734799"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
        <p:nvSpPr>
          <p:cNvPr id="15" name="Footer Placeholder 1">
            <a:extLst>
              <a:ext uri="{FF2B5EF4-FFF2-40B4-BE49-F238E27FC236}">
                <a16:creationId xmlns:a16="http://schemas.microsoft.com/office/drawing/2014/main" id="{3100ABF8-C5D9-4DD8-9312-4D017DC7461A}"/>
              </a:ext>
            </a:extLst>
          </p:cNvPr>
          <p:cNvSpPr>
            <a:spLocks noGrp="1"/>
          </p:cNvSpPr>
          <p:nvPr>
            <p:ph type="ftr" sz="quarter" idx="15"/>
          </p:nvPr>
        </p:nvSpPr>
        <p:spPr>
          <a:xfrm>
            <a:off x="609600" y="6556248"/>
            <a:ext cx="2194560" cy="182880"/>
          </a:xfrm>
        </p:spPr>
        <p:txBody>
          <a:bodyPr/>
          <a:lstStyle/>
          <a:p>
            <a:pPr defTabSz="609555"/>
            <a:r>
              <a:rPr lang="en-US" dirty="0"/>
              <a:t>© 2023 NTT DATA, Inc. All rights reserved.</a:t>
            </a:r>
          </a:p>
        </p:txBody>
      </p:sp>
    </p:spTree>
    <p:extLst>
      <p:ext uri="{BB962C8B-B14F-4D97-AF65-F5344CB8AC3E}">
        <p14:creationId xmlns:p14="http://schemas.microsoft.com/office/powerpoint/2010/main" val="390591930"/>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3840" userDrawn="1">
          <p15:clr>
            <a:srgbClr val="FBAE40"/>
          </p15:clr>
        </p15:guide>
        <p15:guide id="3" pos="7536" userDrawn="1">
          <p15:clr>
            <a:srgbClr val="FBAE40"/>
          </p15:clr>
        </p15:guide>
        <p15:guide id="4" pos="144" userDrawn="1">
          <p15:clr>
            <a:srgbClr val="FBAE40"/>
          </p15:clr>
        </p15:guide>
        <p15:guide id="5" orient="horz" pos="672" userDrawn="1">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and 3 Horiz Column - BF-B">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CD1B004D-3DA5-4FB1-86C3-AEE8370F2FDB}"/>
              </a:ext>
            </a:extLst>
          </p:cNvPr>
          <p:cNvCxnSpPr>
            <a:cxnSpLocks/>
          </p:cNvCxnSpPr>
          <p:nvPr userDrawn="1"/>
        </p:nvCxnSpPr>
        <p:spPr>
          <a:xfrm>
            <a:off x="608013" y="2763044"/>
            <a:ext cx="10972800" cy="0"/>
          </a:xfrm>
          <a:prstGeom prst="line">
            <a:avLst/>
          </a:prstGeom>
          <a:ln w="12700">
            <a:gradFill>
              <a:gsLst>
                <a:gs pos="0">
                  <a:schemeClr val="accent1">
                    <a:lumMod val="5000"/>
                    <a:lumOff val="95000"/>
                  </a:schemeClr>
                </a:gs>
                <a:gs pos="54000">
                  <a:schemeClr val="tx1"/>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2C906EE-1306-469E-9B3A-03111095D817}"/>
              </a:ext>
            </a:extLst>
          </p:cNvPr>
          <p:cNvCxnSpPr>
            <a:cxnSpLocks/>
          </p:cNvCxnSpPr>
          <p:nvPr userDrawn="1"/>
        </p:nvCxnSpPr>
        <p:spPr>
          <a:xfrm>
            <a:off x="608013" y="4399758"/>
            <a:ext cx="10972800" cy="0"/>
          </a:xfrm>
          <a:prstGeom prst="line">
            <a:avLst/>
          </a:prstGeom>
          <a:ln w="12700">
            <a:gradFill>
              <a:gsLst>
                <a:gs pos="0">
                  <a:schemeClr val="accent1">
                    <a:lumMod val="5000"/>
                    <a:lumOff val="95000"/>
                  </a:schemeClr>
                </a:gs>
                <a:gs pos="54000">
                  <a:schemeClr val="tx1"/>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8B054C7E-EC6C-4C07-AE9B-BE8CF5827384}"/>
              </a:ext>
            </a:extLst>
          </p:cNvPr>
          <p:cNvSpPr>
            <a:spLocks noGrp="1"/>
          </p:cNvSpPr>
          <p:nvPr>
            <p:ph sz="half" idx="1"/>
          </p:nvPr>
        </p:nvSpPr>
        <p:spPr>
          <a:xfrm>
            <a:off x="609601" y="1245391"/>
            <a:ext cx="10968194" cy="1398592"/>
          </a:xfrm>
          <a:prstGeom prst="rect">
            <a:avLst/>
          </a:prstGeom>
        </p:spPr>
        <p:txBody>
          <a:bodyPr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2" name="Content Placeholder 2">
            <a:extLst>
              <a:ext uri="{FF2B5EF4-FFF2-40B4-BE49-F238E27FC236}">
                <a16:creationId xmlns:a16="http://schemas.microsoft.com/office/drawing/2014/main" id="{AE00503B-625A-40D6-A09F-268AABD4BA0D}"/>
              </a:ext>
            </a:extLst>
          </p:cNvPr>
          <p:cNvSpPr>
            <a:spLocks noGrp="1"/>
          </p:cNvSpPr>
          <p:nvPr>
            <p:ph sz="half" idx="10"/>
          </p:nvPr>
        </p:nvSpPr>
        <p:spPr>
          <a:xfrm>
            <a:off x="609601" y="2882105"/>
            <a:ext cx="10968194" cy="1398592"/>
          </a:xfrm>
          <a:prstGeom prst="rect">
            <a:avLst/>
          </a:prstGeom>
        </p:spPr>
        <p:txBody>
          <a:bodyPr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3" name="Content Placeholder 2">
            <a:extLst>
              <a:ext uri="{FF2B5EF4-FFF2-40B4-BE49-F238E27FC236}">
                <a16:creationId xmlns:a16="http://schemas.microsoft.com/office/drawing/2014/main" id="{62085E28-D41A-4AB4-A103-F6E2760E09CD}"/>
              </a:ext>
            </a:extLst>
          </p:cNvPr>
          <p:cNvSpPr>
            <a:spLocks noGrp="1"/>
          </p:cNvSpPr>
          <p:nvPr>
            <p:ph sz="half" idx="11"/>
          </p:nvPr>
        </p:nvSpPr>
        <p:spPr>
          <a:xfrm>
            <a:off x="609601" y="4518818"/>
            <a:ext cx="10968194" cy="1398592"/>
          </a:xfrm>
          <a:prstGeom prst="rect">
            <a:avLst/>
          </a:prstGeom>
        </p:spPr>
        <p:txBody>
          <a:bodyPr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3" name="Slide Number Placeholder 2">
            <a:extLst>
              <a:ext uri="{FF2B5EF4-FFF2-40B4-BE49-F238E27FC236}">
                <a16:creationId xmlns:a16="http://schemas.microsoft.com/office/drawing/2014/main" id="{2A08A776-01DF-46FF-806F-860D46A35598}"/>
              </a:ext>
            </a:extLst>
          </p:cNvPr>
          <p:cNvSpPr>
            <a:spLocks noGrp="1"/>
          </p:cNvSpPr>
          <p:nvPr>
            <p:ph type="sldNum" sz="quarter" idx="13"/>
          </p:nvPr>
        </p:nvSpPr>
        <p:spPr/>
        <p:txBody>
          <a:bodyPr/>
          <a:lstStyle/>
          <a:p>
            <a:pPr algn="ctr"/>
            <a:fld id="{92EA2340-BE12-4138-BE15-7C339B03EB4B}" type="slidenum">
              <a:rPr lang="en-US" smtClean="0"/>
              <a:pPr algn="ctr"/>
              <a:t>‹#›</a:t>
            </a:fld>
            <a:endParaRPr lang="en-US"/>
          </a:p>
        </p:txBody>
      </p:sp>
      <p:sp>
        <p:nvSpPr>
          <p:cNvPr id="10" name="タイトル 1">
            <a:extLst>
              <a:ext uri="{FF2B5EF4-FFF2-40B4-BE49-F238E27FC236}">
                <a16:creationId xmlns:a16="http://schemas.microsoft.com/office/drawing/2014/main" id="{7D682DC5-837E-4949-9555-95723C04BFF0}"/>
              </a:ext>
            </a:extLst>
          </p:cNvPr>
          <p:cNvSpPr>
            <a:spLocks noGrp="1"/>
          </p:cNvSpPr>
          <p:nvPr>
            <p:ph type="title" hasCustomPrompt="1"/>
          </p:nvPr>
        </p:nvSpPr>
        <p:spPr>
          <a:xfrm>
            <a:off x="228601" y="228600"/>
            <a:ext cx="11734799"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
        <p:nvSpPr>
          <p:cNvPr id="11" name="Footer Placeholder 1">
            <a:extLst>
              <a:ext uri="{FF2B5EF4-FFF2-40B4-BE49-F238E27FC236}">
                <a16:creationId xmlns:a16="http://schemas.microsoft.com/office/drawing/2014/main" id="{39B29447-73B6-4921-92BC-A7AD57694C93}"/>
              </a:ext>
            </a:extLst>
          </p:cNvPr>
          <p:cNvSpPr>
            <a:spLocks noGrp="1"/>
          </p:cNvSpPr>
          <p:nvPr>
            <p:ph type="ftr" sz="quarter" idx="12"/>
          </p:nvPr>
        </p:nvSpPr>
        <p:spPr>
          <a:xfrm>
            <a:off x="609600" y="6556248"/>
            <a:ext cx="2194560" cy="182880"/>
          </a:xfrm>
        </p:spPr>
        <p:txBody>
          <a:bodyPr/>
          <a:lstStyle/>
          <a:p>
            <a:pPr defTabSz="609555"/>
            <a:r>
              <a:rPr lang="en-US" dirty="0"/>
              <a:t>© 2023 NTT DATA, Inc. All rights reserved.</a:t>
            </a:r>
          </a:p>
        </p:txBody>
      </p:sp>
    </p:spTree>
    <p:extLst>
      <p:ext uri="{BB962C8B-B14F-4D97-AF65-F5344CB8AC3E}">
        <p14:creationId xmlns:p14="http://schemas.microsoft.com/office/powerpoint/2010/main" val="180139622"/>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2256" userDrawn="1">
          <p15:clr>
            <a:srgbClr val="FBAE40"/>
          </p15:clr>
        </p15:guide>
        <p15:guide id="3" pos="7536" userDrawn="1">
          <p15:clr>
            <a:srgbClr val="FBAE40"/>
          </p15:clr>
        </p15:guide>
        <p15:guide id="4" pos="144" userDrawn="1">
          <p15:clr>
            <a:srgbClr val="FBAE40"/>
          </p15:clr>
        </p15:guide>
        <p15:guide id="5" orient="horz" pos="3840" userDrawn="1">
          <p15:clr>
            <a:srgbClr val="FBAE40"/>
          </p15:clr>
        </p15:guide>
        <p15:guide id="6" orient="horz" pos="672" userDrawn="1">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w/Subtitle and Contents - BF-B">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5866104-F1BE-4312-8D6F-A1C9DCFA9D9B}"/>
              </a:ext>
            </a:extLst>
          </p:cNvPr>
          <p:cNvSpPr>
            <a:spLocks noGrp="1"/>
          </p:cNvSpPr>
          <p:nvPr>
            <p:ph type="sldNum" sz="quarter" idx="14"/>
          </p:nvPr>
        </p:nvSpPr>
        <p:spPr/>
        <p:txBody>
          <a:bodyPr/>
          <a:lstStyle/>
          <a:p>
            <a:pPr algn="ctr"/>
            <a:fld id="{92EA2340-BE12-4138-BE15-7C339B03EB4B}" type="slidenum">
              <a:rPr lang="en-US" smtClean="0"/>
              <a:pPr algn="ctr"/>
              <a:t>‹#›</a:t>
            </a:fld>
            <a:endParaRPr lang="en-US"/>
          </a:p>
        </p:txBody>
      </p:sp>
      <p:sp>
        <p:nvSpPr>
          <p:cNvPr id="7" name="Text Placeholder 2">
            <a:extLst>
              <a:ext uri="{FF2B5EF4-FFF2-40B4-BE49-F238E27FC236}">
                <a16:creationId xmlns:a16="http://schemas.microsoft.com/office/drawing/2014/main" id="{C7DA386F-50CD-4B13-B2A0-8479732513D1}"/>
              </a:ext>
            </a:extLst>
          </p:cNvPr>
          <p:cNvSpPr>
            <a:spLocks noGrp="1"/>
          </p:cNvSpPr>
          <p:nvPr>
            <p:ph type="body" sz="quarter" idx="12" hasCustomPrompt="1"/>
          </p:nvPr>
        </p:nvSpPr>
        <p:spPr>
          <a:xfrm>
            <a:off x="228601" y="822702"/>
            <a:ext cx="11734800" cy="381000"/>
          </a:xfrm>
          <a:prstGeom prst="rect">
            <a:avLst/>
          </a:prstGeom>
        </p:spPr>
        <p:txBody>
          <a:bodyPr anchor="t" anchorCtr="0"/>
          <a:lstStyle>
            <a:lvl1pPr marL="0" indent="0">
              <a:buNone/>
              <a:defRPr sz="2000"/>
            </a:lvl1pPr>
          </a:lstStyle>
          <a:p>
            <a:pPr lvl="0"/>
            <a:r>
              <a:rPr lang="en-US" dirty="0"/>
              <a:t>[Subtitle]</a:t>
            </a:r>
          </a:p>
        </p:txBody>
      </p:sp>
      <p:sp>
        <p:nvSpPr>
          <p:cNvPr id="8" name="Content Placeholder 2">
            <a:extLst>
              <a:ext uri="{FF2B5EF4-FFF2-40B4-BE49-F238E27FC236}">
                <a16:creationId xmlns:a16="http://schemas.microsoft.com/office/drawing/2014/main" id="{C08A0D4E-5616-43AE-83AA-D6FE9FEE04A6}"/>
              </a:ext>
            </a:extLst>
          </p:cNvPr>
          <p:cNvSpPr>
            <a:spLocks noGrp="1"/>
          </p:cNvSpPr>
          <p:nvPr>
            <p:ph idx="1"/>
          </p:nvPr>
        </p:nvSpPr>
        <p:spPr>
          <a:xfrm>
            <a:off x="228601" y="1447800"/>
            <a:ext cx="11734798" cy="46482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0" name="タイトル 1">
            <a:extLst>
              <a:ext uri="{FF2B5EF4-FFF2-40B4-BE49-F238E27FC236}">
                <a16:creationId xmlns:a16="http://schemas.microsoft.com/office/drawing/2014/main" id="{2C04161A-87F2-42B6-B11E-A54C8BEC6A3D}"/>
              </a:ext>
            </a:extLst>
          </p:cNvPr>
          <p:cNvSpPr>
            <a:spLocks noGrp="1"/>
          </p:cNvSpPr>
          <p:nvPr>
            <p:ph type="title" hasCustomPrompt="1"/>
          </p:nvPr>
        </p:nvSpPr>
        <p:spPr>
          <a:xfrm>
            <a:off x="228601" y="228600"/>
            <a:ext cx="11734800"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
        <p:nvSpPr>
          <p:cNvPr id="9" name="Footer Placeholder 1">
            <a:extLst>
              <a:ext uri="{FF2B5EF4-FFF2-40B4-BE49-F238E27FC236}">
                <a16:creationId xmlns:a16="http://schemas.microsoft.com/office/drawing/2014/main" id="{EF2FB94D-2322-481E-882F-9E003F316EE7}"/>
              </a:ext>
            </a:extLst>
          </p:cNvPr>
          <p:cNvSpPr>
            <a:spLocks noGrp="1"/>
          </p:cNvSpPr>
          <p:nvPr>
            <p:ph type="ftr" sz="quarter" idx="15"/>
          </p:nvPr>
        </p:nvSpPr>
        <p:spPr>
          <a:xfrm>
            <a:off x="609600" y="6556248"/>
            <a:ext cx="2194560" cy="182880"/>
          </a:xfrm>
        </p:spPr>
        <p:txBody>
          <a:bodyPr/>
          <a:lstStyle/>
          <a:p>
            <a:pPr defTabSz="609555"/>
            <a:r>
              <a:rPr lang="en-US" dirty="0"/>
              <a:t>© 2023 NTT DATA, Inc. All rights reserved.</a:t>
            </a:r>
          </a:p>
        </p:txBody>
      </p:sp>
    </p:spTree>
    <p:extLst>
      <p:ext uri="{BB962C8B-B14F-4D97-AF65-F5344CB8AC3E}">
        <p14:creationId xmlns:p14="http://schemas.microsoft.com/office/powerpoint/2010/main" val="1934760009"/>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2352" userDrawn="1">
          <p15:clr>
            <a:srgbClr val="FBAE40"/>
          </p15:clr>
        </p15:guide>
        <p15:guide id="3" pos="144" userDrawn="1">
          <p15:clr>
            <a:srgbClr val="FBAE40"/>
          </p15:clr>
        </p15:guide>
        <p15:guide id="4" pos="7536" userDrawn="1">
          <p15:clr>
            <a:srgbClr val="FBAE40"/>
          </p15:clr>
        </p15:guide>
        <p15:guide id="5" orient="horz" pos="912" userDrawn="1">
          <p15:clr>
            <a:srgbClr val="FBAE40"/>
          </p15:clr>
        </p15:guide>
        <p15:guide id="6" orient="horz" pos="3840" userDrawn="1">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mpany Profile - BF-B">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33D873-0981-44B3-9F23-FE6A66F25CCB}"/>
              </a:ext>
            </a:extLst>
          </p:cNvPr>
          <p:cNvSpPr/>
          <p:nvPr userDrawn="1"/>
        </p:nvSpPr>
        <p:spPr bwMode="gray">
          <a:xfrm>
            <a:off x="4060824" y="1600200"/>
            <a:ext cx="4067176" cy="3657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mn-lt"/>
            </a:endParaRPr>
          </a:p>
        </p:txBody>
      </p:sp>
      <p:sp>
        <p:nvSpPr>
          <p:cNvPr id="6" name="Picture Placeholder 7">
            <a:extLst>
              <a:ext uri="{FF2B5EF4-FFF2-40B4-BE49-F238E27FC236}">
                <a16:creationId xmlns:a16="http://schemas.microsoft.com/office/drawing/2014/main" id="{7F5A84BC-8CC7-416E-9A02-8994A246FEE1}"/>
              </a:ext>
            </a:extLst>
          </p:cNvPr>
          <p:cNvSpPr>
            <a:spLocks noGrp="1"/>
          </p:cNvSpPr>
          <p:nvPr>
            <p:ph type="pic" sz="quarter" idx="13"/>
          </p:nvPr>
        </p:nvSpPr>
        <p:spPr>
          <a:xfrm>
            <a:off x="0" y="1600200"/>
            <a:ext cx="4060825" cy="3657600"/>
          </a:xfrm>
          <a:prstGeom prst="rect">
            <a:avLst/>
          </a:prstGeom>
        </p:spPr>
        <p:txBody>
          <a:bodyPr tIns="457200"/>
          <a:lstStyle>
            <a:lvl1pPr marL="0" indent="0" algn="ctr">
              <a:buNone/>
              <a:defRPr sz="2000"/>
            </a:lvl1pPr>
          </a:lstStyle>
          <a:p>
            <a:r>
              <a:rPr lang="en-US"/>
              <a:t>Click icon to add picture</a:t>
            </a:r>
            <a:endParaRPr dirty="0"/>
          </a:p>
        </p:txBody>
      </p:sp>
      <p:sp>
        <p:nvSpPr>
          <p:cNvPr id="7" name="Picture Placeholder 7">
            <a:extLst>
              <a:ext uri="{FF2B5EF4-FFF2-40B4-BE49-F238E27FC236}">
                <a16:creationId xmlns:a16="http://schemas.microsoft.com/office/drawing/2014/main" id="{24F236D9-79B7-45F4-A450-3A5A22D976BE}"/>
              </a:ext>
            </a:extLst>
          </p:cNvPr>
          <p:cNvSpPr>
            <a:spLocks noGrp="1"/>
          </p:cNvSpPr>
          <p:nvPr>
            <p:ph type="pic" sz="quarter" idx="14"/>
          </p:nvPr>
        </p:nvSpPr>
        <p:spPr>
          <a:xfrm>
            <a:off x="8128000" y="1600200"/>
            <a:ext cx="4060825" cy="3657600"/>
          </a:xfrm>
          <a:prstGeom prst="rect">
            <a:avLst/>
          </a:prstGeom>
        </p:spPr>
        <p:txBody>
          <a:bodyPr tIns="457200"/>
          <a:lstStyle>
            <a:lvl1pPr marL="0" indent="0" algn="ctr">
              <a:buNone/>
              <a:defRPr sz="2000"/>
            </a:lvl1pPr>
          </a:lstStyle>
          <a:p>
            <a:r>
              <a:rPr lang="en-US"/>
              <a:t>Click icon to add picture</a:t>
            </a:r>
            <a:endParaRPr/>
          </a:p>
        </p:txBody>
      </p:sp>
      <p:sp>
        <p:nvSpPr>
          <p:cNvPr id="8" name="Text Placeholder 10">
            <a:extLst>
              <a:ext uri="{FF2B5EF4-FFF2-40B4-BE49-F238E27FC236}">
                <a16:creationId xmlns:a16="http://schemas.microsoft.com/office/drawing/2014/main" id="{62C69F86-EB6F-4E6A-A481-EF2943D418E2}"/>
              </a:ext>
            </a:extLst>
          </p:cNvPr>
          <p:cNvSpPr>
            <a:spLocks noGrp="1"/>
          </p:cNvSpPr>
          <p:nvPr>
            <p:ph type="body" sz="quarter" idx="15" hasCustomPrompt="1"/>
          </p:nvPr>
        </p:nvSpPr>
        <p:spPr bwMode="white">
          <a:xfrm>
            <a:off x="4265612" y="2961822"/>
            <a:ext cx="3657600" cy="752020"/>
          </a:xfrm>
          <a:prstGeom prst="rect">
            <a:avLst/>
          </a:prstGeom>
        </p:spPr>
        <p:txBody>
          <a:bodyPr anchor="t">
            <a:normAutofit/>
          </a:bodyPr>
          <a:lstStyle>
            <a:lvl1pPr marL="0" indent="0" algn="ctr">
              <a:spcBef>
                <a:spcPts val="0"/>
              </a:spcBef>
              <a:buNone/>
              <a:defRPr sz="2400" b="1">
                <a:solidFill>
                  <a:srgbClr val="FFFFFF"/>
                </a:solidFill>
              </a:defRPr>
            </a:lvl1pPr>
            <a:lvl2pPr marL="0" indent="0" algn="ctr">
              <a:spcBef>
                <a:spcPts val="0"/>
              </a:spcBef>
              <a:buNone/>
              <a:defRPr sz="2400" b="1">
                <a:solidFill>
                  <a:srgbClr val="FFFFFF"/>
                </a:solidFill>
              </a:defRPr>
            </a:lvl2pPr>
            <a:lvl3pPr marL="0" indent="0" algn="ctr">
              <a:spcBef>
                <a:spcPts val="0"/>
              </a:spcBef>
              <a:buNone/>
              <a:defRPr sz="2400" b="1">
                <a:solidFill>
                  <a:srgbClr val="FFFFFF"/>
                </a:solidFill>
              </a:defRPr>
            </a:lvl3pPr>
            <a:lvl4pPr marL="0" indent="0" algn="ctr">
              <a:spcBef>
                <a:spcPts val="0"/>
              </a:spcBef>
              <a:buNone/>
              <a:defRPr sz="2400" b="1">
                <a:solidFill>
                  <a:srgbClr val="FFFFFF"/>
                </a:solidFill>
              </a:defRPr>
            </a:lvl4pPr>
            <a:lvl5pPr marL="0" indent="0" algn="ctr">
              <a:spcBef>
                <a:spcPts val="0"/>
              </a:spcBef>
              <a:buNone/>
              <a:defRPr sz="2400" b="1">
                <a:solidFill>
                  <a:srgbClr val="FFFFFF"/>
                </a:solidFill>
              </a:defRPr>
            </a:lvl5pPr>
            <a:lvl6pPr marL="0" indent="0" algn="ctr">
              <a:spcBef>
                <a:spcPts val="0"/>
              </a:spcBef>
              <a:buNone/>
              <a:defRPr sz="2400" b="1">
                <a:solidFill>
                  <a:srgbClr val="FFFFFF"/>
                </a:solidFill>
              </a:defRPr>
            </a:lvl6pPr>
            <a:lvl7pPr marL="0" indent="0" algn="ctr">
              <a:spcBef>
                <a:spcPts val="0"/>
              </a:spcBef>
              <a:buNone/>
              <a:defRPr sz="2400" b="1">
                <a:solidFill>
                  <a:srgbClr val="FFFFFF"/>
                </a:solidFill>
              </a:defRPr>
            </a:lvl7pPr>
            <a:lvl8pPr marL="0" indent="0" algn="ctr">
              <a:spcBef>
                <a:spcPts val="0"/>
              </a:spcBef>
              <a:buNone/>
              <a:defRPr sz="2400" b="1">
                <a:solidFill>
                  <a:srgbClr val="FFFFFF"/>
                </a:solidFill>
              </a:defRPr>
            </a:lvl8pPr>
            <a:lvl9pPr marL="0" indent="0" algn="ctr">
              <a:spcBef>
                <a:spcPts val="0"/>
              </a:spcBef>
              <a:buNone/>
              <a:defRPr sz="2400" b="1">
                <a:solidFill>
                  <a:srgbClr val="FFFFFF"/>
                </a:solidFill>
              </a:defRPr>
            </a:lvl9pPr>
          </a:lstStyle>
          <a:p>
            <a:pPr lvl="0"/>
            <a:r>
              <a:rPr dirty="0"/>
              <a:t>Click to add heading</a:t>
            </a:r>
          </a:p>
        </p:txBody>
      </p:sp>
      <p:sp>
        <p:nvSpPr>
          <p:cNvPr id="10" name="Text Placeholder 10">
            <a:extLst>
              <a:ext uri="{FF2B5EF4-FFF2-40B4-BE49-F238E27FC236}">
                <a16:creationId xmlns:a16="http://schemas.microsoft.com/office/drawing/2014/main" id="{72265DCB-702C-4B39-866D-759DBA9B8EFF}"/>
              </a:ext>
            </a:extLst>
          </p:cNvPr>
          <p:cNvSpPr>
            <a:spLocks noGrp="1"/>
          </p:cNvSpPr>
          <p:nvPr>
            <p:ph type="body" sz="quarter" idx="16"/>
          </p:nvPr>
        </p:nvSpPr>
        <p:spPr bwMode="white">
          <a:xfrm>
            <a:off x="4265612" y="3810000"/>
            <a:ext cx="3657600" cy="726620"/>
          </a:xfrm>
          <a:prstGeom prst="rect">
            <a:avLst/>
          </a:prstGeom>
        </p:spPr>
        <p:txBody>
          <a:bodyPr>
            <a:noAutofit/>
          </a:bodyPr>
          <a:lstStyle>
            <a:lvl1pPr marL="0" indent="0" algn="ctr">
              <a:spcBef>
                <a:spcPts val="0"/>
              </a:spcBef>
              <a:buNone/>
              <a:defRPr sz="1600" b="0">
                <a:solidFill>
                  <a:srgbClr val="FFFFFF"/>
                </a:solidFill>
              </a:defRPr>
            </a:lvl1pPr>
            <a:lvl2pPr marL="0" indent="0" algn="ctr">
              <a:spcBef>
                <a:spcPts val="0"/>
              </a:spcBef>
              <a:buNone/>
              <a:defRPr sz="1600" b="0">
                <a:solidFill>
                  <a:srgbClr val="FFFFFF"/>
                </a:solidFill>
              </a:defRPr>
            </a:lvl2pPr>
            <a:lvl3pPr marL="0" indent="0" algn="ctr">
              <a:spcBef>
                <a:spcPts val="0"/>
              </a:spcBef>
              <a:buNone/>
              <a:defRPr sz="1600" b="0">
                <a:solidFill>
                  <a:srgbClr val="FFFFFF"/>
                </a:solidFill>
              </a:defRPr>
            </a:lvl3pPr>
            <a:lvl4pPr marL="0" indent="0" algn="ctr">
              <a:spcBef>
                <a:spcPts val="0"/>
              </a:spcBef>
              <a:buNone/>
              <a:defRPr sz="1600" b="0">
                <a:solidFill>
                  <a:srgbClr val="FFFFFF"/>
                </a:solidFill>
              </a:defRPr>
            </a:lvl4pPr>
            <a:lvl5pPr marL="0" indent="0" algn="ctr">
              <a:spcBef>
                <a:spcPts val="0"/>
              </a:spcBef>
              <a:buNone/>
              <a:defRPr sz="1600" b="0">
                <a:solidFill>
                  <a:srgbClr val="FFFFFF"/>
                </a:solidFill>
              </a:defRPr>
            </a:lvl5pPr>
            <a:lvl6pPr marL="0" indent="0" algn="ctr">
              <a:spcBef>
                <a:spcPts val="0"/>
              </a:spcBef>
              <a:buNone/>
              <a:defRPr sz="1600" b="0">
                <a:solidFill>
                  <a:srgbClr val="FFFFFF"/>
                </a:solidFill>
              </a:defRPr>
            </a:lvl6pPr>
            <a:lvl7pPr marL="0" indent="0" algn="ctr">
              <a:spcBef>
                <a:spcPts val="0"/>
              </a:spcBef>
              <a:buNone/>
              <a:defRPr sz="1600" b="0">
                <a:solidFill>
                  <a:srgbClr val="FFFFFF"/>
                </a:solidFill>
              </a:defRPr>
            </a:lvl7pPr>
            <a:lvl8pPr marL="0" indent="0" algn="ctr">
              <a:spcBef>
                <a:spcPts val="0"/>
              </a:spcBef>
              <a:buNone/>
              <a:defRPr sz="1600" b="0">
                <a:solidFill>
                  <a:srgbClr val="FFFFFF"/>
                </a:solidFill>
              </a:defRPr>
            </a:lvl8pPr>
            <a:lvl9pPr marL="0" indent="0" algn="ctr">
              <a:spcBef>
                <a:spcPts val="0"/>
              </a:spcBef>
              <a:buNone/>
              <a:defRPr sz="1600" b="0">
                <a:solidFill>
                  <a:srgbClr val="FFFFFF"/>
                </a:solidFill>
              </a:defRPr>
            </a:lvl9pPr>
          </a:lstStyle>
          <a:p>
            <a:pPr lvl="0"/>
            <a:r>
              <a:rPr lang="en-US"/>
              <a:t>Click to edit Master text styles</a:t>
            </a:r>
          </a:p>
        </p:txBody>
      </p:sp>
      <p:sp>
        <p:nvSpPr>
          <p:cNvPr id="3" name="Slide Number Placeholder 2">
            <a:extLst>
              <a:ext uri="{FF2B5EF4-FFF2-40B4-BE49-F238E27FC236}">
                <a16:creationId xmlns:a16="http://schemas.microsoft.com/office/drawing/2014/main" id="{69476D62-9095-4CC9-AAEC-54D9B8D81785}"/>
              </a:ext>
            </a:extLst>
          </p:cNvPr>
          <p:cNvSpPr>
            <a:spLocks noGrp="1"/>
          </p:cNvSpPr>
          <p:nvPr>
            <p:ph type="sldNum" sz="quarter" idx="18"/>
          </p:nvPr>
        </p:nvSpPr>
        <p:spPr/>
        <p:txBody>
          <a:bodyPr/>
          <a:lstStyle/>
          <a:p>
            <a:pPr algn="ctr"/>
            <a:fld id="{92EA2340-BE12-4138-BE15-7C339B03EB4B}" type="slidenum">
              <a:rPr lang="en-US" smtClean="0"/>
              <a:pPr algn="ctr"/>
              <a:t>‹#›</a:t>
            </a:fld>
            <a:endParaRPr lang="en-US"/>
          </a:p>
        </p:txBody>
      </p:sp>
      <p:sp>
        <p:nvSpPr>
          <p:cNvPr id="11" name="タイトル 1">
            <a:extLst>
              <a:ext uri="{FF2B5EF4-FFF2-40B4-BE49-F238E27FC236}">
                <a16:creationId xmlns:a16="http://schemas.microsoft.com/office/drawing/2014/main" id="{3E7915DD-ACFC-4B75-A110-DB1EE4F5F92F}"/>
              </a:ext>
            </a:extLst>
          </p:cNvPr>
          <p:cNvSpPr>
            <a:spLocks noGrp="1"/>
          </p:cNvSpPr>
          <p:nvPr>
            <p:ph type="title" hasCustomPrompt="1"/>
          </p:nvPr>
        </p:nvSpPr>
        <p:spPr>
          <a:xfrm>
            <a:off x="228601" y="228600"/>
            <a:ext cx="11734799"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
        <p:nvSpPr>
          <p:cNvPr id="12" name="Footer Placeholder 1">
            <a:extLst>
              <a:ext uri="{FF2B5EF4-FFF2-40B4-BE49-F238E27FC236}">
                <a16:creationId xmlns:a16="http://schemas.microsoft.com/office/drawing/2014/main" id="{20FFD18B-9EFE-4610-AA5C-DD14643DC773}"/>
              </a:ext>
            </a:extLst>
          </p:cNvPr>
          <p:cNvSpPr>
            <a:spLocks noGrp="1"/>
          </p:cNvSpPr>
          <p:nvPr>
            <p:ph type="ftr" sz="quarter" idx="12"/>
          </p:nvPr>
        </p:nvSpPr>
        <p:spPr>
          <a:xfrm>
            <a:off x="609600" y="6556248"/>
            <a:ext cx="2194560" cy="182880"/>
          </a:xfrm>
        </p:spPr>
        <p:txBody>
          <a:bodyPr/>
          <a:lstStyle/>
          <a:p>
            <a:pPr defTabSz="609555"/>
            <a:r>
              <a:rPr lang="en-US" dirty="0"/>
              <a:t>© 2023 NTT DATA, Inc. All rights reserved.</a:t>
            </a:r>
          </a:p>
        </p:txBody>
      </p:sp>
    </p:spTree>
    <p:extLst>
      <p:ext uri="{BB962C8B-B14F-4D97-AF65-F5344CB8AC3E}">
        <p14:creationId xmlns:p14="http://schemas.microsoft.com/office/powerpoint/2010/main" val="610889154"/>
      </p:ext>
    </p:extLst>
  </p:cSld>
  <p:clrMapOvr>
    <a:masterClrMapping/>
  </p:clrMapOvr>
  <p:extLst>
    <p:ext uri="{DCECCB84-F9BA-43D5-87BE-67443E8EF086}">
      <p15:sldGuideLst xmlns:p15="http://schemas.microsoft.com/office/powerpoint/2012/main">
        <p15:guide id="1" pos="3840" userDrawn="1">
          <p15:clr>
            <a:srgbClr val="FBAE40"/>
          </p15:clr>
        </p15:guide>
        <p15:guide id="2" pos="7536" userDrawn="1">
          <p15:clr>
            <a:srgbClr val="FBAE40"/>
          </p15:clr>
        </p15:guide>
        <p15:guide id="3" pos="144"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ar Title and Contents - BF-B">
    <p:spTree>
      <p:nvGrpSpPr>
        <p:cNvPr id="1" name=""/>
        <p:cNvGrpSpPr/>
        <p:nvPr/>
      </p:nvGrpSpPr>
      <p:grpSpPr>
        <a:xfrm>
          <a:off x="0" y="0"/>
          <a:ext cx="0" cy="0"/>
          <a:chOff x="0" y="0"/>
          <a:chExt cx="0" cy="0"/>
        </a:xfrm>
      </p:grpSpPr>
      <p:sp>
        <p:nvSpPr>
          <p:cNvPr id="5" name="Rectangle 20"/>
          <p:cNvSpPr/>
          <p:nvPr userDrawn="1"/>
        </p:nvSpPr>
        <p:spPr>
          <a:xfrm>
            <a:off x="0" y="70"/>
            <a:ext cx="12192000" cy="76193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lIns="84024" tIns="42012" rIns="84024" bIns="42012" rtlCol="0" anchor="ctr">
            <a:normAutofit/>
          </a:bodyPr>
          <a:lstStyle/>
          <a:p>
            <a:pPr algn="ctr"/>
            <a:endParaRPr lang="en-US" dirty="0"/>
          </a:p>
        </p:txBody>
      </p:sp>
      <p:sp>
        <p:nvSpPr>
          <p:cNvPr id="9" name="タイトル 1">
            <a:extLst>
              <a:ext uri="{FF2B5EF4-FFF2-40B4-BE49-F238E27FC236}">
                <a16:creationId xmlns:a16="http://schemas.microsoft.com/office/drawing/2014/main" id="{4FBAFDBD-4F80-4A0F-A248-507747BC9910}"/>
              </a:ext>
            </a:extLst>
          </p:cNvPr>
          <p:cNvSpPr>
            <a:spLocks noGrp="1"/>
          </p:cNvSpPr>
          <p:nvPr>
            <p:ph type="title" hasCustomPrompt="1"/>
          </p:nvPr>
        </p:nvSpPr>
        <p:spPr>
          <a:xfrm>
            <a:off x="228600" y="0"/>
            <a:ext cx="11734800" cy="761930"/>
          </a:xfrm>
          <a:prstGeom prst="rect">
            <a:avLst/>
          </a:prstGeom>
        </p:spPr>
        <p:txBody>
          <a:bodyPr lIns="91440" tIns="0" bIns="0" anchor="ctr" anchorCtr="0">
            <a:normAutofit/>
          </a:bodyPr>
          <a:lstStyle>
            <a:lvl1pPr>
              <a:defRPr lang="en-US" altLang="ja-JP" spc="0" dirty="0" smtClean="0">
                <a:solidFill>
                  <a:schemeClr val="bg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
        <p:nvSpPr>
          <p:cNvPr id="10" name="Content Placeholder 2">
            <a:extLst>
              <a:ext uri="{FF2B5EF4-FFF2-40B4-BE49-F238E27FC236}">
                <a16:creationId xmlns:a16="http://schemas.microsoft.com/office/drawing/2014/main" id="{B2FC0774-65A7-4809-A081-4833B76F7533}"/>
              </a:ext>
            </a:extLst>
          </p:cNvPr>
          <p:cNvSpPr>
            <a:spLocks noGrp="1"/>
          </p:cNvSpPr>
          <p:nvPr>
            <p:ph idx="1"/>
          </p:nvPr>
        </p:nvSpPr>
        <p:spPr>
          <a:xfrm>
            <a:off x="228600" y="1066800"/>
            <a:ext cx="11734800" cy="50292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3" name="Slide Number Placeholder 2">
            <a:extLst>
              <a:ext uri="{FF2B5EF4-FFF2-40B4-BE49-F238E27FC236}">
                <a16:creationId xmlns:a16="http://schemas.microsoft.com/office/drawing/2014/main" id="{B5BD79A7-C516-4193-99B9-AD23DD1E4C08}"/>
              </a:ext>
            </a:extLst>
          </p:cNvPr>
          <p:cNvSpPr>
            <a:spLocks noGrp="1"/>
          </p:cNvSpPr>
          <p:nvPr>
            <p:ph type="sldNum" sz="quarter" idx="11"/>
          </p:nvPr>
        </p:nvSpPr>
        <p:spPr/>
        <p:txBody>
          <a:bodyPr/>
          <a:lstStyle/>
          <a:p>
            <a:pPr algn="ctr"/>
            <a:fld id="{92EA2340-BE12-4138-BE15-7C339B03EB4B}" type="slidenum">
              <a:rPr lang="en-US" smtClean="0"/>
              <a:pPr algn="ctr"/>
              <a:t>‹#›</a:t>
            </a:fld>
            <a:endParaRPr lang="en-US"/>
          </a:p>
        </p:txBody>
      </p:sp>
      <p:sp>
        <p:nvSpPr>
          <p:cNvPr id="7" name="Footer Placeholder 1">
            <a:extLst>
              <a:ext uri="{FF2B5EF4-FFF2-40B4-BE49-F238E27FC236}">
                <a16:creationId xmlns:a16="http://schemas.microsoft.com/office/drawing/2014/main" id="{6DF11852-6E6F-48BF-BB2E-477C95E49063}"/>
              </a:ext>
            </a:extLst>
          </p:cNvPr>
          <p:cNvSpPr>
            <a:spLocks noGrp="1"/>
          </p:cNvSpPr>
          <p:nvPr>
            <p:ph type="ftr" sz="quarter" idx="12"/>
          </p:nvPr>
        </p:nvSpPr>
        <p:spPr>
          <a:xfrm>
            <a:off x="609600" y="6556248"/>
            <a:ext cx="2194560" cy="182880"/>
          </a:xfrm>
        </p:spPr>
        <p:txBody>
          <a:bodyPr/>
          <a:lstStyle/>
          <a:p>
            <a:pPr defTabSz="609555"/>
            <a:r>
              <a:rPr lang="en-US" dirty="0"/>
              <a:t>© 2023 NTT DATA, Inc. All rights reserved.</a:t>
            </a:r>
          </a:p>
        </p:txBody>
      </p:sp>
    </p:spTree>
    <p:extLst>
      <p:ext uri="{BB962C8B-B14F-4D97-AF65-F5344CB8AC3E}">
        <p14:creationId xmlns:p14="http://schemas.microsoft.com/office/powerpoint/2010/main" val="2874839047"/>
      </p:ext>
    </p:extLst>
  </p:cSld>
  <p:clrMapOvr>
    <a:masterClrMapping/>
  </p:clrMapOvr>
  <p:extLst>
    <p:ext uri="{DCECCB84-F9BA-43D5-87BE-67443E8EF086}">
      <p15:sldGuideLst xmlns:p15="http://schemas.microsoft.com/office/powerpoint/2012/main">
        <p15:guide id="1" pos="3840" userDrawn="1">
          <p15:clr>
            <a:srgbClr val="FBAE40"/>
          </p15:clr>
        </p15:guide>
        <p15:guide id="2" pos="144" userDrawn="1">
          <p15:clr>
            <a:srgbClr val="FBAE40"/>
          </p15:clr>
        </p15:guide>
        <p15:guide id="3" pos="7536" userDrawn="1">
          <p15:clr>
            <a:srgbClr val="FBAE40"/>
          </p15:clr>
        </p15:guide>
        <p15:guide id="4" orient="horz" pos="2160" userDrawn="1">
          <p15:clr>
            <a:srgbClr val="FBAE40"/>
          </p15:clr>
        </p15:guide>
        <p15:guide id="5" orient="horz" pos="3840" userDrawn="1">
          <p15:clr>
            <a:srgbClr val="FBAE40"/>
          </p15:clr>
        </p15:guide>
        <p15:guide id="6" orient="horz" pos="672" userDrawn="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with Full Image - BF-B">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p:nvPr>
        </p:nvSpPr>
        <p:spPr>
          <a:xfrm>
            <a:off x="0" y="0"/>
            <a:ext cx="12192000" cy="6400800"/>
          </a:xfrm>
          <a:prstGeom prst="rect">
            <a:avLst/>
          </a:prstGeom>
        </p:spPr>
        <p:txBody>
          <a:bodyPr anchor="ctr"/>
          <a:lstStyle>
            <a:lvl1pPr marL="0" indent="0" algn="ctr">
              <a:buNone/>
              <a:defRPr/>
            </a:lvl1pPr>
          </a:lstStyle>
          <a:p>
            <a:r>
              <a:rPr lang="en-US"/>
              <a:t>Click icon to add picture</a:t>
            </a:r>
          </a:p>
        </p:txBody>
      </p:sp>
      <p:sp>
        <p:nvSpPr>
          <p:cNvPr id="3" name="Slide Number Placeholder 2">
            <a:extLst>
              <a:ext uri="{FF2B5EF4-FFF2-40B4-BE49-F238E27FC236}">
                <a16:creationId xmlns:a16="http://schemas.microsoft.com/office/drawing/2014/main" id="{7A788E5C-D83B-4B39-B96E-D2F8F9AB1E76}"/>
              </a:ext>
            </a:extLst>
          </p:cNvPr>
          <p:cNvSpPr>
            <a:spLocks noGrp="1"/>
          </p:cNvSpPr>
          <p:nvPr>
            <p:ph type="sldNum" sz="quarter" idx="12"/>
          </p:nvPr>
        </p:nvSpPr>
        <p:spPr/>
        <p:txBody>
          <a:bodyPr/>
          <a:lstStyle/>
          <a:p>
            <a:pPr algn="ctr"/>
            <a:fld id="{92EA2340-BE12-4138-BE15-7C339B03EB4B}" type="slidenum">
              <a:rPr lang="en-US" smtClean="0"/>
              <a:pPr algn="ctr"/>
              <a:t>‹#›</a:t>
            </a:fld>
            <a:endParaRPr lang="en-US"/>
          </a:p>
        </p:txBody>
      </p:sp>
      <p:sp>
        <p:nvSpPr>
          <p:cNvPr id="6" name="タイトル 1">
            <a:extLst>
              <a:ext uri="{FF2B5EF4-FFF2-40B4-BE49-F238E27FC236}">
                <a16:creationId xmlns:a16="http://schemas.microsoft.com/office/drawing/2014/main" id="{83CF5831-59EC-44EE-A1E5-B3DBF77C2AF7}"/>
              </a:ext>
            </a:extLst>
          </p:cNvPr>
          <p:cNvSpPr>
            <a:spLocks noGrp="1"/>
          </p:cNvSpPr>
          <p:nvPr>
            <p:ph type="title" hasCustomPrompt="1"/>
          </p:nvPr>
        </p:nvSpPr>
        <p:spPr>
          <a:xfrm>
            <a:off x="228601" y="228600"/>
            <a:ext cx="11734799"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
        <p:nvSpPr>
          <p:cNvPr id="7" name="Footer Placeholder 1">
            <a:extLst>
              <a:ext uri="{FF2B5EF4-FFF2-40B4-BE49-F238E27FC236}">
                <a16:creationId xmlns:a16="http://schemas.microsoft.com/office/drawing/2014/main" id="{1BF3871B-06EE-45C2-A04E-D901977F3E68}"/>
              </a:ext>
            </a:extLst>
          </p:cNvPr>
          <p:cNvSpPr>
            <a:spLocks noGrp="1"/>
          </p:cNvSpPr>
          <p:nvPr>
            <p:ph type="ftr" sz="quarter" idx="13"/>
          </p:nvPr>
        </p:nvSpPr>
        <p:spPr>
          <a:xfrm>
            <a:off x="609600" y="6556248"/>
            <a:ext cx="2194560" cy="182880"/>
          </a:xfrm>
        </p:spPr>
        <p:txBody>
          <a:bodyPr/>
          <a:lstStyle/>
          <a:p>
            <a:pPr defTabSz="609555"/>
            <a:r>
              <a:rPr lang="en-US" dirty="0"/>
              <a:t>© 2023 NTT DATA, Inc. All rights reserved.</a:t>
            </a:r>
          </a:p>
        </p:txBody>
      </p:sp>
    </p:spTree>
    <p:extLst>
      <p:ext uri="{BB962C8B-B14F-4D97-AF65-F5344CB8AC3E}">
        <p14:creationId xmlns:p14="http://schemas.microsoft.com/office/powerpoint/2010/main" val="1705326788"/>
      </p:ext>
    </p:extLst>
  </p:cSld>
  <p:clrMapOvr>
    <a:masterClrMapping/>
  </p:clrMapOvr>
  <p:extLst>
    <p:ext uri="{DCECCB84-F9BA-43D5-87BE-67443E8EF086}">
      <p15:sldGuideLst xmlns:p15="http://schemas.microsoft.com/office/powerpoint/2012/main">
        <p15:guide id="1" pos="3840" userDrawn="1">
          <p15:clr>
            <a:srgbClr val="FBAE40"/>
          </p15:clr>
        </p15:guide>
        <p15:guide id="2" pos="7536" userDrawn="1">
          <p15:clr>
            <a:srgbClr val="FBAE40"/>
          </p15:clr>
        </p15:guide>
        <p15:guide id="3" pos="144" userDrawn="1">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itle with Image Band - BF-B">
    <p:spTree>
      <p:nvGrpSpPr>
        <p:cNvPr id="1" name=""/>
        <p:cNvGrpSpPr/>
        <p:nvPr/>
      </p:nvGrpSpPr>
      <p:grpSpPr>
        <a:xfrm>
          <a:off x="0" y="0"/>
          <a:ext cx="0" cy="0"/>
          <a:chOff x="0" y="0"/>
          <a:chExt cx="0" cy="0"/>
        </a:xfrm>
      </p:grpSpPr>
      <p:sp>
        <p:nvSpPr>
          <p:cNvPr id="6" name="Picture Placeholder 15">
            <a:extLst>
              <a:ext uri="{FF2B5EF4-FFF2-40B4-BE49-F238E27FC236}">
                <a16:creationId xmlns:a16="http://schemas.microsoft.com/office/drawing/2014/main" id="{28220791-D495-4D87-90C8-E922F6083CCD}"/>
              </a:ext>
            </a:extLst>
          </p:cNvPr>
          <p:cNvSpPr>
            <a:spLocks noGrp="1"/>
          </p:cNvSpPr>
          <p:nvPr>
            <p:ph type="pic" sz="quarter" idx="10"/>
          </p:nvPr>
        </p:nvSpPr>
        <p:spPr>
          <a:xfrm>
            <a:off x="0" y="1676400"/>
            <a:ext cx="12192000" cy="3505200"/>
          </a:xfrm>
          <a:prstGeom prst="rect">
            <a:avLst/>
          </a:prstGeom>
        </p:spPr>
        <p:txBody>
          <a:bodyPr anchor="ctr"/>
          <a:lstStyle>
            <a:lvl1pPr marL="0" indent="0" algn="ctr">
              <a:buNone/>
              <a:defRPr/>
            </a:lvl1pPr>
          </a:lstStyle>
          <a:p>
            <a:r>
              <a:rPr lang="en-US"/>
              <a:t>Click icon to add picture</a:t>
            </a:r>
          </a:p>
        </p:txBody>
      </p:sp>
      <p:sp>
        <p:nvSpPr>
          <p:cNvPr id="3" name="Slide Number Placeholder 2">
            <a:extLst>
              <a:ext uri="{FF2B5EF4-FFF2-40B4-BE49-F238E27FC236}">
                <a16:creationId xmlns:a16="http://schemas.microsoft.com/office/drawing/2014/main" id="{675AD6A1-5123-4132-BA3B-7EAFBD4F151D}"/>
              </a:ext>
            </a:extLst>
          </p:cNvPr>
          <p:cNvSpPr>
            <a:spLocks noGrp="1"/>
          </p:cNvSpPr>
          <p:nvPr>
            <p:ph type="sldNum" sz="quarter" idx="12"/>
          </p:nvPr>
        </p:nvSpPr>
        <p:spPr/>
        <p:txBody>
          <a:bodyPr/>
          <a:lstStyle/>
          <a:p>
            <a:pPr algn="ctr"/>
            <a:fld id="{92EA2340-BE12-4138-BE15-7C339B03EB4B}" type="slidenum">
              <a:rPr lang="en-US" smtClean="0"/>
              <a:pPr algn="ctr"/>
              <a:t>‹#›</a:t>
            </a:fld>
            <a:endParaRPr lang="en-US"/>
          </a:p>
        </p:txBody>
      </p:sp>
      <p:sp>
        <p:nvSpPr>
          <p:cNvPr id="7" name="タイトル 1">
            <a:extLst>
              <a:ext uri="{FF2B5EF4-FFF2-40B4-BE49-F238E27FC236}">
                <a16:creationId xmlns:a16="http://schemas.microsoft.com/office/drawing/2014/main" id="{0CEB71F5-C176-4514-9552-CFE35A043F7D}"/>
              </a:ext>
            </a:extLst>
          </p:cNvPr>
          <p:cNvSpPr>
            <a:spLocks noGrp="1"/>
          </p:cNvSpPr>
          <p:nvPr>
            <p:ph type="title" hasCustomPrompt="1"/>
          </p:nvPr>
        </p:nvSpPr>
        <p:spPr>
          <a:xfrm>
            <a:off x="228601" y="228600"/>
            <a:ext cx="11734799" cy="533400"/>
          </a:xfrm>
          <a:prstGeom prst="rect">
            <a:avLst/>
          </a:prstGeom>
        </p:spPr>
        <p:txBody>
          <a:bodyPr lIns="91440" tIns="0" bIns="0" anchor="t" anchorCtr="0">
            <a:noAutofit/>
          </a:bodyPr>
          <a:lstStyle>
            <a:lvl1pPr>
              <a:defRPr lang="en-US" altLang="ja-JP" spc="0" dirty="0" smtClean="0">
                <a:solidFill>
                  <a:schemeClr val="tx1"/>
                </a:solidFill>
                <a:latin typeface="+mj-ea"/>
                <a:ea typeface="+mj-ea"/>
                <a:cs typeface="Arial"/>
              </a:defRPr>
            </a:lvl1pPr>
          </a:lstStyle>
          <a:p>
            <a:pPr marL="226468" marR="0" lvl="0" indent="-226468" latinLnBrk="0">
              <a:lnSpc>
                <a:spcPct val="100000"/>
              </a:lnSpc>
              <a:spcBef>
                <a:spcPct val="20000"/>
              </a:spcBef>
              <a:buClrTx/>
              <a:buSzTx/>
              <a:buFont typeface="+mj-lt"/>
              <a:buNone/>
              <a:tabLst/>
            </a:pPr>
            <a:r>
              <a:rPr kumimoji="1" lang="en-US" altLang="ja-JP" dirty="0"/>
              <a:t>[Title]</a:t>
            </a:r>
          </a:p>
        </p:txBody>
      </p:sp>
      <p:sp>
        <p:nvSpPr>
          <p:cNvPr id="8" name="Footer Placeholder 1">
            <a:extLst>
              <a:ext uri="{FF2B5EF4-FFF2-40B4-BE49-F238E27FC236}">
                <a16:creationId xmlns:a16="http://schemas.microsoft.com/office/drawing/2014/main" id="{AB0B6E3D-4760-4292-8585-9979F23F786D}"/>
              </a:ext>
            </a:extLst>
          </p:cNvPr>
          <p:cNvSpPr>
            <a:spLocks noGrp="1"/>
          </p:cNvSpPr>
          <p:nvPr>
            <p:ph type="ftr" sz="quarter" idx="13"/>
          </p:nvPr>
        </p:nvSpPr>
        <p:spPr>
          <a:xfrm>
            <a:off x="609600" y="6556248"/>
            <a:ext cx="2194560" cy="182880"/>
          </a:xfrm>
        </p:spPr>
        <p:txBody>
          <a:bodyPr/>
          <a:lstStyle/>
          <a:p>
            <a:pPr defTabSz="609555"/>
            <a:r>
              <a:rPr lang="en-US" dirty="0"/>
              <a:t>© 2023 NTT DATA, Inc. All rights reserved.</a:t>
            </a:r>
          </a:p>
        </p:txBody>
      </p:sp>
    </p:spTree>
    <p:extLst>
      <p:ext uri="{BB962C8B-B14F-4D97-AF65-F5344CB8AC3E}">
        <p14:creationId xmlns:p14="http://schemas.microsoft.com/office/powerpoint/2010/main" val="3358954512"/>
      </p:ext>
    </p:extLst>
  </p:cSld>
  <p:clrMapOvr>
    <a:masterClrMapping/>
  </p:clrMapOvr>
  <p:extLst>
    <p:ext uri="{DCECCB84-F9BA-43D5-87BE-67443E8EF086}">
      <p15:sldGuideLst xmlns:p15="http://schemas.microsoft.com/office/powerpoint/2012/main">
        <p15:guide id="1" pos="3840" userDrawn="1">
          <p15:clr>
            <a:srgbClr val="FBAE40"/>
          </p15:clr>
        </p15:guide>
        <p15:guide id="2" pos="7536" userDrawn="1">
          <p15:clr>
            <a:srgbClr val="FBAE40"/>
          </p15:clr>
        </p15:guide>
        <p15:guide id="3" pos="144" userDrawn="1">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Full Image Slide - BF-B">
    <p:spTree>
      <p:nvGrpSpPr>
        <p:cNvPr id="1" name=""/>
        <p:cNvGrpSpPr/>
        <p:nvPr/>
      </p:nvGrpSpPr>
      <p:grpSpPr>
        <a:xfrm>
          <a:off x="0" y="0"/>
          <a:ext cx="0" cy="0"/>
          <a:chOff x="0" y="0"/>
          <a:chExt cx="0" cy="0"/>
        </a:xfrm>
      </p:grpSpPr>
      <p:sp>
        <p:nvSpPr>
          <p:cNvPr id="8" name="Picture Placeholder 15">
            <a:extLst>
              <a:ext uri="{FF2B5EF4-FFF2-40B4-BE49-F238E27FC236}">
                <a16:creationId xmlns:a16="http://schemas.microsoft.com/office/drawing/2014/main" id="{580AF351-5E3F-4D4F-B815-A3641CC4C1B5}"/>
              </a:ext>
            </a:extLst>
          </p:cNvPr>
          <p:cNvSpPr>
            <a:spLocks noGrp="1"/>
          </p:cNvSpPr>
          <p:nvPr>
            <p:ph type="pic" sz="quarter" idx="10"/>
          </p:nvPr>
        </p:nvSpPr>
        <p:spPr>
          <a:xfrm>
            <a:off x="0" y="0"/>
            <a:ext cx="12192000" cy="6400800"/>
          </a:xfrm>
          <a:prstGeom prst="rect">
            <a:avLst/>
          </a:prstGeom>
        </p:spPr>
        <p:txBody>
          <a:bodyPr anchor="ctr"/>
          <a:lstStyle>
            <a:lvl1pPr marL="0" indent="0" algn="ctr">
              <a:buNone/>
              <a:defRPr/>
            </a:lvl1pPr>
          </a:lstStyle>
          <a:p>
            <a:r>
              <a:rPr lang="en-US"/>
              <a:t>Click icon to add picture</a:t>
            </a:r>
          </a:p>
        </p:txBody>
      </p:sp>
      <p:sp>
        <p:nvSpPr>
          <p:cNvPr id="3" name="Slide Number Placeholder 2">
            <a:extLst>
              <a:ext uri="{FF2B5EF4-FFF2-40B4-BE49-F238E27FC236}">
                <a16:creationId xmlns:a16="http://schemas.microsoft.com/office/drawing/2014/main" id="{3AAB899D-0E58-43A5-A90C-0F2D79E5B9C7}"/>
              </a:ext>
            </a:extLst>
          </p:cNvPr>
          <p:cNvSpPr>
            <a:spLocks noGrp="1"/>
          </p:cNvSpPr>
          <p:nvPr>
            <p:ph type="sldNum" sz="quarter" idx="12"/>
          </p:nvPr>
        </p:nvSpPr>
        <p:spPr/>
        <p:txBody>
          <a:bodyPr/>
          <a:lstStyle/>
          <a:p>
            <a:pPr algn="ctr"/>
            <a:fld id="{92EA2340-BE12-4138-BE15-7C339B03EB4B}" type="slidenum">
              <a:rPr lang="en-US" smtClean="0"/>
              <a:pPr algn="ctr"/>
              <a:t>‹#›</a:t>
            </a:fld>
            <a:endParaRPr lang="en-US"/>
          </a:p>
        </p:txBody>
      </p:sp>
      <p:sp>
        <p:nvSpPr>
          <p:cNvPr id="5" name="Footer Placeholder 1">
            <a:extLst>
              <a:ext uri="{FF2B5EF4-FFF2-40B4-BE49-F238E27FC236}">
                <a16:creationId xmlns:a16="http://schemas.microsoft.com/office/drawing/2014/main" id="{2DCCC6E5-1C14-41ED-916B-1315345D6153}"/>
              </a:ext>
            </a:extLst>
          </p:cNvPr>
          <p:cNvSpPr>
            <a:spLocks noGrp="1"/>
          </p:cNvSpPr>
          <p:nvPr>
            <p:ph type="ftr" sz="quarter" idx="13"/>
          </p:nvPr>
        </p:nvSpPr>
        <p:spPr>
          <a:xfrm>
            <a:off x="609600" y="6556248"/>
            <a:ext cx="2194560" cy="182880"/>
          </a:xfrm>
        </p:spPr>
        <p:txBody>
          <a:bodyPr/>
          <a:lstStyle/>
          <a:p>
            <a:pPr defTabSz="609555"/>
            <a:r>
              <a:rPr lang="en-US" dirty="0"/>
              <a:t>© 2023 NTT DATA, Inc. All rights reserved.</a:t>
            </a:r>
          </a:p>
        </p:txBody>
      </p:sp>
    </p:spTree>
    <p:extLst>
      <p:ext uri="{BB962C8B-B14F-4D97-AF65-F5344CB8AC3E}">
        <p14:creationId xmlns:p14="http://schemas.microsoft.com/office/powerpoint/2010/main" val="383758659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uccess Story (Unname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A788E5C-D83B-4B39-B96E-D2F8F9AB1E76}"/>
              </a:ext>
            </a:extLst>
          </p:cNvPr>
          <p:cNvSpPr>
            <a:spLocks noGrp="1"/>
          </p:cNvSpPr>
          <p:nvPr>
            <p:ph type="sldNum" sz="quarter" idx="12"/>
          </p:nvPr>
        </p:nvSpPr>
        <p:spPr/>
        <p:txBody>
          <a:bodyPr/>
          <a:lstStyle/>
          <a:p>
            <a:pPr algn="ctr"/>
            <a:fld id="{92EA2340-BE12-4138-BE15-7C339B03EB4B}" type="slidenum">
              <a:rPr lang="en-US" smtClean="0"/>
              <a:pPr algn="ctr"/>
              <a:t>‹#›</a:t>
            </a:fld>
            <a:endParaRPr lang="en-US"/>
          </a:p>
        </p:txBody>
      </p:sp>
      <p:sp>
        <p:nvSpPr>
          <p:cNvPr id="7" name="Picture Placeholder 15">
            <a:extLst>
              <a:ext uri="{FF2B5EF4-FFF2-40B4-BE49-F238E27FC236}">
                <a16:creationId xmlns:a16="http://schemas.microsoft.com/office/drawing/2014/main" id="{A23DF285-CB2D-41B8-A2EB-1374B2F8DA22}"/>
              </a:ext>
            </a:extLst>
          </p:cNvPr>
          <p:cNvSpPr>
            <a:spLocks noGrp="1"/>
          </p:cNvSpPr>
          <p:nvPr>
            <p:ph type="pic" sz="quarter" idx="10" hasCustomPrompt="1"/>
          </p:nvPr>
        </p:nvSpPr>
        <p:spPr>
          <a:xfrm>
            <a:off x="0" y="0"/>
            <a:ext cx="4114800" cy="6400800"/>
          </a:xfrm>
          <a:prstGeom prst="rect">
            <a:avLst/>
          </a:prstGeom>
        </p:spPr>
        <p:txBody>
          <a:bodyPr anchor="ctr"/>
          <a:lstStyle>
            <a:lvl1pPr marL="0" indent="0" algn="ctr">
              <a:buNone/>
              <a:defRPr sz="2000"/>
            </a:lvl1pPr>
          </a:lstStyle>
          <a:p>
            <a:r>
              <a:rPr lang="en-US" dirty="0"/>
              <a:t>7” x ‘ 4.5” @ 96dpi</a:t>
            </a:r>
          </a:p>
        </p:txBody>
      </p:sp>
      <p:graphicFrame>
        <p:nvGraphicFramePr>
          <p:cNvPr id="8" name="Body Copy">
            <a:extLst>
              <a:ext uri="{FF2B5EF4-FFF2-40B4-BE49-F238E27FC236}">
                <a16:creationId xmlns:a16="http://schemas.microsoft.com/office/drawing/2014/main" id="{07D02874-E7E6-4907-898C-5C75642B113F}"/>
              </a:ext>
            </a:extLst>
          </p:cNvPr>
          <p:cNvGraphicFramePr>
            <a:graphicFrameLocks noGrp="1"/>
          </p:cNvGraphicFramePr>
          <p:nvPr userDrawn="1">
            <p:extLst>
              <p:ext uri="{D42A27DB-BD31-4B8C-83A1-F6EECF244321}">
                <p14:modId xmlns:p14="http://schemas.microsoft.com/office/powerpoint/2010/main" val="2929476174"/>
              </p:ext>
            </p:extLst>
          </p:nvPr>
        </p:nvGraphicFramePr>
        <p:xfrm>
          <a:off x="4419600" y="1398516"/>
          <a:ext cx="7467600" cy="416716"/>
        </p:xfrm>
        <a:graphic>
          <a:graphicData uri="http://schemas.openxmlformats.org/drawingml/2006/table">
            <a:tbl>
              <a:tblPr firstRow="1" bandRow="1">
                <a:tableStyleId>{5C22544A-7EE6-4342-B048-85BDC9FD1C3A}</a:tableStyleId>
              </a:tblPr>
              <a:tblGrid>
                <a:gridCol w="2360780">
                  <a:extLst>
                    <a:ext uri="{9D8B030D-6E8A-4147-A177-3AD203B41FA5}">
                      <a16:colId xmlns:a16="http://schemas.microsoft.com/office/drawing/2014/main" val="946091691"/>
                    </a:ext>
                  </a:extLst>
                </a:gridCol>
                <a:gridCol w="192630">
                  <a:extLst>
                    <a:ext uri="{9D8B030D-6E8A-4147-A177-3AD203B41FA5}">
                      <a16:colId xmlns:a16="http://schemas.microsoft.com/office/drawing/2014/main" val="1729550602"/>
                    </a:ext>
                  </a:extLst>
                </a:gridCol>
                <a:gridCol w="2360780">
                  <a:extLst>
                    <a:ext uri="{9D8B030D-6E8A-4147-A177-3AD203B41FA5}">
                      <a16:colId xmlns:a16="http://schemas.microsoft.com/office/drawing/2014/main" val="1614543895"/>
                    </a:ext>
                  </a:extLst>
                </a:gridCol>
                <a:gridCol w="192630">
                  <a:extLst>
                    <a:ext uri="{9D8B030D-6E8A-4147-A177-3AD203B41FA5}">
                      <a16:colId xmlns:a16="http://schemas.microsoft.com/office/drawing/2014/main" val="4208229438"/>
                    </a:ext>
                  </a:extLst>
                </a:gridCol>
                <a:gridCol w="2360780">
                  <a:extLst>
                    <a:ext uri="{9D8B030D-6E8A-4147-A177-3AD203B41FA5}">
                      <a16:colId xmlns:a16="http://schemas.microsoft.com/office/drawing/2014/main" val="1081490778"/>
                    </a:ext>
                  </a:extLst>
                </a:gridCol>
              </a:tblGrid>
              <a:tr h="416716">
                <a:tc>
                  <a:txBody>
                    <a:bodyPr/>
                    <a:lstStyle/>
                    <a:p>
                      <a:r>
                        <a:rPr kumimoji="1" lang="en-US" sz="1800" b="0" kern="1200" dirty="0">
                          <a:solidFill>
                            <a:schemeClr val="accent2">
                              <a:lumMod val="75000"/>
                            </a:schemeClr>
                          </a:solidFill>
                          <a:latin typeface="+mn-lt"/>
                          <a:ea typeface="+mn-ea"/>
                          <a:cs typeface="+mn-cs"/>
                        </a:rPr>
                        <a:t>Business need</a:t>
                      </a:r>
                      <a:r>
                        <a:rPr kumimoji="1" lang="en-US" sz="2000" b="0" kern="1200" dirty="0">
                          <a:solidFill>
                            <a:schemeClr val="accent2">
                              <a:lumMod val="75000"/>
                            </a:schemeClr>
                          </a:solidFill>
                          <a:latin typeface="+mn-lt"/>
                          <a:ea typeface="+mn-ea"/>
                          <a:cs typeface="+mn-cs"/>
                        </a:rPr>
                        <a:t> </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2000" b="0" kern="1200" dirty="0">
                        <a:solidFill>
                          <a:schemeClr val="accent2">
                            <a:lumMod val="75000"/>
                          </a:schemeClr>
                        </a:solidFill>
                        <a:latin typeface="+mn-lt"/>
                        <a:ea typeface="+mn-ea"/>
                        <a:cs typeface="+mn-cs"/>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800" b="0" kern="1200" dirty="0">
                          <a:solidFill>
                            <a:schemeClr val="accent2">
                              <a:lumMod val="75000"/>
                            </a:schemeClr>
                          </a:solidFill>
                          <a:latin typeface="+mn-lt"/>
                          <a:ea typeface="+mn-ea"/>
                          <a:cs typeface="+mn-cs"/>
                        </a:rPr>
                        <a:t>Solution</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2000" b="0" kern="1200" dirty="0">
                        <a:solidFill>
                          <a:schemeClr val="accent2">
                            <a:lumMod val="75000"/>
                          </a:schemeClr>
                        </a:solidFill>
                        <a:latin typeface="+mn-lt"/>
                        <a:ea typeface="+mn-ea"/>
                        <a:cs typeface="+mn-cs"/>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800" b="0" kern="1200" dirty="0">
                          <a:solidFill>
                            <a:schemeClr val="accent2">
                              <a:lumMod val="75000"/>
                            </a:schemeClr>
                          </a:solidFill>
                          <a:latin typeface="+mn-lt"/>
                          <a:ea typeface="+mn-ea"/>
                          <a:cs typeface="+mn-cs"/>
                        </a:rPr>
                        <a:t>Outcomes</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64790786"/>
                  </a:ext>
                </a:extLst>
              </a:tr>
            </a:tbl>
          </a:graphicData>
        </a:graphic>
      </p:graphicFrame>
      <p:sp>
        <p:nvSpPr>
          <p:cNvPr id="9" name="Title 3">
            <a:extLst>
              <a:ext uri="{FF2B5EF4-FFF2-40B4-BE49-F238E27FC236}">
                <a16:creationId xmlns:a16="http://schemas.microsoft.com/office/drawing/2014/main" id="{0BC770AF-24E2-4C08-A8B3-2ECE802A78D9}"/>
              </a:ext>
            </a:extLst>
          </p:cNvPr>
          <p:cNvSpPr>
            <a:spLocks noGrp="1"/>
          </p:cNvSpPr>
          <p:nvPr>
            <p:ph type="title" hasCustomPrompt="1"/>
          </p:nvPr>
        </p:nvSpPr>
        <p:spPr>
          <a:xfrm>
            <a:off x="4419600" y="182880"/>
            <a:ext cx="7467600" cy="552204"/>
          </a:xfrm>
          <a:prstGeom prst="rect">
            <a:avLst/>
          </a:prstGeom>
        </p:spPr>
        <p:txBody>
          <a:bodyPr lIns="0" tIns="0" rIns="0" bIns="0" anchor="ctr" anchorCtr="0"/>
          <a:lstStyle>
            <a:lvl1pPr marL="0" indent="0">
              <a:defRPr lang="en-US" b="1" dirty="0">
                <a:solidFill>
                  <a:schemeClr val="accent2">
                    <a:lumMod val="75000"/>
                  </a:schemeClr>
                </a:solidFill>
                <a:latin typeface="+mj-lt"/>
              </a:defRPr>
            </a:lvl1pPr>
          </a:lstStyle>
          <a:p>
            <a:r>
              <a:rPr lang="en-US" dirty="0"/>
              <a:t>Generic Description of Client (Title Case)</a:t>
            </a:r>
          </a:p>
        </p:txBody>
      </p:sp>
      <p:sp>
        <p:nvSpPr>
          <p:cNvPr id="10" name="Text Placeholder 3">
            <a:extLst>
              <a:ext uri="{FF2B5EF4-FFF2-40B4-BE49-F238E27FC236}">
                <a16:creationId xmlns:a16="http://schemas.microsoft.com/office/drawing/2014/main" id="{0375EB3E-0743-4A56-891E-CC829B1B3DE3}"/>
              </a:ext>
            </a:extLst>
          </p:cNvPr>
          <p:cNvSpPr>
            <a:spLocks noGrp="1"/>
          </p:cNvSpPr>
          <p:nvPr>
            <p:ph type="body" sz="quarter" idx="13" hasCustomPrompt="1"/>
          </p:nvPr>
        </p:nvSpPr>
        <p:spPr>
          <a:xfrm>
            <a:off x="4419600" y="838200"/>
            <a:ext cx="7467600" cy="457200"/>
          </a:xfrm>
          <a:prstGeom prst="rect">
            <a:avLst/>
          </a:prstGeom>
        </p:spPr>
        <p:txBody>
          <a:bodyPr lIns="0"/>
          <a:lstStyle>
            <a:lvl1pPr marL="0" indent="0">
              <a:buNone/>
              <a:defRPr sz="1800">
                <a:solidFill>
                  <a:schemeClr val="bg1">
                    <a:lumMod val="50000"/>
                  </a:schemeClr>
                </a:solidFill>
              </a:defRPr>
            </a:lvl1pPr>
            <a:lvl2pPr marL="609556" indent="0">
              <a:buNone/>
              <a:defRPr sz="1800">
                <a:solidFill>
                  <a:schemeClr val="bg1">
                    <a:lumMod val="50000"/>
                  </a:schemeClr>
                </a:solidFill>
              </a:defRPr>
            </a:lvl2pPr>
            <a:lvl3pPr marL="1219109" indent="0">
              <a:buNone/>
              <a:defRPr sz="1800">
                <a:solidFill>
                  <a:schemeClr val="bg1">
                    <a:lumMod val="50000"/>
                  </a:schemeClr>
                </a:solidFill>
              </a:defRPr>
            </a:lvl3pPr>
            <a:lvl4pPr marL="1828662" indent="0">
              <a:buNone/>
              <a:defRPr sz="1800">
                <a:solidFill>
                  <a:schemeClr val="bg1">
                    <a:lumMod val="50000"/>
                  </a:schemeClr>
                </a:solidFill>
              </a:defRPr>
            </a:lvl4pPr>
            <a:lvl5pPr marL="2438216" indent="0">
              <a:buNone/>
              <a:defRPr sz="1800">
                <a:solidFill>
                  <a:schemeClr val="bg1">
                    <a:lumMod val="50000"/>
                  </a:schemeClr>
                </a:solidFill>
              </a:defRPr>
            </a:lvl5pPr>
          </a:lstStyle>
          <a:p>
            <a:pPr lvl="0"/>
            <a:r>
              <a:rPr lang="en-US" dirty="0"/>
              <a:t>Subhead (Sentence case, no punctuation)</a:t>
            </a:r>
          </a:p>
        </p:txBody>
      </p:sp>
      <p:sp>
        <p:nvSpPr>
          <p:cNvPr id="11" name="Text Placeholder 10">
            <a:extLst>
              <a:ext uri="{FF2B5EF4-FFF2-40B4-BE49-F238E27FC236}">
                <a16:creationId xmlns:a16="http://schemas.microsoft.com/office/drawing/2014/main" id="{F36EC129-120B-4BE4-85C9-6A6833F03D1F}"/>
              </a:ext>
            </a:extLst>
          </p:cNvPr>
          <p:cNvSpPr>
            <a:spLocks noGrp="1"/>
          </p:cNvSpPr>
          <p:nvPr>
            <p:ph type="body" sz="quarter" idx="14" hasCustomPrompt="1"/>
          </p:nvPr>
        </p:nvSpPr>
        <p:spPr>
          <a:xfrm>
            <a:off x="4419599" y="1884045"/>
            <a:ext cx="2359152" cy="3886200"/>
          </a:xfrm>
          <a:prstGeom prst="rect">
            <a:avLst/>
          </a:prstGeom>
        </p:spPr>
        <p:txBody>
          <a:bodyPr lIns="0"/>
          <a:lstStyle>
            <a:lvl1pPr marL="0" indent="0" fontAlgn="base">
              <a:spcBef>
                <a:spcPct val="0"/>
              </a:spcBef>
              <a:spcAft>
                <a:spcPct val="0"/>
              </a:spcAft>
              <a:buNone/>
              <a:defRPr sz="1050"/>
            </a:lvl1pPr>
            <a:lvl2pPr marL="609556" indent="0">
              <a:buNone/>
              <a:defRPr sz="1050"/>
            </a:lvl2pPr>
            <a:lvl3pPr marL="1219109" indent="0">
              <a:buNone/>
              <a:defRPr sz="1050"/>
            </a:lvl3pPr>
            <a:lvl4pPr marL="1828662" indent="0">
              <a:buNone/>
              <a:defRPr sz="1050"/>
            </a:lvl4pPr>
            <a:lvl5pPr marL="2438216" indent="0">
              <a:buNone/>
              <a:defRPr sz="1050"/>
            </a:lvl5pPr>
          </a:lstStyle>
          <a:p>
            <a:r>
              <a:rPr lang="en-GB" sz="1050" dirty="0"/>
              <a:t>Example: The client needed to boost operational efficiency, flexibility and agility so it could continuously respond to customer demand.</a:t>
            </a:r>
          </a:p>
        </p:txBody>
      </p:sp>
      <p:sp>
        <p:nvSpPr>
          <p:cNvPr id="12" name="Text Placeholder 10">
            <a:extLst>
              <a:ext uri="{FF2B5EF4-FFF2-40B4-BE49-F238E27FC236}">
                <a16:creationId xmlns:a16="http://schemas.microsoft.com/office/drawing/2014/main" id="{6D36E62A-38F2-4174-A289-DE4E1D5B62E2}"/>
              </a:ext>
            </a:extLst>
          </p:cNvPr>
          <p:cNvSpPr>
            <a:spLocks noGrp="1"/>
          </p:cNvSpPr>
          <p:nvPr>
            <p:ph type="body" sz="quarter" idx="15" hasCustomPrompt="1"/>
          </p:nvPr>
        </p:nvSpPr>
        <p:spPr>
          <a:xfrm>
            <a:off x="6981825" y="1884045"/>
            <a:ext cx="2359152" cy="3886200"/>
          </a:xfrm>
          <a:prstGeom prst="rect">
            <a:avLst/>
          </a:prstGeom>
        </p:spPr>
        <p:txBody>
          <a:bodyPr lIns="0"/>
          <a:lstStyle>
            <a:lvl1pPr marL="0" indent="0" fontAlgn="base">
              <a:spcBef>
                <a:spcPct val="0"/>
              </a:spcBef>
              <a:spcAft>
                <a:spcPct val="0"/>
              </a:spcAft>
              <a:buNone/>
              <a:defRPr kumimoji="1" lang="en-GB" sz="120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r>
              <a:rPr kumimoji="1" lang="en-GB" sz="1050" b="0" i="0" u="none" strike="noStrike" kern="1200" cap="none" spc="0" normalizeH="0" baseline="0" noProof="0" dirty="0">
                <a:ln>
                  <a:noFill/>
                </a:ln>
                <a:solidFill>
                  <a:srgbClr val="404040"/>
                </a:solidFill>
                <a:effectLst/>
                <a:uLnTx/>
                <a:uFillTx/>
                <a:latin typeface="+mn-lt"/>
                <a:cs typeface="+mn-cs"/>
              </a:rPr>
              <a:t>The client partners with </a:t>
            </a:r>
            <a:br>
              <a:rPr kumimoji="1" lang="en-GB" sz="1050" b="0" i="0" u="none" strike="noStrike" kern="1200" cap="none" spc="0" normalizeH="0" baseline="0" noProof="0" dirty="0">
                <a:ln>
                  <a:noFill/>
                </a:ln>
                <a:solidFill>
                  <a:srgbClr val="404040"/>
                </a:solidFill>
                <a:effectLst/>
                <a:uLnTx/>
                <a:uFillTx/>
                <a:latin typeface="+mn-lt"/>
                <a:cs typeface="+mn-cs"/>
              </a:rPr>
            </a:br>
            <a:r>
              <a:rPr kumimoji="1" lang="en-GB" sz="1050" b="0" i="0" u="none" strike="noStrike" kern="1200" cap="none" spc="0" normalizeH="0" baseline="0" noProof="0" dirty="0">
                <a:ln>
                  <a:noFill/>
                </a:ln>
                <a:solidFill>
                  <a:srgbClr val="404040"/>
                </a:solidFill>
                <a:effectLst/>
                <a:uLnTx/>
                <a:uFillTx/>
                <a:latin typeface="+mn-lt"/>
                <a:cs typeface="+mn-cs"/>
              </a:rPr>
              <a:t>NTT DATA to manage IT infrastructure services — covering data </a:t>
            </a:r>
            <a:r>
              <a:rPr kumimoji="1" lang="en-US" sz="1050" b="0" i="0" u="none" strike="noStrike" kern="1200" cap="none" spc="0" normalizeH="0" baseline="0" noProof="0" dirty="0">
                <a:ln>
                  <a:noFill/>
                </a:ln>
                <a:solidFill>
                  <a:srgbClr val="404040"/>
                </a:solidFill>
                <a:effectLst/>
                <a:uLnTx/>
                <a:uFillTx/>
                <a:latin typeface="+mn-lt"/>
                <a:cs typeface="+mn-cs"/>
              </a:rPr>
              <a:t>center</a:t>
            </a:r>
            <a:r>
              <a:rPr kumimoji="1" lang="en-GB" sz="1050" b="0" i="0" u="none" strike="noStrike" kern="1200" cap="none" spc="0" normalizeH="0" baseline="0" noProof="0" dirty="0">
                <a:ln>
                  <a:noFill/>
                </a:ln>
                <a:solidFill>
                  <a:srgbClr val="404040"/>
                </a:solidFill>
                <a:effectLst/>
                <a:uLnTx/>
                <a:uFillTx/>
                <a:latin typeface="+mn-lt"/>
                <a:cs typeface="+mn-cs"/>
              </a:rPr>
              <a:t> and help desk operations, security, servers, networking and messaging — so staff can focus on the core business.</a:t>
            </a:r>
            <a:endParaRPr lang="en-US" sz="1050" dirty="0"/>
          </a:p>
        </p:txBody>
      </p:sp>
      <p:sp>
        <p:nvSpPr>
          <p:cNvPr id="13" name="Text Placeholder 10">
            <a:extLst>
              <a:ext uri="{FF2B5EF4-FFF2-40B4-BE49-F238E27FC236}">
                <a16:creationId xmlns:a16="http://schemas.microsoft.com/office/drawing/2014/main" id="{7277D081-F21E-4957-82C5-277BEAF54A79}"/>
              </a:ext>
            </a:extLst>
          </p:cNvPr>
          <p:cNvSpPr>
            <a:spLocks noGrp="1"/>
          </p:cNvSpPr>
          <p:nvPr>
            <p:ph type="body" sz="quarter" idx="16" hasCustomPrompt="1"/>
          </p:nvPr>
        </p:nvSpPr>
        <p:spPr>
          <a:xfrm>
            <a:off x="9528048" y="1884045"/>
            <a:ext cx="2359152" cy="3886200"/>
          </a:xfrm>
          <a:prstGeom prst="rect">
            <a:avLst/>
          </a:prstGeom>
        </p:spPr>
        <p:txBody>
          <a:bodyPr lIns="0"/>
          <a:lstStyle>
            <a:lvl1pPr marL="227013" indent="-171450" fontAlgn="base">
              <a:spcBef>
                <a:spcPct val="0"/>
              </a:spcBef>
              <a:spcAft>
                <a:spcPts val="600"/>
              </a:spcAft>
              <a:buClr>
                <a:schemeClr val="accent2"/>
              </a:buClr>
              <a:buFont typeface="Arial" panose="020B0604020202020204" pitchFamily="34" charset="0"/>
              <a:buChar char="•"/>
              <a:defRPr kumimoji="1" lang="en-GB" sz="120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pPr marL="227013" lvl="0" indent="-171450" fontAlgn="base">
              <a:spcBef>
                <a:spcPct val="0"/>
              </a:spcBef>
              <a:spcAft>
                <a:spcPts val="600"/>
              </a:spcAft>
              <a:buClr>
                <a:schemeClr val="accent2"/>
              </a:buClr>
              <a:buFont typeface="Arial" panose="020B0604020202020204" pitchFamily="34" charset="0"/>
              <a:buChar char="•"/>
            </a:pPr>
            <a:r>
              <a:rPr lang="en-US" sz="1050" dirty="0">
                <a:solidFill>
                  <a:srgbClr val="444444"/>
                </a:solidFill>
                <a:ea typeface="Museo Sans For Dell" pitchFamily="2" charset="0"/>
              </a:rPr>
              <a:t>Bullets</a:t>
            </a:r>
            <a:endParaRPr kumimoji="1" lang="en-US" sz="1050" dirty="0">
              <a:solidFill>
                <a:srgbClr val="444444"/>
              </a:solidFill>
              <a:ea typeface="Museo Sans For Dell" pitchFamily="2" charset="0"/>
            </a:endParaRPr>
          </a:p>
        </p:txBody>
      </p:sp>
      <p:sp>
        <p:nvSpPr>
          <p:cNvPr id="14" name="Text Placeholder 17">
            <a:extLst>
              <a:ext uri="{FF2B5EF4-FFF2-40B4-BE49-F238E27FC236}">
                <a16:creationId xmlns:a16="http://schemas.microsoft.com/office/drawing/2014/main" id="{BC485E21-A832-4D6B-9D99-4A6F4CB7EB84}"/>
              </a:ext>
            </a:extLst>
          </p:cNvPr>
          <p:cNvSpPr>
            <a:spLocks noGrp="1"/>
          </p:cNvSpPr>
          <p:nvPr>
            <p:ph type="body" sz="quarter" idx="17" hasCustomPrompt="1"/>
          </p:nvPr>
        </p:nvSpPr>
        <p:spPr>
          <a:xfrm>
            <a:off x="4419600" y="4419600"/>
            <a:ext cx="7467600" cy="1060839"/>
          </a:xfrm>
          <a:prstGeom prst="rect">
            <a:avLst/>
          </a:prstGeom>
          <a:solidFill>
            <a:schemeClr val="accent4"/>
          </a:solidFill>
        </p:spPr>
        <p:txBody>
          <a:bodyPr anchor="ctr"/>
          <a:lstStyle>
            <a:lvl1pPr marL="0" indent="0" algn="ctr">
              <a:buNone/>
              <a:defRPr sz="1800" b="0">
                <a:solidFill>
                  <a:schemeClr val="bg1"/>
                </a:solidFill>
              </a:defRPr>
            </a:lvl1pPr>
          </a:lstStyle>
          <a:p>
            <a:pPr lvl="0"/>
            <a:r>
              <a:rPr lang="en-US" dirty="0"/>
              <a:t>-- Remove Before Presenting -- For the Development of “Success Stories” Only (unnamed or anonymous case studies)</a:t>
            </a:r>
          </a:p>
        </p:txBody>
      </p:sp>
      <p:sp>
        <p:nvSpPr>
          <p:cNvPr id="15" name="Footer Placeholder 1">
            <a:extLst>
              <a:ext uri="{FF2B5EF4-FFF2-40B4-BE49-F238E27FC236}">
                <a16:creationId xmlns:a16="http://schemas.microsoft.com/office/drawing/2014/main" id="{461C162D-4BEC-4DFB-B542-22F3AB60BE48}"/>
              </a:ext>
            </a:extLst>
          </p:cNvPr>
          <p:cNvSpPr>
            <a:spLocks noGrp="1"/>
          </p:cNvSpPr>
          <p:nvPr>
            <p:ph type="ftr" sz="quarter" idx="18"/>
          </p:nvPr>
        </p:nvSpPr>
        <p:spPr>
          <a:xfrm>
            <a:off x="609600" y="6556248"/>
            <a:ext cx="2194560" cy="182880"/>
          </a:xfrm>
        </p:spPr>
        <p:txBody>
          <a:bodyPr/>
          <a:lstStyle/>
          <a:p>
            <a:pPr defTabSz="609555"/>
            <a:r>
              <a:rPr lang="en-US" dirty="0"/>
              <a:t>© 2023 NTT DATA, Inc. All rights reserved.</a:t>
            </a:r>
          </a:p>
        </p:txBody>
      </p:sp>
    </p:spTree>
    <p:extLst>
      <p:ext uri="{BB962C8B-B14F-4D97-AF65-F5344CB8AC3E}">
        <p14:creationId xmlns:p14="http://schemas.microsoft.com/office/powerpoint/2010/main" val="1157128470"/>
      </p:ext>
    </p:extLst>
  </p:cSld>
  <p:clrMapOvr>
    <a:masterClrMapping/>
  </p:clrMapOvr>
  <p:extLst>
    <p:ext uri="{DCECCB84-F9BA-43D5-87BE-67443E8EF086}">
      <p15:sldGuideLst xmlns:p15="http://schemas.microsoft.com/office/powerpoint/2012/main">
        <p15:guide id="1" pos="3840">
          <p15:clr>
            <a:srgbClr val="FBAE40"/>
          </p15:clr>
        </p15:guide>
        <p15:guide id="2" pos="7536">
          <p15:clr>
            <a:srgbClr val="FBAE40"/>
          </p15:clr>
        </p15:guide>
        <p15:guide id="3" pos="144">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Agenda Slide - BH-B">
    <p:bg>
      <p:bgPr>
        <a:solidFill>
          <a:schemeClr val="bg1"/>
        </a:solidFill>
        <a:effectLst/>
      </p:bgPr>
    </p:bg>
    <p:spTree>
      <p:nvGrpSpPr>
        <p:cNvPr id="1" name=""/>
        <p:cNvGrpSpPr/>
        <p:nvPr/>
      </p:nvGrpSpPr>
      <p:grpSpPr>
        <a:xfrm>
          <a:off x="0" y="0"/>
          <a:ext cx="0" cy="0"/>
          <a:chOff x="0" y="0"/>
          <a:chExt cx="0" cy="0"/>
        </a:xfrm>
      </p:grpSpPr>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10" name="Footer Placeholder 1">
            <a:extLst>
              <a:ext uri="{FF2B5EF4-FFF2-40B4-BE49-F238E27FC236}">
                <a16:creationId xmlns:a16="http://schemas.microsoft.com/office/drawing/2014/main" id="{30A88977-4CEB-4716-9A5A-FA33DE0D7E6C}"/>
              </a:ext>
            </a:extLst>
          </p:cNvPr>
          <p:cNvSpPr>
            <a:spLocks noGrp="1"/>
          </p:cNvSpPr>
          <p:nvPr>
            <p:ph type="ftr" sz="quarter" idx="10"/>
          </p:nvPr>
        </p:nvSpPr>
        <p:spPr>
          <a:xfrm>
            <a:off x="1752600" y="6556248"/>
            <a:ext cx="2468880" cy="182880"/>
          </a:xfrm>
          <a:prstGeom prst="rect">
            <a:avLst/>
          </a:prstGeom>
        </p:spPr>
        <p:txBody>
          <a:bodyPr anchor="ctr"/>
          <a:lstStyle>
            <a:lvl1pPr>
              <a:defRPr sz="800">
                <a:solidFill>
                  <a:schemeClr val="tx1"/>
                </a:solidFill>
              </a:defRPr>
            </a:lvl1pPr>
          </a:lstStyle>
          <a:p>
            <a:pPr defTabSz="609555"/>
            <a:r>
              <a:rPr lang="en-US" dirty="0"/>
              <a:t>© 2023 NTT DATA, Inc. All rights reserved.</a:t>
            </a:r>
          </a:p>
        </p:txBody>
      </p:sp>
      <p:sp>
        <p:nvSpPr>
          <p:cNvPr id="11" name="Slide Number Placeholder 2">
            <a:extLst>
              <a:ext uri="{FF2B5EF4-FFF2-40B4-BE49-F238E27FC236}">
                <a16:creationId xmlns:a16="http://schemas.microsoft.com/office/drawing/2014/main" id="{7C0B9ED4-C41F-4A39-B108-DE8981337FDD}"/>
              </a:ext>
            </a:extLst>
          </p:cNvPr>
          <p:cNvSpPr>
            <a:spLocks noGrp="1"/>
          </p:cNvSpPr>
          <p:nvPr>
            <p:ph type="sldNum" sz="quarter" idx="11"/>
          </p:nvPr>
        </p:nvSpPr>
        <p:spPr>
          <a:xfrm>
            <a:off x="5762244" y="6556248"/>
            <a:ext cx="667512" cy="182880"/>
          </a:xfrm>
          <a:prstGeom prst="rect">
            <a:avLst/>
          </a:prstGeom>
        </p:spPr>
        <p:txBody>
          <a:bodyPr anchor="ctr"/>
          <a:lstStyle>
            <a:lvl1pPr>
              <a:defRPr sz="800">
                <a:solidFill>
                  <a:schemeClr val="tx1"/>
                </a:solidFill>
              </a:defRPr>
            </a:lvl1pPr>
          </a:lstStyle>
          <a:p>
            <a:pPr algn="ctr"/>
            <a:fld id="{92EA2340-BE12-4138-BE15-7C339B03EB4B}" type="slidenum">
              <a:rPr lang="en-US" smtClean="0"/>
              <a:pPr algn="ctr"/>
              <a:t>‹#›</a:t>
            </a:fld>
            <a:endParaRPr lang="en-US"/>
          </a:p>
        </p:txBody>
      </p:sp>
      <p:sp>
        <p:nvSpPr>
          <p:cNvPr id="12" name="Content Placeholder 2">
            <a:extLst>
              <a:ext uri="{FF2B5EF4-FFF2-40B4-BE49-F238E27FC236}">
                <a16:creationId xmlns:a16="http://schemas.microsoft.com/office/drawing/2014/main" id="{AF0017BF-7274-41B3-ADA4-0885D90BE6A6}"/>
              </a:ext>
            </a:extLst>
          </p:cNvPr>
          <p:cNvSpPr>
            <a:spLocks noGrp="1"/>
          </p:cNvSpPr>
          <p:nvPr>
            <p:ph idx="1"/>
          </p:nvPr>
        </p:nvSpPr>
        <p:spPr>
          <a:xfrm>
            <a:off x="3352800" y="1371600"/>
            <a:ext cx="8229600" cy="4495800"/>
          </a:xfrm>
          <a:prstGeom prst="rect">
            <a:avLst/>
          </a:prstGeom>
        </p:spPr>
        <p:txBody>
          <a:bodyPr/>
          <a:lstStyle>
            <a:lvl1pPr marL="457200" indent="-457200" algn="l" defTabSz="914400" rtl="0" eaLnBrk="1" latinLnBrk="0" hangingPunct="1">
              <a:lnSpc>
                <a:spcPct val="100000"/>
              </a:lnSpc>
              <a:buClr>
                <a:schemeClr val="bg2"/>
              </a:buClr>
              <a:buSzPct val="100000"/>
              <a:buFont typeface="+mj-lt"/>
              <a:buAutoNum type="arabicPeriod"/>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4" name="Title 3">
            <a:extLst>
              <a:ext uri="{FF2B5EF4-FFF2-40B4-BE49-F238E27FC236}">
                <a16:creationId xmlns:a16="http://schemas.microsoft.com/office/drawing/2014/main" id="{05A69391-8B52-46DF-8A2E-FB5640E6B9C7}"/>
              </a:ext>
            </a:extLst>
          </p:cNvPr>
          <p:cNvSpPr>
            <a:spLocks noGrp="1"/>
          </p:cNvSpPr>
          <p:nvPr>
            <p:ph type="title" hasCustomPrompt="1"/>
          </p:nvPr>
        </p:nvSpPr>
        <p:spPr>
          <a:xfrm>
            <a:off x="304800" y="381000"/>
            <a:ext cx="11582400" cy="811284"/>
          </a:xfrm>
          <a:prstGeom prst="rect">
            <a:avLst/>
          </a:prstGeom>
        </p:spPr>
        <p:txBody>
          <a:bodyPr lIns="0" tIns="0" rIns="0" bIns="0" anchor="t" anchorCtr="0">
            <a:noAutofit/>
          </a:bodyPr>
          <a:lstStyle>
            <a:lvl1pPr marL="0" indent="0">
              <a:defRPr lang="en-US" dirty="0"/>
            </a:lvl1pPr>
          </a:lstStyle>
          <a:p>
            <a:r>
              <a:rPr lang="en-US" dirty="0"/>
              <a:t>[Title]</a:t>
            </a:r>
          </a:p>
        </p:txBody>
      </p:sp>
      <p:sp>
        <p:nvSpPr>
          <p:cNvPr id="8" name="Freeform 5">
            <a:extLst>
              <a:ext uri="{FF2B5EF4-FFF2-40B4-BE49-F238E27FC236}">
                <a16:creationId xmlns:a16="http://schemas.microsoft.com/office/drawing/2014/main" id="{A6A6098F-0F3F-49BE-B96C-4D2CBF535990}"/>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06056444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and Contents - BH-B">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409FEE01-6D38-4AFF-8E39-8403A0C9ED3A}"/>
              </a:ext>
            </a:extLst>
          </p:cNvPr>
          <p:cNvSpPr>
            <a:spLocks noGrp="1"/>
          </p:cNvSpPr>
          <p:nvPr>
            <p:ph idx="1"/>
          </p:nvPr>
        </p:nvSpPr>
        <p:spPr>
          <a:xfrm>
            <a:off x="304800" y="1447800"/>
            <a:ext cx="11582400" cy="49530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2" name="Footer Placeholder 1">
            <a:extLst>
              <a:ext uri="{FF2B5EF4-FFF2-40B4-BE49-F238E27FC236}">
                <a16:creationId xmlns:a16="http://schemas.microsoft.com/office/drawing/2014/main" id="{50BA91AD-94D7-45DB-9DC0-AA0B54CD690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tx1"/>
                </a:solidFill>
              </a:defRPr>
            </a:lvl1pPr>
          </a:lstStyle>
          <a:p>
            <a:pPr defTabSz="609555"/>
            <a:r>
              <a:rPr lang="en-US" dirty="0"/>
              <a:t>© 2023 NTT DATA, Inc. All rights reserved.</a:t>
            </a:r>
          </a:p>
        </p:txBody>
      </p:sp>
      <p:sp>
        <p:nvSpPr>
          <p:cNvPr id="3" name="Slide Number Placeholder 2">
            <a:extLst>
              <a:ext uri="{FF2B5EF4-FFF2-40B4-BE49-F238E27FC236}">
                <a16:creationId xmlns:a16="http://schemas.microsoft.com/office/drawing/2014/main" id="{D2875DB9-62CF-4691-983F-E0B1CA6CEBD8}"/>
              </a:ext>
            </a:extLst>
          </p:cNvPr>
          <p:cNvSpPr>
            <a:spLocks noGrp="1"/>
          </p:cNvSpPr>
          <p:nvPr>
            <p:ph type="sldNum" sz="quarter" idx="11"/>
          </p:nvPr>
        </p:nvSpPr>
        <p:spPr>
          <a:xfrm>
            <a:off x="5769864" y="6556248"/>
            <a:ext cx="667512" cy="182880"/>
          </a:xfrm>
          <a:prstGeom prst="rect">
            <a:avLst/>
          </a:prstGeom>
        </p:spPr>
        <p:txBody>
          <a:bodyPr anchor="ctr"/>
          <a:lstStyle>
            <a:lvl1pPr>
              <a:defRPr sz="800">
                <a:solidFill>
                  <a:schemeClr val="tx1"/>
                </a:solidFill>
              </a:defRPr>
            </a:lvl1pPr>
          </a:lstStyle>
          <a:p>
            <a:pPr algn="ctr"/>
            <a:fld id="{92EA2340-BE12-4138-BE15-7C339B03EB4B}" type="slidenum">
              <a:rPr lang="en-US" smtClean="0"/>
              <a:pPr algn="ctr"/>
              <a:t>‹#›</a:t>
            </a:fld>
            <a:endParaRPr lang="en-US"/>
          </a:p>
        </p:txBody>
      </p:sp>
      <p:sp>
        <p:nvSpPr>
          <p:cNvPr id="6" name="Title 3">
            <a:extLst>
              <a:ext uri="{FF2B5EF4-FFF2-40B4-BE49-F238E27FC236}">
                <a16:creationId xmlns:a16="http://schemas.microsoft.com/office/drawing/2014/main" id="{A1769206-D62B-46A2-9CF9-169444FAEF4E}"/>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dirty="0"/>
              <a:t>[Title]</a:t>
            </a:r>
          </a:p>
        </p:txBody>
      </p:sp>
    </p:spTree>
    <p:extLst>
      <p:ext uri="{BB962C8B-B14F-4D97-AF65-F5344CB8AC3E}">
        <p14:creationId xmlns:p14="http://schemas.microsoft.com/office/powerpoint/2010/main" val="390656834"/>
      </p:ext>
    </p:extLst>
  </p:cSld>
  <p:clrMapOvr>
    <a:masterClrMapping/>
  </p:clrMapOvr>
  <p:extLst>
    <p:ext uri="{DCECCB84-F9BA-43D5-87BE-67443E8EF086}">
      <p15:sldGuideLst xmlns:p15="http://schemas.microsoft.com/office/powerpoint/2012/main">
        <p15:guide id="1" orient="horz" pos="912">
          <p15:clr>
            <a:srgbClr val="FBAE40"/>
          </p15:clr>
        </p15:guide>
        <p15:guide id="2" pos="3840" userDrawn="1">
          <p15:clr>
            <a:srgbClr val="FBAE40"/>
          </p15:clr>
        </p15:guide>
        <p15:guide id="3" pos="192" userDrawn="1">
          <p15:clr>
            <a:srgbClr val="FBAE40"/>
          </p15:clr>
        </p15:guide>
        <p15:guide id="4" pos="7488" userDrawn="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and 2 Column - BH-B">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89D32AD7-4EC4-4336-8E66-DAF3CD63E129}"/>
              </a:ext>
            </a:extLst>
          </p:cNvPr>
          <p:cNvCxnSpPr>
            <a:cxnSpLocks/>
          </p:cNvCxnSpPr>
          <p:nvPr userDrawn="1"/>
        </p:nvCxnSpPr>
        <p:spPr>
          <a:xfrm>
            <a:off x="6094413" y="1447800"/>
            <a:ext cx="0" cy="4953000"/>
          </a:xfrm>
          <a:prstGeom prst="line">
            <a:avLst/>
          </a:prstGeom>
          <a:ln w="12700">
            <a:gradFill>
              <a:gsLst>
                <a:gs pos="0">
                  <a:schemeClr val="accent1">
                    <a:lumMod val="5000"/>
                    <a:lumOff val="95000"/>
                  </a:schemeClr>
                </a:gs>
                <a:gs pos="54000">
                  <a:schemeClr val="tx1"/>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9A3F0FF2-9D07-4173-8901-D515EA8C808F}"/>
              </a:ext>
            </a:extLst>
          </p:cNvPr>
          <p:cNvSpPr>
            <a:spLocks noGrp="1"/>
          </p:cNvSpPr>
          <p:nvPr>
            <p:ph idx="1"/>
          </p:nvPr>
        </p:nvSpPr>
        <p:spPr>
          <a:xfrm>
            <a:off x="609441" y="1447800"/>
            <a:ext cx="5257959" cy="49530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7" name="Content Placeholder 2">
            <a:extLst>
              <a:ext uri="{FF2B5EF4-FFF2-40B4-BE49-F238E27FC236}">
                <a16:creationId xmlns:a16="http://schemas.microsoft.com/office/drawing/2014/main" id="{A5085B24-6983-47FE-AA4D-FD610A3D3BE7}"/>
              </a:ext>
            </a:extLst>
          </p:cNvPr>
          <p:cNvSpPr>
            <a:spLocks noGrp="1"/>
          </p:cNvSpPr>
          <p:nvPr>
            <p:ph idx="11"/>
          </p:nvPr>
        </p:nvSpPr>
        <p:spPr>
          <a:xfrm>
            <a:off x="6321427" y="1447800"/>
            <a:ext cx="5257959" cy="4953000"/>
          </a:xfrm>
          <a:prstGeom prst="rect">
            <a:avLst/>
          </a:prstGeom>
        </p:spPr>
        <p:txBody>
          <a:bodyPr/>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2" name="Slide Number Placeholder 2">
            <a:extLst>
              <a:ext uri="{FF2B5EF4-FFF2-40B4-BE49-F238E27FC236}">
                <a16:creationId xmlns:a16="http://schemas.microsoft.com/office/drawing/2014/main" id="{2E773D54-ACFE-447C-A964-DD2B3203461C}"/>
              </a:ext>
            </a:extLst>
          </p:cNvPr>
          <p:cNvSpPr>
            <a:spLocks noGrp="1"/>
          </p:cNvSpPr>
          <p:nvPr>
            <p:ph type="sldNum" sz="quarter" idx="12"/>
          </p:nvPr>
        </p:nvSpPr>
        <p:spPr>
          <a:xfrm>
            <a:off x="5769864" y="6556248"/>
            <a:ext cx="667512" cy="182880"/>
          </a:xfrm>
          <a:prstGeom prst="rect">
            <a:avLst/>
          </a:prstGeom>
        </p:spPr>
        <p:txBody>
          <a:bodyPr anchor="ctr"/>
          <a:lstStyle>
            <a:lvl1pPr>
              <a:defRPr sz="800">
                <a:solidFill>
                  <a:schemeClr val="tx1"/>
                </a:solidFill>
              </a:defRPr>
            </a:lvl1pPr>
          </a:lstStyle>
          <a:p>
            <a:pPr algn="ctr"/>
            <a:fld id="{92EA2340-BE12-4138-BE15-7C339B03EB4B}" type="slidenum">
              <a:rPr lang="en-US" smtClean="0"/>
              <a:pPr algn="ctr"/>
              <a:t>‹#›</a:t>
            </a:fld>
            <a:endParaRPr lang="en-US"/>
          </a:p>
        </p:txBody>
      </p:sp>
      <p:sp>
        <p:nvSpPr>
          <p:cNvPr id="8" name="Title 3">
            <a:extLst>
              <a:ext uri="{FF2B5EF4-FFF2-40B4-BE49-F238E27FC236}">
                <a16:creationId xmlns:a16="http://schemas.microsoft.com/office/drawing/2014/main" id="{6325DB94-C9F2-4373-A916-98ABE7549532}"/>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dirty="0"/>
              <a:t>[Title]</a:t>
            </a:r>
          </a:p>
        </p:txBody>
      </p:sp>
      <p:sp>
        <p:nvSpPr>
          <p:cNvPr id="9" name="Footer Placeholder 1">
            <a:extLst>
              <a:ext uri="{FF2B5EF4-FFF2-40B4-BE49-F238E27FC236}">
                <a16:creationId xmlns:a16="http://schemas.microsoft.com/office/drawing/2014/main" id="{F0084916-3B0A-4573-AB63-6302DE95D33F}"/>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tx1"/>
                </a:solidFill>
              </a:defRPr>
            </a:lvl1pPr>
          </a:lstStyle>
          <a:p>
            <a:pPr defTabSz="609555"/>
            <a:r>
              <a:rPr lang="en-US" dirty="0"/>
              <a:t>© 2023 NTT DATA, Inc. All rights reserved.</a:t>
            </a:r>
          </a:p>
        </p:txBody>
      </p:sp>
    </p:spTree>
    <p:extLst>
      <p:ext uri="{BB962C8B-B14F-4D97-AF65-F5344CB8AC3E}">
        <p14:creationId xmlns:p14="http://schemas.microsoft.com/office/powerpoint/2010/main" val="2656417846"/>
      </p:ext>
    </p:extLst>
  </p:cSld>
  <p:clrMapOvr>
    <a:masterClrMapping/>
  </p:clrMapOvr>
  <p:extLst>
    <p:ext uri="{DCECCB84-F9BA-43D5-87BE-67443E8EF086}">
      <p15:sldGuideLst xmlns:p15="http://schemas.microsoft.com/office/powerpoint/2012/main">
        <p15:guide id="1" orient="horz" pos="912">
          <p15:clr>
            <a:srgbClr val="FBAE40"/>
          </p15:clr>
        </p15:guide>
        <p15:guide id="2" pos="3840" userDrawn="1">
          <p15:clr>
            <a:srgbClr val="FBAE40"/>
          </p15:clr>
        </p15:guide>
        <p15:guide id="3" pos="192" userDrawn="1">
          <p15:clr>
            <a:srgbClr val="FBAE40"/>
          </p15:clr>
        </p15:guide>
        <p15:guide id="4" pos="7488" userDrawn="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le and 3 Column - BH-B">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5A4AC4E7-4E1D-4EEA-B383-BA8B1F15F772}"/>
              </a:ext>
            </a:extLst>
          </p:cNvPr>
          <p:cNvSpPr>
            <a:spLocks noGrp="1"/>
          </p:cNvSpPr>
          <p:nvPr>
            <p:ph idx="1"/>
          </p:nvPr>
        </p:nvSpPr>
        <p:spPr>
          <a:xfrm>
            <a:off x="616100" y="1447800"/>
            <a:ext cx="3383280" cy="4953000"/>
          </a:xfrm>
          <a:prstGeom prst="rect">
            <a:avLst/>
          </a:prstGeom>
        </p:spPr>
        <p:txBody>
          <a:bodyPr/>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1" name="Content Placeholder 2">
            <a:extLst>
              <a:ext uri="{FF2B5EF4-FFF2-40B4-BE49-F238E27FC236}">
                <a16:creationId xmlns:a16="http://schemas.microsoft.com/office/drawing/2014/main" id="{081A51A2-3FD3-42C5-B611-8E5D15E0DE67}"/>
              </a:ext>
            </a:extLst>
          </p:cNvPr>
          <p:cNvSpPr>
            <a:spLocks noGrp="1"/>
          </p:cNvSpPr>
          <p:nvPr>
            <p:ph idx="11"/>
          </p:nvPr>
        </p:nvSpPr>
        <p:spPr>
          <a:xfrm>
            <a:off x="4426180" y="1447800"/>
            <a:ext cx="3383280" cy="4953000"/>
          </a:xfrm>
          <a:prstGeom prst="rect">
            <a:avLst/>
          </a:prstGeom>
        </p:spPr>
        <p:txBody>
          <a:bodyPr/>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12" name="Content Placeholder 2">
            <a:extLst>
              <a:ext uri="{FF2B5EF4-FFF2-40B4-BE49-F238E27FC236}">
                <a16:creationId xmlns:a16="http://schemas.microsoft.com/office/drawing/2014/main" id="{5D6F1D6C-ED5D-4681-A05D-6AAEF415C449}"/>
              </a:ext>
            </a:extLst>
          </p:cNvPr>
          <p:cNvSpPr>
            <a:spLocks noGrp="1"/>
          </p:cNvSpPr>
          <p:nvPr>
            <p:ph idx="12"/>
          </p:nvPr>
        </p:nvSpPr>
        <p:spPr>
          <a:xfrm>
            <a:off x="8236258" y="1447800"/>
            <a:ext cx="3383280" cy="4953000"/>
          </a:xfrm>
          <a:prstGeom prst="rect">
            <a:avLst/>
          </a:prstGeom>
        </p:spPr>
        <p:txBody>
          <a:bodyPr/>
          <a:lstStyle>
            <a:lvl1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16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16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dirty="0"/>
          </a:p>
        </p:txBody>
      </p:sp>
      <p:cxnSp>
        <p:nvCxnSpPr>
          <p:cNvPr id="10" name="Straight Connector 9">
            <a:extLst>
              <a:ext uri="{FF2B5EF4-FFF2-40B4-BE49-F238E27FC236}">
                <a16:creationId xmlns:a16="http://schemas.microsoft.com/office/drawing/2014/main" id="{153D318D-5BC0-4FD7-84F6-570AAD7A014D}"/>
              </a:ext>
            </a:extLst>
          </p:cNvPr>
          <p:cNvCxnSpPr>
            <a:cxnSpLocks/>
          </p:cNvCxnSpPr>
          <p:nvPr userDrawn="1"/>
        </p:nvCxnSpPr>
        <p:spPr>
          <a:xfrm>
            <a:off x="4212780" y="1447800"/>
            <a:ext cx="0" cy="4953000"/>
          </a:xfrm>
          <a:prstGeom prst="line">
            <a:avLst/>
          </a:prstGeom>
          <a:ln w="12700">
            <a:gradFill>
              <a:gsLst>
                <a:gs pos="0">
                  <a:schemeClr val="accent1">
                    <a:lumMod val="5000"/>
                    <a:lumOff val="95000"/>
                  </a:schemeClr>
                </a:gs>
                <a:gs pos="54000">
                  <a:schemeClr val="tx1"/>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C9893623-AAB5-4C02-BC15-F45AA3A235AA}"/>
              </a:ext>
            </a:extLst>
          </p:cNvPr>
          <p:cNvCxnSpPr>
            <a:cxnSpLocks/>
          </p:cNvCxnSpPr>
          <p:nvPr userDrawn="1"/>
        </p:nvCxnSpPr>
        <p:spPr>
          <a:xfrm>
            <a:off x="8022860" y="1447800"/>
            <a:ext cx="0" cy="4953000"/>
          </a:xfrm>
          <a:prstGeom prst="line">
            <a:avLst/>
          </a:prstGeom>
          <a:ln w="12700">
            <a:gradFill>
              <a:gsLst>
                <a:gs pos="0">
                  <a:schemeClr val="accent1">
                    <a:lumMod val="5000"/>
                    <a:lumOff val="95000"/>
                  </a:schemeClr>
                </a:gs>
                <a:gs pos="54000">
                  <a:schemeClr val="tx1"/>
                </a:gs>
                <a:gs pos="100000">
                  <a:schemeClr val="accent1">
                    <a:lumMod val="30000"/>
                    <a:lumOff val="70000"/>
                  </a:schemeClr>
                </a:gs>
              </a:gsLst>
              <a:lin ang="5400000" scaled="1"/>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4" name="Footer Placeholder 1">
            <a:extLst>
              <a:ext uri="{FF2B5EF4-FFF2-40B4-BE49-F238E27FC236}">
                <a16:creationId xmlns:a16="http://schemas.microsoft.com/office/drawing/2014/main" id="{DC4A5581-5F27-4C51-8D67-5269D3597EE6}"/>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tx1"/>
                </a:solidFill>
              </a:defRPr>
            </a:lvl1pPr>
          </a:lstStyle>
          <a:p>
            <a:pPr defTabSz="609555"/>
            <a:r>
              <a:rPr lang="en-US" dirty="0"/>
              <a:t>© 2023 NTT DATA, Inc. All rights reserved.</a:t>
            </a:r>
          </a:p>
        </p:txBody>
      </p:sp>
      <p:sp>
        <p:nvSpPr>
          <p:cNvPr id="15" name="Slide Number Placeholder 2">
            <a:extLst>
              <a:ext uri="{FF2B5EF4-FFF2-40B4-BE49-F238E27FC236}">
                <a16:creationId xmlns:a16="http://schemas.microsoft.com/office/drawing/2014/main" id="{DA5B610D-7953-49C5-B17B-9B268258D055}"/>
              </a:ext>
            </a:extLst>
          </p:cNvPr>
          <p:cNvSpPr>
            <a:spLocks noGrp="1"/>
          </p:cNvSpPr>
          <p:nvPr>
            <p:ph type="sldNum" sz="quarter" idx="13"/>
          </p:nvPr>
        </p:nvSpPr>
        <p:spPr>
          <a:xfrm>
            <a:off x="5769864" y="6556248"/>
            <a:ext cx="667512" cy="182880"/>
          </a:xfrm>
          <a:prstGeom prst="rect">
            <a:avLst/>
          </a:prstGeom>
        </p:spPr>
        <p:txBody>
          <a:bodyPr anchor="ctr"/>
          <a:lstStyle>
            <a:lvl1pPr>
              <a:defRPr sz="800">
                <a:solidFill>
                  <a:schemeClr val="tx1"/>
                </a:solidFill>
              </a:defRPr>
            </a:lvl1pPr>
          </a:lstStyle>
          <a:p>
            <a:pPr algn="ctr"/>
            <a:fld id="{92EA2340-BE12-4138-BE15-7C339B03EB4B}" type="slidenum">
              <a:rPr lang="en-US" smtClean="0"/>
              <a:pPr algn="ctr"/>
              <a:t>‹#›</a:t>
            </a:fld>
            <a:endParaRPr lang="en-US"/>
          </a:p>
        </p:txBody>
      </p:sp>
      <p:sp>
        <p:nvSpPr>
          <p:cNvPr id="17" name="Title 3">
            <a:extLst>
              <a:ext uri="{FF2B5EF4-FFF2-40B4-BE49-F238E27FC236}">
                <a16:creationId xmlns:a16="http://schemas.microsoft.com/office/drawing/2014/main" id="{D74DEA1B-FFB0-425F-9584-7C98762FDB2F}"/>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dirty="0"/>
              <a:t>[Title]</a:t>
            </a:r>
          </a:p>
        </p:txBody>
      </p:sp>
    </p:spTree>
    <p:extLst>
      <p:ext uri="{BB962C8B-B14F-4D97-AF65-F5344CB8AC3E}">
        <p14:creationId xmlns:p14="http://schemas.microsoft.com/office/powerpoint/2010/main" val="2474646017"/>
      </p:ext>
    </p:extLst>
  </p:cSld>
  <p:clrMapOvr>
    <a:masterClrMapping/>
  </p:clrMapOvr>
  <p:extLst>
    <p:ext uri="{DCECCB84-F9BA-43D5-87BE-67443E8EF086}">
      <p15:sldGuideLst xmlns:p15="http://schemas.microsoft.com/office/powerpoint/2012/main">
        <p15:guide id="1" pos="3840" userDrawn="1">
          <p15:clr>
            <a:srgbClr val="FBAE40"/>
          </p15:clr>
        </p15:guide>
        <p15:guide id="2" pos="192" userDrawn="1">
          <p15:clr>
            <a:srgbClr val="FBAE40"/>
          </p15:clr>
        </p15:guide>
        <p15:guide id="3" pos="7488" userDrawn="1">
          <p15:clr>
            <a:srgbClr val="FBAE40"/>
          </p15:clr>
        </p15:guide>
        <p15:guide id="4" orient="horz" pos="912" userDrawn="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and 3 Horiz Column - BH-B">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CD1B004D-3DA5-4FB1-86C3-AEE8370F2FDB}"/>
              </a:ext>
            </a:extLst>
          </p:cNvPr>
          <p:cNvCxnSpPr>
            <a:cxnSpLocks/>
          </p:cNvCxnSpPr>
          <p:nvPr userDrawn="1"/>
        </p:nvCxnSpPr>
        <p:spPr>
          <a:xfrm>
            <a:off x="307901" y="3104356"/>
            <a:ext cx="11274499" cy="0"/>
          </a:xfrm>
          <a:prstGeom prst="line">
            <a:avLst/>
          </a:prstGeom>
          <a:ln w="12700">
            <a:gradFill>
              <a:gsLst>
                <a:gs pos="0">
                  <a:schemeClr val="accent1">
                    <a:lumMod val="5000"/>
                    <a:lumOff val="95000"/>
                  </a:schemeClr>
                </a:gs>
                <a:gs pos="50000">
                  <a:schemeClr val="tx1"/>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2C906EE-1306-469E-9B3A-03111095D817}"/>
              </a:ext>
            </a:extLst>
          </p:cNvPr>
          <p:cNvCxnSpPr>
            <a:cxnSpLocks/>
          </p:cNvCxnSpPr>
          <p:nvPr userDrawn="1"/>
        </p:nvCxnSpPr>
        <p:spPr>
          <a:xfrm>
            <a:off x="307901" y="4741070"/>
            <a:ext cx="11274499" cy="0"/>
          </a:xfrm>
          <a:prstGeom prst="line">
            <a:avLst/>
          </a:prstGeom>
          <a:ln w="12700">
            <a:gradFill>
              <a:gsLst>
                <a:gs pos="0">
                  <a:schemeClr val="accent1">
                    <a:lumMod val="5000"/>
                    <a:lumOff val="95000"/>
                  </a:schemeClr>
                </a:gs>
                <a:gs pos="50000">
                  <a:schemeClr val="tx1"/>
                </a:gs>
                <a:gs pos="100000">
                  <a:schemeClr val="accent1">
                    <a:lumMod val="30000"/>
                    <a:lumOff val="70000"/>
                  </a:schemeClr>
                </a:gs>
              </a:gsLst>
              <a:lin ang="0" scaled="0"/>
            </a:gradFill>
            <a:prstDash val="dash"/>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Content Placeholder 2">
            <a:extLst>
              <a:ext uri="{FF2B5EF4-FFF2-40B4-BE49-F238E27FC236}">
                <a16:creationId xmlns:a16="http://schemas.microsoft.com/office/drawing/2014/main" id="{8B054C7E-EC6C-4C07-AE9B-BE8CF5827384}"/>
              </a:ext>
            </a:extLst>
          </p:cNvPr>
          <p:cNvSpPr>
            <a:spLocks noGrp="1"/>
          </p:cNvSpPr>
          <p:nvPr>
            <p:ph sz="half" idx="1"/>
          </p:nvPr>
        </p:nvSpPr>
        <p:spPr>
          <a:xfrm>
            <a:off x="609600" y="1597025"/>
            <a:ext cx="10972800" cy="1377948"/>
          </a:xfrm>
          <a:prstGeom prst="rect">
            <a:avLst/>
          </a:prstGeom>
        </p:spPr>
        <p:txBody>
          <a:bodyPr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p:txBody>
      </p:sp>
      <p:sp>
        <p:nvSpPr>
          <p:cNvPr id="22" name="Content Placeholder 2">
            <a:extLst>
              <a:ext uri="{FF2B5EF4-FFF2-40B4-BE49-F238E27FC236}">
                <a16:creationId xmlns:a16="http://schemas.microsoft.com/office/drawing/2014/main" id="{AE00503B-625A-40D6-A09F-268AABD4BA0D}"/>
              </a:ext>
            </a:extLst>
          </p:cNvPr>
          <p:cNvSpPr>
            <a:spLocks noGrp="1"/>
          </p:cNvSpPr>
          <p:nvPr>
            <p:ph sz="half" idx="10"/>
          </p:nvPr>
        </p:nvSpPr>
        <p:spPr>
          <a:xfrm>
            <a:off x="612618" y="3233739"/>
            <a:ext cx="10972800" cy="1377948"/>
          </a:xfrm>
          <a:prstGeom prst="rect">
            <a:avLst/>
          </a:prstGeom>
        </p:spPr>
        <p:txBody>
          <a:bodyPr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23" name="Content Placeholder 2">
            <a:extLst>
              <a:ext uri="{FF2B5EF4-FFF2-40B4-BE49-F238E27FC236}">
                <a16:creationId xmlns:a16="http://schemas.microsoft.com/office/drawing/2014/main" id="{62085E28-D41A-4AB4-A103-F6E2760E09CD}"/>
              </a:ext>
            </a:extLst>
          </p:cNvPr>
          <p:cNvSpPr>
            <a:spLocks noGrp="1"/>
          </p:cNvSpPr>
          <p:nvPr>
            <p:ph sz="half" idx="11"/>
          </p:nvPr>
        </p:nvSpPr>
        <p:spPr>
          <a:xfrm>
            <a:off x="609600" y="4870452"/>
            <a:ext cx="10972800" cy="1377948"/>
          </a:xfrm>
          <a:prstGeom prst="rect">
            <a:avLst/>
          </a:prstGeom>
        </p:spPr>
        <p:txBody>
          <a:bodyPr anchor="ctr"/>
          <a:lstStyle>
            <a:lvl1pPr algn="l" defTabSz="914400" rtl="0" eaLnBrk="1" latinLnBrk="0" hangingPunct="1">
              <a:lnSpc>
                <a:spcPct val="90000"/>
              </a:lnSpc>
              <a:spcBef>
                <a:spcPts val="1000"/>
              </a:spcBef>
              <a:buClr>
                <a:schemeClr val="bg2"/>
              </a:buClr>
              <a:buSzPct val="100000"/>
              <a:defRPr lang="en-US" sz="1600" kern="1200" dirty="0" smtClean="0">
                <a:solidFill>
                  <a:schemeClr val="tx1"/>
                </a:solidFill>
                <a:latin typeface="+mn-lt"/>
                <a:ea typeface="+mn-ea"/>
                <a:cs typeface="+mn-cs"/>
              </a:defRPr>
            </a:lvl1pPr>
            <a:lvl2pPr marL="910099" indent="-300543" algn="l" defTabSz="914400" rtl="0" eaLnBrk="1" latinLnBrk="0" hangingPunct="1">
              <a:lnSpc>
                <a:spcPct val="90000"/>
              </a:lnSpc>
              <a:spcBef>
                <a:spcPts val="800"/>
              </a:spcBef>
              <a:buClr>
                <a:schemeClr val="bg2"/>
              </a:buClr>
              <a:buSzPct val="100000"/>
              <a:buFont typeface="Arial" panose="020B0604020202020204" pitchFamily="34" charset="0"/>
              <a:buChar char="»"/>
              <a:defRPr lang="en-US" sz="1600" kern="1200" dirty="0" smtClean="0">
                <a:solidFill>
                  <a:schemeClr val="tx1"/>
                </a:solidFill>
                <a:latin typeface="+mn-lt"/>
                <a:ea typeface="+mn-ea"/>
                <a:cs typeface="+mn-cs"/>
              </a:defRPr>
            </a:lvl2pPr>
            <a:lvl3pPr algn="l" defTabSz="914400" rtl="0" eaLnBrk="1" latinLnBrk="0" hangingPunct="1">
              <a:lnSpc>
                <a:spcPct val="90000"/>
              </a:lnSpc>
              <a:buClr>
                <a:schemeClr val="bg2"/>
              </a:buClr>
              <a:buSzPct val="100000"/>
              <a:defRPr lang="en-US" sz="1600" kern="1200" dirty="0" smtClean="0">
                <a:solidFill>
                  <a:schemeClr val="tx1"/>
                </a:solidFill>
                <a:latin typeface="+mn-lt"/>
                <a:ea typeface="+mn-ea"/>
                <a:cs typeface="+mn-cs"/>
              </a:defRPr>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10" name="Footer Placeholder 1">
            <a:extLst>
              <a:ext uri="{FF2B5EF4-FFF2-40B4-BE49-F238E27FC236}">
                <a16:creationId xmlns:a16="http://schemas.microsoft.com/office/drawing/2014/main" id="{57C47067-172C-4B2B-934B-9F4E83AB27FB}"/>
              </a:ext>
            </a:extLst>
          </p:cNvPr>
          <p:cNvSpPr>
            <a:spLocks noGrp="1"/>
          </p:cNvSpPr>
          <p:nvPr>
            <p:ph type="ftr" sz="quarter" idx="12"/>
          </p:nvPr>
        </p:nvSpPr>
        <p:spPr>
          <a:xfrm>
            <a:off x="228600" y="6556248"/>
            <a:ext cx="2194560" cy="182880"/>
          </a:xfrm>
          <a:prstGeom prst="rect">
            <a:avLst/>
          </a:prstGeom>
        </p:spPr>
        <p:txBody>
          <a:bodyPr anchor="ctr"/>
          <a:lstStyle>
            <a:lvl1pPr>
              <a:defRPr sz="800">
                <a:solidFill>
                  <a:schemeClr val="tx1"/>
                </a:solidFill>
              </a:defRPr>
            </a:lvl1pPr>
          </a:lstStyle>
          <a:p>
            <a:pPr defTabSz="609555"/>
            <a:r>
              <a:rPr lang="en-US" dirty="0"/>
              <a:t>© 2023 NTT DATA, Inc. All rights reserved.</a:t>
            </a:r>
          </a:p>
        </p:txBody>
      </p:sp>
      <p:sp>
        <p:nvSpPr>
          <p:cNvPr id="11" name="Slide Number Placeholder 2">
            <a:extLst>
              <a:ext uri="{FF2B5EF4-FFF2-40B4-BE49-F238E27FC236}">
                <a16:creationId xmlns:a16="http://schemas.microsoft.com/office/drawing/2014/main" id="{F3BB3D96-357A-49AB-AF36-94FACE9CAEC7}"/>
              </a:ext>
            </a:extLst>
          </p:cNvPr>
          <p:cNvSpPr>
            <a:spLocks noGrp="1"/>
          </p:cNvSpPr>
          <p:nvPr>
            <p:ph type="sldNum" sz="quarter" idx="13"/>
          </p:nvPr>
        </p:nvSpPr>
        <p:spPr>
          <a:xfrm>
            <a:off x="5769864" y="6556248"/>
            <a:ext cx="667512" cy="182880"/>
          </a:xfrm>
          <a:prstGeom prst="rect">
            <a:avLst/>
          </a:prstGeom>
        </p:spPr>
        <p:txBody>
          <a:bodyPr anchor="ctr"/>
          <a:lstStyle>
            <a:lvl1pPr>
              <a:defRPr sz="800">
                <a:solidFill>
                  <a:schemeClr val="tx1"/>
                </a:solidFill>
              </a:defRPr>
            </a:lvl1pPr>
          </a:lstStyle>
          <a:p>
            <a:pPr algn="ctr"/>
            <a:fld id="{92EA2340-BE12-4138-BE15-7C339B03EB4B}" type="slidenum">
              <a:rPr lang="en-US" smtClean="0"/>
              <a:pPr algn="ctr"/>
              <a:t>‹#›</a:t>
            </a:fld>
            <a:endParaRPr lang="en-US"/>
          </a:p>
        </p:txBody>
      </p:sp>
      <p:sp>
        <p:nvSpPr>
          <p:cNvPr id="13" name="Title 3">
            <a:extLst>
              <a:ext uri="{FF2B5EF4-FFF2-40B4-BE49-F238E27FC236}">
                <a16:creationId xmlns:a16="http://schemas.microsoft.com/office/drawing/2014/main" id="{736A2F2C-D703-4F4C-B762-BCC8B4F98798}"/>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dirty="0"/>
              <a:t>[Title]</a:t>
            </a:r>
          </a:p>
        </p:txBody>
      </p:sp>
    </p:spTree>
    <p:extLst>
      <p:ext uri="{BB962C8B-B14F-4D97-AF65-F5344CB8AC3E}">
        <p14:creationId xmlns:p14="http://schemas.microsoft.com/office/powerpoint/2010/main" val="3297149037"/>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912" userDrawn="1">
          <p15:clr>
            <a:srgbClr val="FBAE40"/>
          </p15:clr>
        </p15:guide>
        <p15:guide id="3" pos="192" userDrawn="1">
          <p15:clr>
            <a:srgbClr val="FBAE40"/>
          </p15:clr>
        </p15:guide>
        <p15:guide id="4" pos="7488" userDrawn="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w/Subtitle and Contents - BH-B">
    <p:spTree>
      <p:nvGrpSpPr>
        <p:cNvPr id="1" name=""/>
        <p:cNvGrpSpPr/>
        <p:nvPr/>
      </p:nvGrpSpPr>
      <p:grpSpPr>
        <a:xfrm>
          <a:off x="0" y="0"/>
          <a:ext cx="0" cy="0"/>
          <a:chOff x="0" y="0"/>
          <a:chExt cx="0" cy="0"/>
        </a:xfrm>
      </p:grpSpPr>
      <p:sp>
        <p:nvSpPr>
          <p:cNvPr id="7" name="Footer Placeholder 1">
            <a:extLst>
              <a:ext uri="{FF2B5EF4-FFF2-40B4-BE49-F238E27FC236}">
                <a16:creationId xmlns:a16="http://schemas.microsoft.com/office/drawing/2014/main" id="{227E07E9-A071-4B70-8BBF-CB562A093B46}"/>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tx1"/>
                </a:solidFill>
              </a:defRPr>
            </a:lvl1pPr>
          </a:lstStyle>
          <a:p>
            <a:pPr defTabSz="609555"/>
            <a:r>
              <a:rPr lang="en-US" dirty="0"/>
              <a:t>© 2023 NTT DATA, Inc. All rights reserved.</a:t>
            </a:r>
          </a:p>
        </p:txBody>
      </p:sp>
      <p:sp>
        <p:nvSpPr>
          <p:cNvPr id="8" name="Slide Number Placeholder 2">
            <a:extLst>
              <a:ext uri="{FF2B5EF4-FFF2-40B4-BE49-F238E27FC236}">
                <a16:creationId xmlns:a16="http://schemas.microsoft.com/office/drawing/2014/main" id="{95988067-D387-49C0-9EEE-1519048B20E0}"/>
              </a:ext>
            </a:extLst>
          </p:cNvPr>
          <p:cNvSpPr>
            <a:spLocks noGrp="1"/>
          </p:cNvSpPr>
          <p:nvPr>
            <p:ph type="sldNum" sz="quarter" idx="11"/>
          </p:nvPr>
        </p:nvSpPr>
        <p:spPr>
          <a:xfrm>
            <a:off x="5769864" y="6556248"/>
            <a:ext cx="667512" cy="182880"/>
          </a:xfrm>
          <a:prstGeom prst="rect">
            <a:avLst/>
          </a:prstGeom>
        </p:spPr>
        <p:txBody>
          <a:bodyPr anchor="ctr"/>
          <a:lstStyle>
            <a:lvl1pPr>
              <a:defRPr sz="800">
                <a:solidFill>
                  <a:schemeClr val="tx1"/>
                </a:solidFill>
              </a:defRPr>
            </a:lvl1pPr>
          </a:lstStyle>
          <a:p>
            <a:pPr algn="ctr"/>
            <a:fld id="{92EA2340-BE12-4138-BE15-7C339B03EB4B}" type="slidenum">
              <a:rPr lang="en-US" smtClean="0"/>
              <a:pPr algn="ctr"/>
              <a:t>‹#›</a:t>
            </a:fld>
            <a:endParaRPr lang="en-US"/>
          </a:p>
        </p:txBody>
      </p:sp>
      <p:sp>
        <p:nvSpPr>
          <p:cNvPr id="9" name="Text Placeholder 2">
            <a:extLst>
              <a:ext uri="{FF2B5EF4-FFF2-40B4-BE49-F238E27FC236}">
                <a16:creationId xmlns:a16="http://schemas.microsoft.com/office/drawing/2014/main" id="{5B85C206-5DB6-4C7E-B571-867C3A7086B9}"/>
              </a:ext>
            </a:extLst>
          </p:cNvPr>
          <p:cNvSpPr>
            <a:spLocks noGrp="1"/>
          </p:cNvSpPr>
          <p:nvPr>
            <p:ph type="body" sz="quarter" idx="12" hasCustomPrompt="1"/>
          </p:nvPr>
        </p:nvSpPr>
        <p:spPr>
          <a:xfrm>
            <a:off x="304800" y="1347732"/>
            <a:ext cx="11582400" cy="404868"/>
          </a:xfrm>
          <a:prstGeom prst="rect">
            <a:avLst/>
          </a:prstGeom>
        </p:spPr>
        <p:txBody>
          <a:bodyPr lIns="0" rIns="0" anchor="t" anchorCtr="0"/>
          <a:lstStyle>
            <a:lvl1pPr marL="0" indent="0">
              <a:spcBef>
                <a:spcPts val="0"/>
              </a:spcBef>
              <a:buNone/>
              <a:defRPr sz="2000"/>
            </a:lvl1pPr>
          </a:lstStyle>
          <a:p>
            <a:pPr lvl="0"/>
            <a:r>
              <a:rPr lang="en-US" dirty="0"/>
              <a:t>[Subtitle]</a:t>
            </a:r>
          </a:p>
        </p:txBody>
      </p:sp>
      <p:sp>
        <p:nvSpPr>
          <p:cNvPr id="11" name="Content Placeholder 2">
            <a:extLst>
              <a:ext uri="{FF2B5EF4-FFF2-40B4-BE49-F238E27FC236}">
                <a16:creationId xmlns:a16="http://schemas.microsoft.com/office/drawing/2014/main" id="{3657B89C-F555-4A85-A5C9-19946ECF17AE}"/>
              </a:ext>
            </a:extLst>
          </p:cNvPr>
          <p:cNvSpPr>
            <a:spLocks noGrp="1"/>
          </p:cNvSpPr>
          <p:nvPr>
            <p:ph idx="1"/>
          </p:nvPr>
        </p:nvSpPr>
        <p:spPr>
          <a:xfrm>
            <a:off x="304800" y="1828800"/>
            <a:ext cx="11582400" cy="4572000"/>
          </a:xfrm>
          <a:prstGeom prst="rect">
            <a:avLst/>
          </a:prstGeom>
        </p:spPr>
        <p:txBody>
          <a:bodyPr lIns="0" rIns="0"/>
          <a:lstStyle>
            <a:lvl1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1pPr>
            <a:lvl2pPr marL="910099" indent="-300543" algn="l" defTabSz="914400" rtl="0" eaLnBrk="1" latinLnBrk="0" hangingPunct="1">
              <a:lnSpc>
                <a:spcPct val="100000"/>
              </a:lnSpc>
              <a:buClr>
                <a:schemeClr val="bg2"/>
              </a:buClr>
              <a:buSzPct val="100000"/>
              <a:buFont typeface="Arial" panose="020B0604020202020204" pitchFamily="34" charset="0"/>
              <a:buChar char="»"/>
              <a:defRPr lang="en-US" sz="2000" kern="1200" dirty="0" smtClean="0">
                <a:solidFill>
                  <a:schemeClr val="tx1"/>
                </a:solidFill>
                <a:latin typeface="+mn-lt"/>
                <a:ea typeface="+mn-ea"/>
                <a:cs typeface="+mn-cs"/>
              </a:defRPr>
            </a:lvl2pPr>
            <a:lvl3pPr algn="l" defTabSz="914400" rtl="0" eaLnBrk="1" latinLnBrk="0" hangingPunct="1">
              <a:lnSpc>
                <a:spcPct val="100000"/>
              </a:lnSpc>
              <a:buClr>
                <a:schemeClr val="bg2"/>
              </a:buClr>
              <a:buSzPct val="100000"/>
              <a:defRPr lang="en-US" sz="2000" kern="1200" dirty="0" smtClean="0">
                <a:solidFill>
                  <a:schemeClr val="tx1"/>
                </a:solidFill>
                <a:latin typeface="+mn-lt"/>
                <a:ea typeface="+mn-ea"/>
                <a:cs typeface="+mn-cs"/>
              </a:defRPr>
            </a:lvl3pPr>
            <a:lvl4pPr marL="2059363" indent="-230701" algn="l" defTabSz="914400" rtl="0" eaLnBrk="1" latinLnBrk="0" hangingPunct="1">
              <a:lnSpc>
                <a:spcPct val="100000"/>
              </a:lnSpc>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latinLnBrk="0" hangingPunct="1">
              <a:lnSpc>
                <a:spcPct val="100000"/>
              </a:lnSpc>
              <a:buClr>
                <a:schemeClr val="bg2"/>
              </a:buClr>
              <a:buSzPct val="100000"/>
              <a:buFont typeface="Arial" panose="020B0604020202020204" pitchFamily="34" charset="0"/>
              <a:buChar char="•"/>
              <a:defRPr sz="2000" kern="1200" dirty="0">
                <a:solidFill>
                  <a:schemeClr val="tx1"/>
                </a:solidFill>
                <a:latin typeface="+mn-lt"/>
                <a:ea typeface="+mn-ea"/>
                <a:cs typeface="+mn-cs"/>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dirty="0"/>
          </a:p>
        </p:txBody>
      </p:sp>
      <p:sp>
        <p:nvSpPr>
          <p:cNvPr id="12" name="Title 3">
            <a:extLst>
              <a:ext uri="{FF2B5EF4-FFF2-40B4-BE49-F238E27FC236}">
                <a16:creationId xmlns:a16="http://schemas.microsoft.com/office/drawing/2014/main" id="{F1AAFE85-2C1B-4E97-BD20-130EC28399A3}"/>
              </a:ext>
            </a:extLst>
          </p:cNvPr>
          <p:cNvSpPr>
            <a:spLocks noGrp="1"/>
          </p:cNvSpPr>
          <p:nvPr>
            <p:ph type="title" hasCustomPrompt="1"/>
          </p:nvPr>
        </p:nvSpPr>
        <p:spPr>
          <a:xfrm>
            <a:off x="304800" y="640080"/>
            <a:ext cx="11582400" cy="552204"/>
          </a:xfrm>
          <a:prstGeom prst="rect">
            <a:avLst/>
          </a:prstGeom>
        </p:spPr>
        <p:txBody>
          <a:bodyPr lIns="0" tIns="0" rIns="0" bIns="0" anchor="t" anchorCtr="0"/>
          <a:lstStyle>
            <a:lvl1pPr marL="0" indent="0">
              <a:defRPr lang="en-US" dirty="0"/>
            </a:lvl1pPr>
          </a:lstStyle>
          <a:p>
            <a:r>
              <a:rPr lang="en-US" dirty="0"/>
              <a:t>[Title]</a:t>
            </a:r>
          </a:p>
        </p:txBody>
      </p:sp>
    </p:spTree>
    <p:extLst>
      <p:ext uri="{BB962C8B-B14F-4D97-AF65-F5344CB8AC3E}">
        <p14:creationId xmlns:p14="http://schemas.microsoft.com/office/powerpoint/2010/main" val="3831340201"/>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152" userDrawn="1">
          <p15:clr>
            <a:srgbClr val="FBAE40"/>
          </p15:clr>
        </p15:guide>
        <p15:guide id="3" pos="7488" userDrawn="1">
          <p15:clr>
            <a:srgbClr val="FBAE40"/>
          </p15:clr>
        </p15:guide>
        <p15:guide id="4" pos="192" userDrawn="1">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Company Profile - BH-B">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133D873-0981-44B3-9F23-FE6A66F25CCB}"/>
              </a:ext>
            </a:extLst>
          </p:cNvPr>
          <p:cNvSpPr/>
          <p:nvPr userDrawn="1"/>
        </p:nvSpPr>
        <p:spPr bwMode="gray">
          <a:xfrm>
            <a:off x="4060824" y="1981200"/>
            <a:ext cx="4067176"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d-ID">
              <a:latin typeface="+mn-lt"/>
            </a:endParaRPr>
          </a:p>
        </p:txBody>
      </p:sp>
      <p:sp>
        <p:nvSpPr>
          <p:cNvPr id="6" name="Picture Placeholder 7">
            <a:extLst>
              <a:ext uri="{FF2B5EF4-FFF2-40B4-BE49-F238E27FC236}">
                <a16:creationId xmlns:a16="http://schemas.microsoft.com/office/drawing/2014/main" id="{7F5A84BC-8CC7-416E-9A02-8994A246FEE1}"/>
              </a:ext>
            </a:extLst>
          </p:cNvPr>
          <p:cNvSpPr>
            <a:spLocks noGrp="1"/>
          </p:cNvSpPr>
          <p:nvPr>
            <p:ph type="pic" sz="quarter" idx="13"/>
          </p:nvPr>
        </p:nvSpPr>
        <p:spPr>
          <a:xfrm>
            <a:off x="0" y="1981200"/>
            <a:ext cx="4060825" cy="3429000"/>
          </a:xfrm>
          <a:prstGeom prst="rect">
            <a:avLst/>
          </a:prstGeom>
        </p:spPr>
        <p:txBody>
          <a:bodyPr tIns="457200"/>
          <a:lstStyle>
            <a:lvl1pPr marL="0" indent="0" algn="ctr">
              <a:buNone/>
              <a:defRPr sz="2000"/>
            </a:lvl1pPr>
          </a:lstStyle>
          <a:p>
            <a:r>
              <a:rPr lang="en-US"/>
              <a:t>Click icon to add picture</a:t>
            </a:r>
            <a:endParaRPr dirty="0"/>
          </a:p>
        </p:txBody>
      </p:sp>
      <p:sp>
        <p:nvSpPr>
          <p:cNvPr id="7" name="Picture Placeholder 7">
            <a:extLst>
              <a:ext uri="{FF2B5EF4-FFF2-40B4-BE49-F238E27FC236}">
                <a16:creationId xmlns:a16="http://schemas.microsoft.com/office/drawing/2014/main" id="{24F236D9-79B7-45F4-A450-3A5A22D976BE}"/>
              </a:ext>
            </a:extLst>
          </p:cNvPr>
          <p:cNvSpPr>
            <a:spLocks noGrp="1"/>
          </p:cNvSpPr>
          <p:nvPr>
            <p:ph type="pic" sz="quarter" idx="14"/>
          </p:nvPr>
        </p:nvSpPr>
        <p:spPr>
          <a:xfrm>
            <a:off x="8128000" y="1981200"/>
            <a:ext cx="4060825" cy="3429000"/>
          </a:xfrm>
          <a:prstGeom prst="rect">
            <a:avLst/>
          </a:prstGeom>
        </p:spPr>
        <p:txBody>
          <a:bodyPr tIns="457200"/>
          <a:lstStyle>
            <a:lvl1pPr marL="0" indent="0" algn="ctr">
              <a:buNone/>
              <a:defRPr sz="2000"/>
            </a:lvl1pPr>
          </a:lstStyle>
          <a:p>
            <a:r>
              <a:rPr lang="en-US"/>
              <a:t>Click icon to add picture</a:t>
            </a:r>
            <a:endParaRPr/>
          </a:p>
        </p:txBody>
      </p:sp>
      <p:sp>
        <p:nvSpPr>
          <p:cNvPr id="8" name="Text Placeholder 10">
            <a:extLst>
              <a:ext uri="{FF2B5EF4-FFF2-40B4-BE49-F238E27FC236}">
                <a16:creationId xmlns:a16="http://schemas.microsoft.com/office/drawing/2014/main" id="{62C69F86-EB6F-4E6A-A481-EF2943D418E2}"/>
              </a:ext>
            </a:extLst>
          </p:cNvPr>
          <p:cNvSpPr>
            <a:spLocks noGrp="1"/>
          </p:cNvSpPr>
          <p:nvPr>
            <p:ph type="body" sz="quarter" idx="15" hasCustomPrompt="1"/>
          </p:nvPr>
        </p:nvSpPr>
        <p:spPr bwMode="white">
          <a:xfrm>
            <a:off x="4265612" y="3419022"/>
            <a:ext cx="3657600" cy="752020"/>
          </a:xfrm>
          <a:prstGeom prst="rect">
            <a:avLst/>
          </a:prstGeom>
        </p:spPr>
        <p:txBody>
          <a:bodyPr anchor="t">
            <a:normAutofit/>
          </a:bodyPr>
          <a:lstStyle>
            <a:lvl1pPr marL="0" indent="0" algn="ctr">
              <a:spcBef>
                <a:spcPts val="0"/>
              </a:spcBef>
              <a:buNone/>
              <a:defRPr sz="2400" b="1">
                <a:solidFill>
                  <a:srgbClr val="FFFFFF"/>
                </a:solidFill>
              </a:defRPr>
            </a:lvl1pPr>
            <a:lvl2pPr marL="0" indent="0" algn="ctr">
              <a:spcBef>
                <a:spcPts val="0"/>
              </a:spcBef>
              <a:buNone/>
              <a:defRPr sz="2400" b="1">
                <a:solidFill>
                  <a:srgbClr val="FFFFFF"/>
                </a:solidFill>
              </a:defRPr>
            </a:lvl2pPr>
            <a:lvl3pPr marL="0" indent="0" algn="ctr">
              <a:spcBef>
                <a:spcPts val="0"/>
              </a:spcBef>
              <a:buNone/>
              <a:defRPr sz="2400" b="1">
                <a:solidFill>
                  <a:srgbClr val="FFFFFF"/>
                </a:solidFill>
              </a:defRPr>
            </a:lvl3pPr>
            <a:lvl4pPr marL="0" indent="0" algn="ctr">
              <a:spcBef>
                <a:spcPts val="0"/>
              </a:spcBef>
              <a:buNone/>
              <a:defRPr sz="2400" b="1">
                <a:solidFill>
                  <a:srgbClr val="FFFFFF"/>
                </a:solidFill>
              </a:defRPr>
            </a:lvl4pPr>
            <a:lvl5pPr marL="0" indent="0" algn="ctr">
              <a:spcBef>
                <a:spcPts val="0"/>
              </a:spcBef>
              <a:buNone/>
              <a:defRPr sz="2400" b="1">
                <a:solidFill>
                  <a:srgbClr val="FFFFFF"/>
                </a:solidFill>
              </a:defRPr>
            </a:lvl5pPr>
            <a:lvl6pPr marL="0" indent="0" algn="ctr">
              <a:spcBef>
                <a:spcPts val="0"/>
              </a:spcBef>
              <a:buNone/>
              <a:defRPr sz="2400" b="1">
                <a:solidFill>
                  <a:srgbClr val="FFFFFF"/>
                </a:solidFill>
              </a:defRPr>
            </a:lvl6pPr>
            <a:lvl7pPr marL="0" indent="0" algn="ctr">
              <a:spcBef>
                <a:spcPts val="0"/>
              </a:spcBef>
              <a:buNone/>
              <a:defRPr sz="2400" b="1">
                <a:solidFill>
                  <a:srgbClr val="FFFFFF"/>
                </a:solidFill>
              </a:defRPr>
            </a:lvl7pPr>
            <a:lvl8pPr marL="0" indent="0" algn="ctr">
              <a:spcBef>
                <a:spcPts val="0"/>
              </a:spcBef>
              <a:buNone/>
              <a:defRPr sz="2400" b="1">
                <a:solidFill>
                  <a:srgbClr val="FFFFFF"/>
                </a:solidFill>
              </a:defRPr>
            </a:lvl8pPr>
            <a:lvl9pPr marL="0" indent="0" algn="ctr">
              <a:spcBef>
                <a:spcPts val="0"/>
              </a:spcBef>
              <a:buNone/>
              <a:defRPr sz="2400" b="1">
                <a:solidFill>
                  <a:srgbClr val="FFFFFF"/>
                </a:solidFill>
              </a:defRPr>
            </a:lvl9pPr>
          </a:lstStyle>
          <a:p>
            <a:pPr lvl="0"/>
            <a:r>
              <a:rPr dirty="0"/>
              <a:t>Click to add heading</a:t>
            </a:r>
          </a:p>
        </p:txBody>
      </p:sp>
      <p:sp>
        <p:nvSpPr>
          <p:cNvPr id="10" name="Text Placeholder 10">
            <a:extLst>
              <a:ext uri="{FF2B5EF4-FFF2-40B4-BE49-F238E27FC236}">
                <a16:creationId xmlns:a16="http://schemas.microsoft.com/office/drawing/2014/main" id="{72265DCB-702C-4B39-866D-759DBA9B8EFF}"/>
              </a:ext>
            </a:extLst>
          </p:cNvPr>
          <p:cNvSpPr>
            <a:spLocks noGrp="1"/>
          </p:cNvSpPr>
          <p:nvPr>
            <p:ph type="body" sz="quarter" idx="16"/>
          </p:nvPr>
        </p:nvSpPr>
        <p:spPr bwMode="white">
          <a:xfrm>
            <a:off x="4265612" y="4267200"/>
            <a:ext cx="3657600" cy="726620"/>
          </a:xfrm>
          <a:prstGeom prst="rect">
            <a:avLst/>
          </a:prstGeom>
        </p:spPr>
        <p:txBody>
          <a:bodyPr>
            <a:noAutofit/>
          </a:bodyPr>
          <a:lstStyle>
            <a:lvl1pPr marL="0" indent="0" algn="ctr">
              <a:spcBef>
                <a:spcPts val="0"/>
              </a:spcBef>
              <a:buNone/>
              <a:defRPr sz="1600" b="0">
                <a:solidFill>
                  <a:srgbClr val="FFFFFF"/>
                </a:solidFill>
              </a:defRPr>
            </a:lvl1pPr>
            <a:lvl2pPr marL="0" indent="0" algn="ctr">
              <a:spcBef>
                <a:spcPts val="0"/>
              </a:spcBef>
              <a:buNone/>
              <a:defRPr sz="1600" b="0">
                <a:solidFill>
                  <a:srgbClr val="FFFFFF"/>
                </a:solidFill>
              </a:defRPr>
            </a:lvl2pPr>
            <a:lvl3pPr marL="0" indent="0" algn="ctr">
              <a:spcBef>
                <a:spcPts val="0"/>
              </a:spcBef>
              <a:buNone/>
              <a:defRPr sz="1600" b="0">
                <a:solidFill>
                  <a:srgbClr val="FFFFFF"/>
                </a:solidFill>
              </a:defRPr>
            </a:lvl3pPr>
            <a:lvl4pPr marL="0" indent="0" algn="ctr">
              <a:spcBef>
                <a:spcPts val="0"/>
              </a:spcBef>
              <a:buNone/>
              <a:defRPr sz="1600" b="0">
                <a:solidFill>
                  <a:srgbClr val="FFFFFF"/>
                </a:solidFill>
              </a:defRPr>
            </a:lvl4pPr>
            <a:lvl5pPr marL="0" indent="0" algn="ctr">
              <a:spcBef>
                <a:spcPts val="0"/>
              </a:spcBef>
              <a:buNone/>
              <a:defRPr sz="1600" b="0">
                <a:solidFill>
                  <a:srgbClr val="FFFFFF"/>
                </a:solidFill>
              </a:defRPr>
            </a:lvl5pPr>
            <a:lvl6pPr marL="0" indent="0" algn="ctr">
              <a:spcBef>
                <a:spcPts val="0"/>
              </a:spcBef>
              <a:buNone/>
              <a:defRPr sz="1600" b="0">
                <a:solidFill>
                  <a:srgbClr val="FFFFFF"/>
                </a:solidFill>
              </a:defRPr>
            </a:lvl6pPr>
            <a:lvl7pPr marL="0" indent="0" algn="ctr">
              <a:spcBef>
                <a:spcPts val="0"/>
              </a:spcBef>
              <a:buNone/>
              <a:defRPr sz="1600" b="0">
                <a:solidFill>
                  <a:srgbClr val="FFFFFF"/>
                </a:solidFill>
              </a:defRPr>
            </a:lvl7pPr>
            <a:lvl8pPr marL="0" indent="0" algn="ctr">
              <a:spcBef>
                <a:spcPts val="0"/>
              </a:spcBef>
              <a:buNone/>
              <a:defRPr sz="1600" b="0">
                <a:solidFill>
                  <a:srgbClr val="FFFFFF"/>
                </a:solidFill>
              </a:defRPr>
            </a:lvl8pPr>
            <a:lvl9pPr marL="0" indent="0" algn="ctr">
              <a:spcBef>
                <a:spcPts val="0"/>
              </a:spcBef>
              <a:buNone/>
              <a:defRPr sz="1600" b="0">
                <a:solidFill>
                  <a:srgbClr val="FFFFFF"/>
                </a:solidFill>
              </a:defRPr>
            </a:lvl9pPr>
          </a:lstStyle>
          <a:p>
            <a:pPr lvl="0"/>
            <a:r>
              <a:rPr lang="en-US"/>
              <a:t>Click to edit Master text styles</a:t>
            </a:r>
          </a:p>
        </p:txBody>
      </p:sp>
      <p:sp>
        <p:nvSpPr>
          <p:cNvPr id="11" name="Footer Placeholder 1">
            <a:extLst>
              <a:ext uri="{FF2B5EF4-FFF2-40B4-BE49-F238E27FC236}">
                <a16:creationId xmlns:a16="http://schemas.microsoft.com/office/drawing/2014/main" id="{255919DD-7F52-4699-90F4-E8F1F819DF24}"/>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tx1"/>
                </a:solidFill>
              </a:defRPr>
            </a:lvl1pPr>
          </a:lstStyle>
          <a:p>
            <a:pPr defTabSz="609555"/>
            <a:r>
              <a:rPr lang="en-US" dirty="0"/>
              <a:t>© 2023 NTT DATA, Inc. All rights reserved.</a:t>
            </a:r>
          </a:p>
        </p:txBody>
      </p:sp>
      <p:sp>
        <p:nvSpPr>
          <p:cNvPr id="13" name="Slide Number Placeholder 2">
            <a:extLst>
              <a:ext uri="{FF2B5EF4-FFF2-40B4-BE49-F238E27FC236}">
                <a16:creationId xmlns:a16="http://schemas.microsoft.com/office/drawing/2014/main" id="{AB3E19EF-A707-42A6-8F08-CC3179A26E5F}"/>
              </a:ext>
            </a:extLst>
          </p:cNvPr>
          <p:cNvSpPr>
            <a:spLocks noGrp="1"/>
          </p:cNvSpPr>
          <p:nvPr>
            <p:ph type="sldNum" sz="quarter" idx="11"/>
          </p:nvPr>
        </p:nvSpPr>
        <p:spPr>
          <a:xfrm>
            <a:off x="5769864" y="6556248"/>
            <a:ext cx="667512" cy="182880"/>
          </a:xfrm>
          <a:prstGeom prst="rect">
            <a:avLst/>
          </a:prstGeom>
        </p:spPr>
        <p:txBody>
          <a:bodyPr anchor="ctr"/>
          <a:lstStyle>
            <a:lvl1pPr>
              <a:defRPr sz="800">
                <a:solidFill>
                  <a:schemeClr val="tx1"/>
                </a:solidFill>
              </a:defRPr>
            </a:lvl1pPr>
          </a:lstStyle>
          <a:p>
            <a:pPr algn="ctr"/>
            <a:fld id="{92EA2340-BE12-4138-BE15-7C339B03EB4B}" type="slidenum">
              <a:rPr lang="en-US" smtClean="0"/>
              <a:pPr algn="ctr"/>
              <a:t>‹#›</a:t>
            </a:fld>
            <a:endParaRPr lang="en-US"/>
          </a:p>
        </p:txBody>
      </p:sp>
      <p:sp>
        <p:nvSpPr>
          <p:cNvPr id="14" name="Title 3">
            <a:extLst>
              <a:ext uri="{FF2B5EF4-FFF2-40B4-BE49-F238E27FC236}">
                <a16:creationId xmlns:a16="http://schemas.microsoft.com/office/drawing/2014/main" id="{262C186A-F574-4AB9-A192-7EE0182AE747}"/>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dirty="0"/>
              <a:t>[Title]</a:t>
            </a:r>
          </a:p>
        </p:txBody>
      </p:sp>
    </p:spTree>
    <p:extLst>
      <p:ext uri="{BB962C8B-B14F-4D97-AF65-F5344CB8AC3E}">
        <p14:creationId xmlns:p14="http://schemas.microsoft.com/office/powerpoint/2010/main" val="3868472937"/>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with Full Image - BH-B">
    <p:spTree>
      <p:nvGrpSpPr>
        <p:cNvPr id="1" name=""/>
        <p:cNvGrpSpPr/>
        <p:nvPr/>
      </p:nvGrpSpPr>
      <p:grpSpPr>
        <a:xfrm>
          <a:off x="0" y="0"/>
          <a:ext cx="0" cy="0"/>
          <a:chOff x="0" y="0"/>
          <a:chExt cx="0" cy="0"/>
        </a:xfrm>
      </p:grpSpPr>
      <p:sp>
        <p:nvSpPr>
          <p:cNvPr id="16" name="Picture Placeholder 15">
            <a:extLst>
              <a:ext uri="{FF2B5EF4-FFF2-40B4-BE49-F238E27FC236}">
                <a16:creationId xmlns:a16="http://schemas.microsoft.com/office/drawing/2014/main" id="{0E9BC70B-1571-475A-A3CC-BC50D4D7BFD0}"/>
              </a:ext>
            </a:extLst>
          </p:cNvPr>
          <p:cNvSpPr>
            <a:spLocks noGrp="1"/>
          </p:cNvSpPr>
          <p:nvPr>
            <p:ph type="pic" sz="quarter" idx="10"/>
          </p:nvPr>
        </p:nvSpPr>
        <p:spPr>
          <a:xfrm>
            <a:off x="0" y="457200"/>
            <a:ext cx="12192000" cy="6400800"/>
          </a:xfrm>
          <a:prstGeom prst="rect">
            <a:avLst/>
          </a:prstGeom>
        </p:spPr>
        <p:txBody>
          <a:bodyPr anchor="ctr"/>
          <a:lstStyle>
            <a:lvl1pPr marL="0" indent="0" algn="ctr">
              <a:buNone/>
              <a:defRPr/>
            </a:lvl1pPr>
          </a:lstStyle>
          <a:p>
            <a:r>
              <a:rPr lang="en-US"/>
              <a:t>Click icon to add picture</a:t>
            </a:r>
          </a:p>
        </p:txBody>
      </p:sp>
      <p:sp>
        <p:nvSpPr>
          <p:cNvPr id="6" name="Footer Placeholder 1">
            <a:extLst>
              <a:ext uri="{FF2B5EF4-FFF2-40B4-BE49-F238E27FC236}">
                <a16:creationId xmlns:a16="http://schemas.microsoft.com/office/drawing/2014/main" id="{E6FDDF12-D290-45AB-B04B-CABB7DB7A5C9}"/>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tx1"/>
                </a:solidFill>
              </a:defRPr>
            </a:lvl1pPr>
          </a:lstStyle>
          <a:p>
            <a:pPr defTabSz="609555"/>
            <a:r>
              <a:rPr lang="en-US" dirty="0"/>
              <a:t>© 2023 NTT DATA, Inc. All rights reserved.</a:t>
            </a:r>
          </a:p>
        </p:txBody>
      </p:sp>
      <p:sp>
        <p:nvSpPr>
          <p:cNvPr id="7" name="Slide Number Placeholder 2">
            <a:extLst>
              <a:ext uri="{FF2B5EF4-FFF2-40B4-BE49-F238E27FC236}">
                <a16:creationId xmlns:a16="http://schemas.microsoft.com/office/drawing/2014/main" id="{16811EAF-B125-496F-B641-7B754A8F8AB1}"/>
              </a:ext>
            </a:extLst>
          </p:cNvPr>
          <p:cNvSpPr>
            <a:spLocks noGrp="1"/>
          </p:cNvSpPr>
          <p:nvPr>
            <p:ph type="sldNum" sz="quarter" idx="12"/>
          </p:nvPr>
        </p:nvSpPr>
        <p:spPr>
          <a:xfrm>
            <a:off x="5769864" y="6556248"/>
            <a:ext cx="667512" cy="182880"/>
          </a:xfrm>
          <a:prstGeom prst="rect">
            <a:avLst/>
          </a:prstGeom>
        </p:spPr>
        <p:txBody>
          <a:bodyPr anchor="ctr"/>
          <a:lstStyle>
            <a:lvl1pPr>
              <a:defRPr sz="800">
                <a:solidFill>
                  <a:schemeClr val="tx1"/>
                </a:solidFill>
              </a:defRPr>
            </a:lvl1pPr>
          </a:lstStyle>
          <a:p>
            <a:pPr algn="ctr"/>
            <a:fld id="{92EA2340-BE12-4138-BE15-7C339B03EB4B}" type="slidenum">
              <a:rPr lang="en-US" smtClean="0"/>
              <a:pPr algn="ctr"/>
              <a:t>‹#›</a:t>
            </a:fld>
            <a:endParaRPr lang="en-US"/>
          </a:p>
        </p:txBody>
      </p:sp>
      <p:sp>
        <p:nvSpPr>
          <p:cNvPr id="8" name="Title 3">
            <a:extLst>
              <a:ext uri="{FF2B5EF4-FFF2-40B4-BE49-F238E27FC236}">
                <a16:creationId xmlns:a16="http://schemas.microsoft.com/office/drawing/2014/main" id="{93C81DB7-DE80-4648-A5E9-8CF00E22829E}"/>
              </a:ext>
            </a:extLst>
          </p:cNvPr>
          <p:cNvSpPr>
            <a:spLocks noGrp="1"/>
          </p:cNvSpPr>
          <p:nvPr>
            <p:ph type="title" hasCustomPrompt="1"/>
          </p:nvPr>
        </p:nvSpPr>
        <p:spPr>
          <a:xfrm>
            <a:off x="304800" y="640080"/>
            <a:ext cx="11582400" cy="552204"/>
          </a:xfrm>
          <a:prstGeom prst="rect">
            <a:avLst/>
          </a:prstGeom>
        </p:spPr>
        <p:txBody>
          <a:bodyPr lIns="0" tIns="0" rIns="0" bIns="0" anchor="t" anchorCtr="0">
            <a:noAutofit/>
          </a:bodyPr>
          <a:lstStyle>
            <a:lvl1pPr marL="0" indent="0">
              <a:defRPr lang="en-US" dirty="0"/>
            </a:lvl1pPr>
          </a:lstStyle>
          <a:p>
            <a:r>
              <a:rPr lang="en-US" dirty="0"/>
              <a:t>[Title]</a:t>
            </a:r>
          </a:p>
        </p:txBody>
      </p:sp>
    </p:spTree>
    <p:extLst>
      <p:ext uri="{BB962C8B-B14F-4D97-AF65-F5344CB8AC3E}">
        <p14:creationId xmlns:p14="http://schemas.microsoft.com/office/powerpoint/2010/main" val="426857150"/>
      </p:ext>
    </p:extLst>
  </p:cSld>
  <p:clrMapOvr>
    <a:masterClrMapping/>
  </p:clrMapOvr>
  <p:extLst>
    <p:ext uri="{DCECCB84-F9BA-43D5-87BE-67443E8EF086}">
      <p15:sldGuideLst xmlns:p15="http://schemas.microsoft.com/office/powerpoint/2012/main">
        <p15:guide id="1" pos="3840" userDrawn="1">
          <p15:clr>
            <a:srgbClr val="FBAE40"/>
          </p15:clr>
        </p15:guide>
        <p15:guide id="2" pos="7488" userDrawn="1">
          <p15:clr>
            <a:srgbClr val="FBAE40"/>
          </p15:clr>
        </p15:guide>
        <p15:guide id="3" pos="192" userDrawn="1">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with Image Band - BH-B">
    <p:spTree>
      <p:nvGrpSpPr>
        <p:cNvPr id="1" name=""/>
        <p:cNvGrpSpPr/>
        <p:nvPr/>
      </p:nvGrpSpPr>
      <p:grpSpPr>
        <a:xfrm>
          <a:off x="0" y="0"/>
          <a:ext cx="0" cy="0"/>
          <a:chOff x="0" y="0"/>
          <a:chExt cx="0" cy="0"/>
        </a:xfrm>
      </p:grpSpPr>
      <p:sp>
        <p:nvSpPr>
          <p:cNvPr id="6" name="Picture Placeholder 15">
            <a:extLst>
              <a:ext uri="{FF2B5EF4-FFF2-40B4-BE49-F238E27FC236}">
                <a16:creationId xmlns:a16="http://schemas.microsoft.com/office/drawing/2014/main" id="{28220791-D495-4D87-90C8-E922F6083CCD}"/>
              </a:ext>
            </a:extLst>
          </p:cNvPr>
          <p:cNvSpPr>
            <a:spLocks noGrp="1"/>
          </p:cNvSpPr>
          <p:nvPr>
            <p:ph type="pic" sz="quarter" idx="10"/>
          </p:nvPr>
        </p:nvSpPr>
        <p:spPr>
          <a:xfrm>
            <a:off x="0" y="1828800"/>
            <a:ext cx="12192000" cy="3454400"/>
          </a:xfrm>
          <a:prstGeom prst="rect">
            <a:avLst/>
          </a:prstGeom>
        </p:spPr>
        <p:txBody>
          <a:bodyPr anchor="ctr"/>
          <a:lstStyle>
            <a:lvl1pPr marL="0" indent="0" algn="ctr">
              <a:buNone/>
              <a:defRPr/>
            </a:lvl1pPr>
          </a:lstStyle>
          <a:p>
            <a:r>
              <a:rPr lang="en-US"/>
              <a:t>Click icon to add picture</a:t>
            </a:r>
          </a:p>
        </p:txBody>
      </p:sp>
      <p:sp>
        <p:nvSpPr>
          <p:cNvPr id="5" name="Footer Placeholder 1">
            <a:extLst>
              <a:ext uri="{FF2B5EF4-FFF2-40B4-BE49-F238E27FC236}">
                <a16:creationId xmlns:a16="http://schemas.microsoft.com/office/drawing/2014/main" id="{2E3D3D84-42A8-4560-B3F5-4524AF82E476}"/>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tx1"/>
                </a:solidFill>
              </a:defRPr>
            </a:lvl1pPr>
          </a:lstStyle>
          <a:p>
            <a:pPr defTabSz="609555"/>
            <a:r>
              <a:rPr lang="en-US" dirty="0"/>
              <a:t>© 2023 NTT DATA, Inc. All rights reserved.</a:t>
            </a:r>
          </a:p>
        </p:txBody>
      </p:sp>
      <p:sp>
        <p:nvSpPr>
          <p:cNvPr id="7" name="Slide Number Placeholder 2">
            <a:extLst>
              <a:ext uri="{FF2B5EF4-FFF2-40B4-BE49-F238E27FC236}">
                <a16:creationId xmlns:a16="http://schemas.microsoft.com/office/drawing/2014/main" id="{55445DE3-5C4D-446A-8EC1-DFE1DF106DC0}"/>
              </a:ext>
            </a:extLst>
          </p:cNvPr>
          <p:cNvSpPr>
            <a:spLocks noGrp="1"/>
          </p:cNvSpPr>
          <p:nvPr>
            <p:ph type="sldNum" sz="quarter" idx="12"/>
          </p:nvPr>
        </p:nvSpPr>
        <p:spPr>
          <a:xfrm>
            <a:off x="5769864" y="6556248"/>
            <a:ext cx="667512" cy="182880"/>
          </a:xfrm>
          <a:prstGeom prst="rect">
            <a:avLst/>
          </a:prstGeom>
        </p:spPr>
        <p:txBody>
          <a:bodyPr anchor="ctr"/>
          <a:lstStyle>
            <a:lvl1pPr>
              <a:defRPr sz="800">
                <a:solidFill>
                  <a:schemeClr val="tx1"/>
                </a:solidFill>
              </a:defRPr>
            </a:lvl1pPr>
          </a:lstStyle>
          <a:p>
            <a:pPr algn="ctr"/>
            <a:fld id="{92EA2340-BE12-4138-BE15-7C339B03EB4B}" type="slidenum">
              <a:rPr lang="en-US" smtClean="0"/>
              <a:pPr algn="ctr"/>
              <a:t>‹#›</a:t>
            </a:fld>
            <a:endParaRPr lang="en-US"/>
          </a:p>
        </p:txBody>
      </p:sp>
    </p:spTree>
    <p:extLst>
      <p:ext uri="{BB962C8B-B14F-4D97-AF65-F5344CB8AC3E}">
        <p14:creationId xmlns:p14="http://schemas.microsoft.com/office/powerpoint/2010/main" val="649198350"/>
      </p:ext>
    </p:extLst>
  </p:cSld>
  <p:clrMapOvr>
    <a:masterClrMapping/>
  </p:clrMapOvr>
  <p:extLst>
    <p:ext uri="{DCECCB84-F9BA-43D5-87BE-67443E8EF086}">
      <p15:sldGuideLst xmlns:p15="http://schemas.microsoft.com/office/powerpoint/2012/main">
        <p15:guide id="1" pos="3840" userDrawn="1">
          <p15:clr>
            <a:srgbClr val="FBAE40"/>
          </p15:clr>
        </p15:guide>
        <p15:guide id="2" pos="192" userDrawn="1">
          <p15:clr>
            <a:srgbClr val="FBAE40"/>
          </p15:clr>
        </p15:guide>
        <p15:guide id="3" pos="7488" userDrawn="1">
          <p15:clr>
            <a:srgbClr val="FBAE40"/>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uccess Story (Unnamed)">
    <p:spTree>
      <p:nvGrpSpPr>
        <p:cNvPr id="1" name=""/>
        <p:cNvGrpSpPr/>
        <p:nvPr/>
      </p:nvGrpSpPr>
      <p:grpSpPr>
        <a:xfrm>
          <a:off x="0" y="0"/>
          <a:ext cx="0" cy="0"/>
          <a:chOff x="0" y="0"/>
          <a:chExt cx="0" cy="0"/>
        </a:xfrm>
      </p:grpSpPr>
      <p:sp>
        <p:nvSpPr>
          <p:cNvPr id="9" name="Picture Placeholder 15">
            <a:extLst>
              <a:ext uri="{FF2B5EF4-FFF2-40B4-BE49-F238E27FC236}">
                <a16:creationId xmlns:a16="http://schemas.microsoft.com/office/drawing/2014/main" id="{186DC4C8-0ED3-42DC-AA83-0638B2E5B0FD}"/>
              </a:ext>
            </a:extLst>
          </p:cNvPr>
          <p:cNvSpPr>
            <a:spLocks noGrp="1"/>
          </p:cNvSpPr>
          <p:nvPr>
            <p:ph type="pic" sz="quarter" idx="10" hasCustomPrompt="1"/>
          </p:nvPr>
        </p:nvSpPr>
        <p:spPr>
          <a:xfrm>
            <a:off x="0" y="457200"/>
            <a:ext cx="4114800" cy="6400800"/>
          </a:xfrm>
          <a:prstGeom prst="rect">
            <a:avLst/>
          </a:prstGeom>
        </p:spPr>
        <p:txBody>
          <a:bodyPr anchor="ctr"/>
          <a:lstStyle>
            <a:lvl1pPr marL="0" indent="0" algn="ctr">
              <a:buNone/>
              <a:defRPr sz="2000"/>
            </a:lvl1pPr>
          </a:lstStyle>
          <a:p>
            <a:r>
              <a:rPr lang="en-US" dirty="0"/>
              <a:t>7” x ‘ 4.5” @ 96dpi</a:t>
            </a:r>
          </a:p>
        </p:txBody>
      </p:sp>
      <p:sp>
        <p:nvSpPr>
          <p:cNvPr id="6" name="Footer Placeholder 1">
            <a:extLst>
              <a:ext uri="{FF2B5EF4-FFF2-40B4-BE49-F238E27FC236}">
                <a16:creationId xmlns:a16="http://schemas.microsoft.com/office/drawing/2014/main" id="{E6FDDF12-D290-45AB-B04B-CABB7DB7A5C9}"/>
              </a:ext>
            </a:extLst>
          </p:cNvPr>
          <p:cNvSpPr>
            <a:spLocks noGrp="1"/>
          </p:cNvSpPr>
          <p:nvPr>
            <p:ph type="ftr" sz="quarter" idx="11"/>
          </p:nvPr>
        </p:nvSpPr>
        <p:spPr>
          <a:xfrm>
            <a:off x="228600" y="6556248"/>
            <a:ext cx="2194560" cy="182880"/>
          </a:xfrm>
          <a:prstGeom prst="rect">
            <a:avLst/>
          </a:prstGeom>
        </p:spPr>
        <p:txBody>
          <a:bodyPr anchor="ctr"/>
          <a:lstStyle>
            <a:lvl1pPr>
              <a:defRPr sz="800">
                <a:solidFill>
                  <a:schemeClr val="tx1"/>
                </a:solidFill>
              </a:defRPr>
            </a:lvl1pPr>
          </a:lstStyle>
          <a:p>
            <a:pPr defTabSz="609555"/>
            <a:r>
              <a:rPr lang="en-US" dirty="0"/>
              <a:t>© 2023 NTT DATA, Inc. All rights reserved.</a:t>
            </a:r>
          </a:p>
        </p:txBody>
      </p:sp>
      <p:sp>
        <p:nvSpPr>
          <p:cNvPr id="7" name="Slide Number Placeholder 2">
            <a:extLst>
              <a:ext uri="{FF2B5EF4-FFF2-40B4-BE49-F238E27FC236}">
                <a16:creationId xmlns:a16="http://schemas.microsoft.com/office/drawing/2014/main" id="{16811EAF-B125-496F-B641-7B754A8F8AB1}"/>
              </a:ext>
            </a:extLst>
          </p:cNvPr>
          <p:cNvSpPr>
            <a:spLocks noGrp="1"/>
          </p:cNvSpPr>
          <p:nvPr>
            <p:ph type="sldNum" sz="quarter" idx="12"/>
          </p:nvPr>
        </p:nvSpPr>
        <p:spPr>
          <a:xfrm>
            <a:off x="5769864" y="6556248"/>
            <a:ext cx="667512" cy="182880"/>
          </a:xfrm>
          <a:prstGeom prst="rect">
            <a:avLst/>
          </a:prstGeom>
        </p:spPr>
        <p:txBody>
          <a:bodyPr anchor="ctr"/>
          <a:lstStyle>
            <a:lvl1pPr>
              <a:defRPr sz="800">
                <a:solidFill>
                  <a:schemeClr val="tx1"/>
                </a:solidFill>
              </a:defRPr>
            </a:lvl1pPr>
          </a:lstStyle>
          <a:p>
            <a:pPr algn="ctr"/>
            <a:fld id="{92EA2340-BE12-4138-BE15-7C339B03EB4B}" type="slidenum">
              <a:rPr lang="en-US" smtClean="0"/>
              <a:pPr algn="ctr"/>
              <a:t>‹#›</a:t>
            </a:fld>
            <a:endParaRPr lang="en-US"/>
          </a:p>
        </p:txBody>
      </p:sp>
      <p:graphicFrame>
        <p:nvGraphicFramePr>
          <p:cNvPr id="10" name="Body Copy">
            <a:extLst>
              <a:ext uri="{FF2B5EF4-FFF2-40B4-BE49-F238E27FC236}">
                <a16:creationId xmlns:a16="http://schemas.microsoft.com/office/drawing/2014/main" id="{5EC6DFC6-1882-4ED4-986E-64E2E08398F4}"/>
              </a:ext>
            </a:extLst>
          </p:cNvPr>
          <p:cNvGraphicFramePr>
            <a:graphicFrameLocks noGrp="1"/>
          </p:cNvGraphicFramePr>
          <p:nvPr userDrawn="1">
            <p:extLst>
              <p:ext uri="{D42A27DB-BD31-4B8C-83A1-F6EECF244321}">
                <p14:modId xmlns:p14="http://schemas.microsoft.com/office/powerpoint/2010/main" val="4251612314"/>
              </p:ext>
            </p:extLst>
          </p:nvPr>
        </p:nvGraphicFramePr>
        <p:xfrm>
          <a:off x="4419600" y="1855716"/>
          <a:ext cx="7467600" cy="416716"/>
        </p:xfrm>
        <a:graphic>
          <a:graphicData uri="http://schemas.openxmlformats.org/drawingml/2006/table">
            <a:tbl>
              <a:tblPr firstRow="1" bandRow="1">
                <a:tableStyleId>{5C22544A-7EE6-4342-B048-85BDC9FD1C3A}</a:tableStyleId>
              </a:tblPr>
              <a:tblGrid>
                <a:gridCol w="2360780">
                  <a:extLst>
                    <a:ext uri="{9D8B030D-6E8A-4147-A177-3AD203B41FA5}">
                      <a16:colId xmlns:a16="http://schemas.microsoft.com/office/drawing/2014/main" val="946091691"/>
                    </a:ext>
                  </a:extLst>
                </a:gridCol>
                <a:gridCol w="192630">
                  <a:extLst>
                    <a:ext uri="{9D8B030D-6E8A-4147-A177-3AD203B41FA5}">
                      <a16:colId xmlns:a16="http://schemas.microsoft.com/office/drawing/2014/main" val="1729550602"/>
                    </a:ext>
                  </a:extLst>
                </a:gridCol>
                <a:gridCol w="2360780">
                  <a:extLst>
                    <a:ext uri="{9D8B030D-6E8A-4147-A177-3AD203B41FA5}">
                      <a16:colId xmlns:a16="http://schemas.microsoft.com/office/drawing/2014/main" val="1614543895"/>
                    </a:ext>
                  </a:extLst>
                </a:gridCol>
                <a:gridCol w="192630">
                  <a:extLst>
                    <a:ext uri="{9D8B030D-6E8A-4147-A177-3AD203B41FA5}">
                      <a16:colId xmlns:a16="http://schemas.microsoft.com/office/drawing/2014/main" val="4208229438"/>
                    </a:ext>
                  </a:extLst>
                </a:gridCol>
                <a:gridCol w="2360780">
                  <a:extLst>
                    <a:ext uri="{9D8B030D-6E8A-4147-A177-3AD203B41FA5}">
                      <a16:colId xmlns:a16="http://schemas.microsoft.com/office/drawing/2014/main" val="1081490778"/>
                    </a:ext>
                  </a:extLst>
                </a:gridCol>
              </a:tblGrid>
              <a:tr h="416716">
                <a:tc>
                  <a:txBody>
                    <a:bodyPr/>
                    <a:lstStyle/>
                    <a:p>
                      <a:r>
                        <a:rPr kumimoji="1" lang="en-US" sz="1800" b="0" kern="1200" dirty="0">
                          <a:solidFill>
                            <a:schemeClr val="accent2">
                              <a:lumMod val="75000"/>
                            </a:schemeClr>
                          </a:solidFill>
                          <a:latin typeface="+mn-lt"/>
                          <a:ea typeface="+mn-ea"/>
                          <a:cs typeface="+mn-cs"/>
                        </a:rPr>
                        <a:t>Business need</a:t>
                      </a:r>
                      <a:r>
                        <a:rPr kumimoji="1" lang="en-US" sz="2000" b="0" kern="1200" dirty="0">
                          <a:solidFill>
                            <a:schemeClr val="accent2">
                              <a:lumMod val="75000"/>
                            </a:schemeClr>
                          </a:solidFill>
                          <a:latin typeface="+mn-lt"/>
                          <a:ea typeface="+mn-ea"/>
                          <a:cs typeface="+mn-cs"/>
                        </a:rPr>
                        <a:t> </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2000" b="0" kern="1200" dirty="0">
                        <a:solidFill>
                          <a:schemeClr val="accent2">
                            <a:lumMod val="75000"/>
                          </a:schemeClr>
                        </a:solidFill>
                        <a:latin typeface="+mn-lt"/>
                        <a:ea typeface="+mn-ea"/>
                        <a:cs typeface="+mn-cs"/>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800" b="0" kern="1200" dirty="0">
                          <a:solidFill>
                            <a:schemeClr val="accent2">
                              <a:lumMod val="75000"/>
                            </a:schemeClr>
                          </a:solidFill>
                          <a:latin typeface="+mn-lt"/>
                          <a:ea typeface="+mn-ea"/>
                          <a:cs typeface="+mn-cs"/>
                        </a:rPr>
                        <a:t>Solution</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tc>
                  <a:txBody>
                    <a:bodyPr/>
                    <a:lstStyle/>
                    <a:p>
                      <a:endParaRPr kumimoji="1" lang="en-US" sz="2000" b="0" kern="1200" dirty="0">
                        <a:solidFill>
                          <a:schemeClr val="accent2">
                            <a:lumMod val="75000"/>
                          </a:schemeClr>
                        </a:solidFill>
                        <a:latin typeface="+mn-lt"/>
                        <a:ea typeface="+mn-ea"/>
                        <a:cs typeface="+mn-cs"/>
                      </a:endParaRP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1" lang="en-US" sz="1800" b="0" kern="1200" dirty="0">
                          <a:solidFill>
                            <a:schemeClr val="accent2">
                              <a:lumMod val="75000"/>
                            </a:schemeClr>
                          </a:solidFill>
                          <a:latin typeface="+mn-lt"/>
                          <a:ea typeface="+mn-ea"/>
                          <a:cs typeface="+mn-cs"/>
                        </a:rPr>
                        <a:t>Outcomes</a:t>
                      </a:r>
                    </a:p>
                  </a:txBody>
                  <a:tcPr marL="0"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9525" cap="flat" cmpd="sng" algn="ctr">
                      <a:solidFill>
                        <a:schemeClr val="tx1">
                          <a:lumMod val="40000"/>
                          <a:lumOff val="60000"/>
                        </a:schemeClr>
                      </a:solidFill>
                      <a:prstDash val="solid"/>
                      <a:round/>
                      <a:headEnd type="none" w="med" len="med"/>
                      <a:tailEnd type="none" w="med" len="med"/>
                    </a:lnB>
                    <a:noFill/>
                  </a:tcPr>
                </a:tc>
                <a:extLst>
                  <a:ext uri="{0D108BD9-81ED-4DB2-BD59-A6C34878D82A}">
                    <a16:rowId xmlns:a16="http://schemas.microsoft.com/office/drawing/2014/main" val="4164790786"/>
                  </a:ext>
                </a:extLst>
              </a:tr>
            </a:tbl>
          </a:graphicData>
        </a:graphic>
      </p:graphicFrame>
      <p:sp>
        <p:nvSpPr>
          <p:cNvPr id="11" name="Title 3">
            <a:extLst>
              <a:ext uri="{FF2B5EF4-FFF2-40B4-BE49-F238E27FC236}">
                <a16:creationId xmlns:a16="http://schemas.microsoft.com/office/drawing/2014/main" id="{61146DAC-6107-4D6C-869F-9907A877FFE1}"/>
              </a:ext>
            </a:extLst>
          </p:cNvPr>
          <p:cNvSpPr>
            <a:spLocks noGrp="1"/>
          </p:cNvSpPr>
          <p:nvPr>
            <p:ph type="title" hasCustomPrompt="1"/>
          </p:nvPr>
        </p:nvSpPr>
        <p:spPr>
          <a:xfrm>
            <a:off x="4419600" y="640080"/>
            <a:ext cx="7467600" cy="552204"/>
          </a:xfrm>
          <a:prstGeom prst="rect">
            <a:avLst/>
          </a:prstGeom>
        </p:spPr>
        <p:txBody>
          <a:bodyPr lIns="0" tIns="0" rIns="0" bIns="0" anchor="ctr" anchorCtr="0"/>
          <a:lstStyle>
            <a:lvl1pPr marL="0" indent="0">
              <a:defRPr lang="en-US" b="1" dirty="0">
                <a:solidFill>
                  <a:schemeClr val="accent2">
                    <a:lumMod val="75000"/>
                  </a:schemeClr>
                </a:solidFill>
              </a:defRPr>
            </a:lvl1pPr>
          </a:lstStyle>
          <a:p>
            <a:r>
              <a:rPr lang="en-US" dirty="0"/>
              <a:t>Generic Description of Client (Title Case)</a:t>
            </a:r>
          </a:p>
        </p:txBody>
      </p:sp>
      <p:sp>
        <p:nvSpPr>
          <p:cNvPr id="12" name="Text Placeholder 3">
            <a:extLst>
              <a:ext uri="{FF2B5EF4-FFF2-40B4-BE49-F238E27FC236}">
                <a16:creationId xmlns:a16="http://schemas.microsoft.com/office/drawing/2014/main" id="{8415A2E0-F1B9-4EBA-96F5-F78EE92F1E08}"/>
              </a:ext>
            </a:extLst>
          </p:cNvPr>
          <p:cNvSpPr>
            <a:spLocks noGrp="1"/>
          </p:cNvSpPr>
          <p:nvPr>
            <p:ph type="body" sz="quarter" idx="13" hasCustomPrompt="1"/>
          </p:nvPr>
        </p:nvSpPr>
        <p:spPr>
          <a:xfrm>
            <a:off x="4419600" y="1295400"/>
            <a:ext cx="7467600" cy="457200"/>
          </a:xfrm>
          <a:prstGeom prst="rect">
            <a:avLst/>
          </a:prstGeom>
        </p:spPr>
        <p:txBody>
          <a:bodyPr lIns="0"/>
          <a:lstStyle>
            <a:lvl1pPr marL="0" indent="0">
              <a:buNone/>
              <a:defRPr sz="1800">
                <a:solidFill>
                  <a:schemeClr val="bg1">
                    <a:lumMod val="50000"/>
                  </a:schemeClr>
                </a:solidFill>
              </a:defRPr>
            </a:lvl1pPr>
            <a:lvl2pPr marL="609556" indent="0">
              <a:buNone/>
              <a:defRPr sz="1800">
                <a:solidFill>
                  <a:schemeClr val="bg1">
                    <a:lumMod val="50000"/>
                  </a:schemeClr>
                </a:solidFill>
              </a:defRPr>
            </a:lvl2pPr>
            <a:lvl3pPr marL="1219109" indent="0">
              <a:buNone/>
              <a:defRPr sz="1800">
                <a:solidFill>
                  <a:schemeClr val="bg1">
                    <a:lumMod val="50000"/>
                  </a:schemeClr>
                </a:solidFill>
              </a:defRPr>
            </a:lvl3pPr>
            <a:lvl4pPr marL="1828662" indent="0">
              <a:buNone/>
              <a:defRPr sz="1800">
                <a:solidFill>
                  <a:schemeClr val="bg1">
                    <a:lumMod val="50000"/>
                  </a:schemeClr>
                </a:solidFill>
              </a:defRPr>
            </a:lvl4pPr>
            <a:lvl5pPr marL="2438216" indent="0">
              <a:buNone/>
              <a:defRPr sz="1800">
                <a:solidFill>
                  <a:schemeClr val="bg1">
                    <a:lumMod val="50000"/>
                  </a:schemeClr>
                </a:solidFill>
              </a:defRPr>
            </a:lvl5pPr>
          </a:lstStyle>
          <a:p>
            <a:pPr lvl="0"/>
            <a:r>
              <a:rPr lang="en-US" dirty="0"/>
              <a:t>Subhead (Sentence case, no punctuation)</a:t>
            </a:r>
          </a:p>
        </p:txBody>
      </p:sp>
      <p:sp>
        <p:nvSpPr>
          <p:cNvPr id="13" name="Text Placeholder 10">
            <a:extLst>
              <a:ext uri="{FF2B5EF4-FFF2-40B4-BE49-F238E27FC236}">
                <a16:creationId xmlns:a16="http://schemas.microsoft.com/office/drawing/2014/main" id="{8BC8320F-9087-4AAE-B75A-D1EA89FFB2ED}"/>
              </a:ext>
            </a:extLst>
          </p:cNvPr>
          <p:cNvSpPr>
            <a:spLocks noGrp="1"/>
          </p:cNvSpPr>
          <p:nvPr>
            <p:ph type="body" sz="quarter" idx="14" hasCustomPrompt="1"/>
          </p:nvPr>
        </p:nvSpPr>
        <p:spPr>
          <a:xfrm>
            <a:off x="4419599" y="2341245"/>
            <a:ext cx="2359152" cy="3886200"/>
          </a:xfrm>
          <a:prstGeom prst="rect">
            <a:avLst/>
          </a:prstGeom>
        </p:spPr>
        <p:txBody>
          <a:bodyPr lIns="0"/>
          <a:lstStyle>
            <a:lvl1pPr marL="0" indent="0" fontAlgn="base">
              <a:spcBef>
                <a:spcPct val="0"/>
              </a:spcBef>
              <a:spcAft>
                <a:spcPct val="0"/>
              </a:spcAft>
              <a:buNone/>
              <a:defRPr sz="1050"/>
            </a:lvl1pPr>
            <a:lvl2pPr marL="609556" indent="0">
              <a:buNone/>
              <a:defRPr sz="1050"/>
            </a:lvl2pPr>
            <a:lvl3pPr marL="1219109" indent="0">
              <a:buNone/>
              <a:defRPr sz="1050"/>
            </a:lvl3pPr>
            <a:lvl4pPr marL="1828662" indent="0">
              <a:buNone/>
              <a:defRPr sz="1050"/>
            </a:lvl4pPr>
            <a:lvl5pPr marL="2438216" indent="0">
              <a:buNone/>
              <a:defRPr sz="1050"/>
            </a:lvl5pPr>
          </a:lstStyle>
          <a:p>
            <a:r>
              <a:rPr lang="en-GB" sz="1050" dirty="0"/>
              <a:t>Example: The client needed to boost operational efficiency, flexibility and agility so it could continuously respond to customer demand.</a:t>
            </a:r>
          </a:p>
        </p:txBody>
      </p:sp>
      <p:sp>
        <p:nvSpPr>
          <p:cNvPr id="14" name="Text Placeholder 10">
            <a:extLst>
              <a:ext uri="{FF2B5EF4-FFF2-40B4-BE49-F238E27FC236}">
                <a16:creationId xmlns:a16="http://schemas.microsoft.com/office/drawing/2014/main" id="{2ED2B5CD-2966-48E6-94D1-D7E9052FF2B6}"/>
              </a:ext>
            </a:extLst>
          </p:cNvPr>
          <p:cNvSpPr>
            <a:spLocks noGrp="1"/>
          </p:cNvSpPr>
          <p:nvPr>
            <p:ph type="body" sz="quarter" idx="15" hasCustomPrompt="1"/>
          </p:nvPr>
        </p:nvSpPr>
        <p:spPr>
          <a:xfrm>
            <a:off x="6981825" y="2341245"/>
            <a:ext cx="2359152" cy="3886200"/>
          </a:xfrm>
          <a:prstGeom prst="rect">
            <a:avLst/>
          </a:prstGeom>
        </p:spPr>
        <p:txBody>
          <a:bodyPr lIns="0"/>
          <a:lstStyle>
            <a:lvl1pPr marL="0" indent="0" fontAlgn="base">
              <a:spcBef>
                <a:spcPct val="0"/>
              </a:spcBef>
              <a:spcAft>
                <a:spcPct val="0"/>
              </a:spcAft>
              <a:buNone/>
              <a:defRPr kumimoji="1" lang="en-GB" sz="120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r>
              <a:rPr kumimoji="1" lang="en-GB" sz="1050" b="0" i="0" u="none" strike="noStrike" kern="1200" cap="none" spc="0" normalizeH="0" baseline="0" noProof="0" dirty="0">
                <a:ln>
                  <a:noFill/>
                </a:ln>
                <a:solidFill>
                  <a:srgbClr val="404040"/>
                </a:solidFill>
                <a:effectLst/>
                <a:uLnTx/>
                <a:uFillTx/>
                <a:latin typeface="+mn-lt"/>
                <a:cs typeface="+mn-cs"/>
              </a:rPr>
              <a:t>The client partners with </a:t>
            </a:r>
            <a:br>
              <a:rPr kumimoji="1" lang="en-GB" sz="1050" b="0" i="0" u="none" strike="noStrike" kern="1200" cap="none" spc="0" normalizeH="0" baseline="0" noProof="0" dirty="0">
                <a:ln>
                  <a:noFill/>
                </a:ln>
                <a:solidFill>
                  <a:srgbClr val="404040"/>
                </a:solidFill>
                <a:effectLst/>
                <a:uLnTx/>
                <a:uFillTx/>
                <a:latin typeface="+mn-lt"/>
                <a:cs typeface="+mn-cs"/>
              </a:rPr>
            </a:br>
            <a:r>
              <a:rPr kumimoji="1" lang="en-GB" sz="1050" b="0" i="0" u="none" strike="noStrike" kern="1200" cap="none" spc="0" normalizeH="0" baseline="0" noProof="0" dirty="0">
                <a:ln>
                  <a:noFill/>
                </a:ln>
                <a:solidFill>
                  <a:srgbClr val="404040"/>
                </a:solidFill>
                <a:effectLst/>
                <a:uLnTx/>
                <a:uFillTx/>
                <a:latin typeface="+mn-lt"/>
                <a:cs typeface="+mn-cs"/>
              </a:rPr>
              <a:t>NTT DATA to manage IT infrastructure services — covering data </a:t>
            </a:r>
            <a:r>
              <a:rPr kumimoji="1" lang="en-US" sz="1050" b="0" i="0" u="none" strike="noStrike" kern="1200" cap="none" spc="0" normalizeH="0" baseline="0" noProof="0" dirty="0">
                <a:ln>
                  <a:noFill/>
                </a:ln>
                <a:solidFill>
                  <a:srgbClr val="404040"/>
                </a:solidFill>
                <a:effectLst/>
                <a:uLnTx/>
                <a:uFillTx/>
                <a:latin typeface="+mn-lt"/>
                <a:cs typeface="+mn-cs"/>
              </a:rPr>
              <a:t>center</a:t>
            </a:r>
            <a:r>
              <a:rPr kumimoji="1" lang="en-GB" sz="1050" b="0" i="0" u="none" strike="noStrike" kern="1200" cap="none" spc="0" normalizeH="0" baseline="0" noProof="0" dirty="0">
                <a:ln>
                  <a:noFill/>
                </a:ln>
                <a:solidFill>
                  <a:srgbClr val="404040"/>
                </a:solidFill>
                <a:effectLst/>
                <a:uLnTx/>
                <a:uFillTx/>
                <a:latin typeface="+mn-lt"/>
                <a:cs typeface="+mn-cs"/>
              </a:rPr>
              <a:t> and help desk operations, security, servers, networking and messaging — so staff can focus on the core business.</a:t>
            </a:r>
            <a:endParaRPr lang="en-US" sz="1050" dirty="0"/>
          </a:p>
        </p:txBody>
      </p:sp>
      <p:sp>
        <p:nvSpPr>
          <p:cNvPr id="15" name="Text Placeholder 10">
            <a:extLst>
              <a:ext uri="{FF2B5EF4-FFF2-40B4-BE49-F238E27FC236}">
                <a16:creationId xmlns:a16="http://schemas.microsoft.com/office/drawing/2014/main" id="{3996F948-5017-45BB-9C36-0B243840915F}"/>
              </a:ext>
            </a:extLst>
          </p:cNvPr>
          <p:cNvSpPr>
            <a:spLocks noGrp="1"/>
          </p:cNvSpPr>
          <p:nvPr>
            <p:ph type="body" sz="quarter" idx="16" hasCustomPrompt="1"/>
          </p:nvPr>
        </p:nvSpPr>
        <p:spPr>
          <a:xfrm>
            <a:off x="9528048" y="2341245"/>
            <a:ext cx="2359152" cy="3886200"/>
          </a:xfrm>
          <a:prstGeom prst="rect">
            <a:avLst/>
          </a:prstGeom>
        </p:spPr>
        <p:txBody>
          <a:bodyPr lIns="0"/>
          <a:lstStyle>
            <a:lvl1pPr marL="227013" indent="-171450" fontAlgn="base">
              <a:spcBef>
                <a:spcPct val="0"/>
              </a:spcBef>
              <a:spcAft>
                <a:spcPts val="600"/>
              </a:spcAft>
              <a:buClr>
                <a:schemeClr val="accent2"/>
              </a:buClr>
              <a:buFont typeface="Arial" panose="020B0604020202020204" pitchFamily="34" charset="0"/>
              <a:buChar char="•"/>
              <a:defRPr kumimoji="1" lang="en-GB" sz="1200" b="0" i="0" u="none" strike="noStrike" kern="1200" cap="none" spc="0" normalizeH="0" baseline="0" noProof="0" smtClean="0">
                <a:ln>
                  <a:noFill/>
                </a:ln>
                <a:solidFill>
                  <a:srgbClr val="404040"/>
                </a:solidFill>
                <a:effectLst/>
                <a:uLnTx/>
                <a:uFillTx/>
              </a:defRPr>
            </a:lvl1pPr>
            <a:lvl2pPr marL="609556" indent="0">
              <a:buNone/>
              <a:defRPr sz="1050"/>
            </a:lvl2pPr>
            <a:lvl3pPr marL="1219109" indent="0">
              <a:buNone/>
              <a:defRPr sz="1050"/>
            </a:lvl3pPr>
            <a:lvl4pPr marL="1828662" indent="0">
              <a:buNone/>
              <a:defRPr sz="1050"/>
            </a:lvl4pPr>
            <a:lvl5pPr marL="2438216" indent="0">
              <a:buNone/>
              <a:defRPr sz="1050"/>
            </a:lvl5pPr>
          </a:lstStyle>
          <a:p>
            <a:pPr marL="227013" lvl="0" indent="-171450" fontAlgn="base">
              <a:spcBef>
                <a:spcPct val="0"/>
              </a:spcBef>
              <a:spcAft>
                <a:spcPts val="600"/>
              </a:spcAft>
              <a:buClr>
                <a:schemeClr val="accent2"/>
              </a:buClr>
              <a:buFont typeface="Arial" panose="020B0604020202020204" pitchFamily="34" charset="0"/>
              <a:buChar char="•"/>
            </a:pPr>
            <a:r>
              <a:rPr lang="en-US" sz="1050" dirty="0">
                <a:solidFill>
                  <a:srgbClr val="444444"/>
                </a:solidFill>
                <a:ea typeface="Museo Sans For Dell" pitchFamily="2" charset="0"/>
              </a:rPr>
              <a:t>Bullets</a:t>
            </a:r>
            <a:endParaRPr kumimoji="1" lang="en-US" sz="1050" dirty="0">
              <a:solidFill>
                <a:srgbClr val="444444"/>
              </a:solidFill>
              <a:ea typeface="Museo Sans For Dell" pitchFamily="2" charset="0"/>
            </a:endParaRPr>
          </a:p>
        </p:txBody>
      </p:sp>
      <p:sp>
        <p:nvSpPr>
          <p:cNvPr id="17" name="Text Placeholder 17">
            <a:extLst>
              <a:ext uri="{FF2B5EF4-FFF2-40B4-BE49-F238E27FC236}">
                <a16:creationId xmlns:a16="http://schemas.microsoft.com/office/drawing/2014/main" id="{9A897374-B66C-40CB-93D1-274A35D36F48}"/>
              </a:ext>
            </a:extLst>
          </p:cNvPr>
          <p:cNvSpPr>
            <a:spLocks noGrp="1"/>
          </p:cNvSpPr>
          <p:nvPr>
            <p:ph type="body" sz="quarter" idx="17" hasCustomPrompt="1"/>
          </p:nvPr>
        </p:nvSpPr>
        <p:spPr>
          <a:xfrm>
            <a:off x="4419600" y="4876800"/>
            <a:ext cx="7467600" cy="1060839"/>
          </a:xfrm>
          <a:prstGeom prst="rect">
            <a:avLst/>
          </a:prstGeom>
          <a:solidFill>
            <a:schemeClr val="accent4"/>
          </a:solidFill>
        </p:spPr>
        <p:txBody>
          <a:bodyPr anchor="ctr"/>
          <a:lstStyle>
            <a:lvl1pPr marL="0" indent="0" algn="ctr">
              <a:buNone/>
              <a:defRPr sz="1800" b="0">
                <a:solidFill>
                  <a:schemeClr val="bg1"/>
                </a:solidFill>
              </a:defRPr>
            </a:lvl1pPr>
          </a:lstStyle>
          <a:p>
            <a:pPr lvl="0"/>
            <a:r>
              <a:rPr lang="en-US" dirty="0"/>
              <a:t>-- Remove Before Presenting -- For the Development of “Success Stories” Only (unnamed or anonymous case studies)</a:t>
            </a:r>
          </a:p>
        </p:txBody>
      </p:sp>
    </p:spTree>
    <p:extLst>
      <p:ext uri="{BB962C8B-B14F-4D97-AF65-F5344CB8AC3E}">
        <p14:creationId xmlns:p14="http://schemas.microsoft.com/office/powerpoint/2010/main" val="2934293788"/>
      </p:ext>
    </p:extLst>
  </p:cSld>
  <p:clrMapOvr>
    <a:masterClrMapping/>
  </p:clrMapOvr>
  <p:extLst>
    <p:ext uri="{DCECCB84-F9BA-43D5-87BE-67443E8EF086}">
      <p15:sldGuideLst xmlns:p15="http://schemas.microsoft.com/office/powerpoint/2012/main">
        <p15:guide id="1" pos="3840">
          <p15:clr>
            <a:srgbClr val="FBAE40"/>
          </p15:clr>
        </p15:guide>
        <p15:guide id="2" pos="7488">
          <p15:clr>
            <a:srgbClr val="FBAE40"/>
          </p15:clr>
        </p15:guide>
        <p15:guide id="3" pos="192">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BI - White Closing Slide">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3" name="Footer Placeholder 2">
            <a:extLst>
              <a:ext uri="{FF2B5EF4-FFF2-40B4-BE49-F238E27FC236}">
                <a16:creationId xmlns:a16="http://schemas.microsoft.com/office/drawing/2014/main" id="{37B9257D-02E0-47E5-8066-3653BB63A0F1}"/>
              </a:ext>
            </a:extLst>
          </p:cNvPr>
          <p:cNvSpPr>
            <a:spLocks noGrp="1"/>
          </p:cNvSpPr>
          <p:nvPr>
            <p:ph type="ftr" sz="quarter" idx="10"/>
          </p:nvPr>
        </p:nvSpPr>
        <p:spPr>
          <a:xfrm>
            <a:off x="7772400" y="6556248"/>
            <a:ext cx="4114800" cy="123111"/>
          </a:xfrm>
          <a:prstGeom prst="rect">
            <a:avLst/>
          </a:prstGeom>
        </p:spPr>
        <p:txBody>
          <a:bodyPr anchor="ctr"/>
          <a:lstStyle>
            <a:lvl1pPr algn="r">
              <a:defRPr sz="800">
                <a:solidFill>
                  <a:schemeClr val="accent2"/>
                </a:solidFill>
              </a:defRPr>
            </a:lvl1pPr>
          </a:lstStyle>
          <a:p>
            <a:pPr defTabSz="609555"/>
            <a:r>
              <a:rPr lang="en-US" dirty="0"/>
              <a:t>© 2023 NTT DATA, Inc. All rights reserved.</a:t>
            </a:r>
          </a:p>
        </p:txBody>
      </p:sp>
      <p:grpSp>
        <p:nvGrpSpPr>
          <p:cNvPr id="5" name="Group 4">
            <a:extLst>
              <a:ext uri="{FF2B5EF4-FFF2-40B4-BE49-F238E27FC236}">
                <a16:creationId xmlns:a16="http://schemas.microsoft.com/office/drawing/2014/main" id="{3B77727F-6303-4D84-A7F7-DDCF08B2190A}"/>
              </a:ext>
            </a:extLst>
          </p:cNvPr>
          <p:cNvGrpSpPr/>
          <p:nvPr userDrawn="1"/>
        </p:nvGrpSpPr>
        <p:grpSpPr>
          <a:xfrm>
            <a:off x="4261573" y="2829464"/>
            <a:ext cx="3686134" cy="1216322"/>
            <a:chOff x="9448800" y="420688"/>
            <a:chExt cx="2362201" cy="779463"/>
          </a:xfrm>
        </p:grpSpPr>
        <p:sp>
          <p:nvSpPr>
            <p:cNvPr id="7" name="Freeform 5">
              <a:extLst>
                <a:ext uri="{FF2B5EF4-FFF2-40B4-BE49-F238E27FC236}">
                  <a16:creationId xmlns:a16="http://schemas.microsoft.com/office/drawing/2014/main" id="{6733B983-86BF-4752-A889-9E202C3AAFDC}"/>
                </a:ext>
              </a:extLst>
            </p:cNvPr>
            <p:cNvSpPr>
              <a:spLocks/>
            </p:cNvSpPr>
            <p:nvPr/>
          </p:nvSpPr>
          <p:spPr bwMode="auto">
            <a:xfrm>
              <a:off x="10166350" y="862013"/>
              <a:ext cx="254000" cy="338138"/>
            </a:xfrm>
            <a:custGeom>
              <a:avLst/>
              <a:gdLst>
                <a:gd name="T0" fmla="*/ 35 w 278"/>
                <a:gd name="T1" fmla="*/ 245 h 368"/>
                <a:gd name="T2" fmla="*/ 43 w 278"/>
                <a:gd name="T3" fmla="*/ 290 h 368"/>
                <a:gd name="T4" fmla="*/ 68 w 278"/>
                <a:gd name="T5" fmla="*/ 319 h 368"/>
                <a:gd name="T6" fmla="*/ 105 w 278"/>
                <a:gd name="T7" fmla="*/ 335 h 368"/>
                <a:gd name="T8" fmla="*/ 150 w 278"/>
                <a:gd name="T9" fmla="*/ 340 h 368"/>
                <a:gd name="T10" fmla="*/ 181 w 278"/>
                <a:gd name="T11" fmla="*/ 336 h 368"/>
                <a:gd name="T12" fmla="*/ 211 w 278"/>
                <a:gd name="T13" fmla="*/ 323 h 368"/>
                <a:gd name="T14" fmla="*/ 235 w 278"/>
                <a:gd name="T15" fmla="*/ 301 h 368"/>
                <a:gd name="T16" fmla="*/ 244 w 278"/>
                <a:gd name="T17" fmla="*/ 268 h 368"/>
                <a:gd name="T18" fmla="*/ 237 w 278"/>
                <a:gd name="T19" fmla="*/ 242 h 368"/>
                <a:gd name="T20" fmla="*/ 220 w 278"/>
                <a:gd name="T21" fmla="*/ 224 h 368"/>
                <a:gd name="T22" fmla="*/ 196 w 278"/>
                <a:gd name="T23" fmla="*/ 212 h 368"/>
                <a:gd name="T24" fmla="*/ 171 w 278"/>
                <a:gd name="T25" fmla="*/ 204 h 368"/>
                <a:gd name="T26" fmla="*/ 92 w 278"/>
                <a:gd name="T27" fmla="*/ 185 h 368"/>
                <a:gd name="T28" fmla="*/ 62 w 278"/>
                <a:gd name="T29" fmla="*/ 175 h 368"/>
                <a:gd name="T30" fmla="*/ 37 w 278"/>
                <a:gd name="T31" fmla="*/ 159 h 368"/>
                <a:gd name="T32" fmla="*/ 19 w 278"/>
                <a:gd name="T33" fmla="*/ 135 h 368"/>
                <a:gd name="T34" fmla="*/ 13 w 278"/>
                <a:gd name="T35" fmla="*/ 99 h 368"/>
                <a:gd name="T36" fmla="*/ 18 w 278"/>
                <a:gd name="T37" fmla="*/ 69 h 368"/>
                <a:gd name="T38" fmla="*/ 36 w 278"/>
                <a:gd name="T39" fmla="*/ 37 h 368"/>
                <a:gd name="T40" fmla="*/ 74 w 278"/>
                <a:gd name="T41" fmla="*/ 11 h 368"/>
                <a:gd name="T42" fmla="*/ 135 w 278"/>
                <a:gd name="T43" fmla="*/ 0 h 368"/>
                <a:gd name="T44" fmla="*/ 185 w 278"/>
                <a:gd name="T45" fmla="*/ 7 h 368"/>
                <a:gd name="T46" fmla="*/ 226 w 278"/>
                <a:gd name="T47" fmla="*/ 28 h 368"/>
                <a:gd name="T48" fmla="*/ 255 w 278"/>
                <a:gd name="T49" fmla="*/ 62 h 368"/>
                <a:gd name="T50" fmla="*/ 265 w 278"/>
                <a:gd name="T51" fmla="*/ 110 h 368"/>
                <a:gd name="T52" fmla="*/ 232 w 278"/>
                <a:gd name="T53" fmla="*/ 110 h 368"/>
                <a:gd name="T54" fmla="*/ 223 w 278"/>
                <a:gd name="T55" fmla="*/ 74 h 368"/>
                <a:gd name="T56" fmla="*/ 201 w 278"/>
                <a:gd name="T57" fmla="*/ 49 h 368"/>
                <a:gd name="T58" fmla="*/ 171 w 278"/>
                <a:gd name="T59" fmla="*/ 34 h 368"/>
                <a:gd name="T60" fmla="*/ 135 w 278"/>
                <a:gd name="T61" fmla="*/ 29 h 368"/>
                <a:gd name="T62" fmla="*/ 102 w 278"/>
                <a:gd name="T63" fmla="*/ 32 h 368"/>
                <a:gd name="T64" fmla="*/ 73 w 278"/>
                <a:gd name="T65" fmla="*/ 44 h 368"/>
                <a:gd name="T66" fmla="*/ 54 w 278"/>
                <a:gd name="T67" fmla="*/ 66 h 368"/>
                <a:gd name="T68" fmla="*/ 46 w 278"/>
                <a:gd name="T69" fmla="*/ 99 h 368"/>
                <a:gd name="T70" fmla="*/ 51 w 278"/>
                <a:gd name="T71" fmla="*/ 121 h 368"/>
                <a:gd name="T72" fmla="*/ 62 w 278"/>
                <a:gd name="T73" fmla="*/ 136 h 368"/>
                <a:gd name="T74" fmla="*/ 79 w 278"/>
                <a:gd name="T75" fmla="*/ 146 h 368"/>
                <a:gd name="T76" fmla="*/ 100 w 278"/>
                <a:gd name="T77" fmla="*/ 153 h 368"/>
                <a:gd name="T78" fmla="*/ 186 w 278"/>
                <a:gd name="T79" fmla="*/ 174 h 368"/>
                <a:gd name="T80" fmla="*/ 221 w 278"/>
                <a:gd name="T81" fmla="*/ 186 h 368"/>
                <a:gd name="T82" fmla="*/ 251 w 278"/>
                <a:gd name="T83" fmla="*/ 204 h 368"/>
                <a:gd name="T84" fmla="*/ 270 w 278"/>
                <a:gd name="T85" fmla="*/ 230 h 368"/>
                <a:gd name="T86" fmla="*/ 278 w 278"/>
                <a:gd name="T87" fmla="*/ 267 h 368"/>
                <a:gd name="T88" fmla="*/ 276 w 278"/>
                <a:gd name="T89" fmla="*/ 283 h 368"/>
                <a:gd name="T90" fmla="*/ 270 w 278"/>
                <a:gd name="T91" fmla="*/ 304 h 368"/>
                <a:gd name="T92" fmla="*/ 257 w 278"/>
                <a:gd name="T93" fmla="*/ 327 h 368"/>
                <a:gd name="T94" fmla="*/ 233 w 278"/>
                <a:gd name="T95" fmla="*/ 348 h 368"/>
                <a:gd name="T96" fmla="*/ 196 w 278"/>
                <a:gd name="T97" fmla="*/ 363 h 368"/>
                <a:gd name="T98" fmla="*/ 142 w 278"/>
                <a:gd name="T99" fmla="*/ 368 h 368"/>
                <a:gd name="T100" fmla="*/ 85 w 278"/>
                <a:gd name="T101" fmla="*/ 361 h 368"/>
                <a:gd name="T102" fmla="*/ 39 w 278"/>
                <a:gd name="T103" fmla="*/ 339 h 368"/>
                <a:gd name="T104" fmla="*/ 10 w 278"/>
                <a:gd name="T105" fmla="*/ 300 h 368"/>
                <a:gd name="T106" fmla="*/ 1 w 278"/>
                <a:gd name="T107" fmla="*/ 245 h 368"/>
                <a:gd name="T108" fmla="*/ 35 w 278"/>
                <a:gd name="T109" fmla="*/ 24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8" h="368">
                  <a:moveTo>
                    <a:pt x="35" y="245"/>
                  </a:moveTo>
                  <a:cubicBezTo>
                    <a:pt x="35" y="263"/>
                    <a:pt x="37" y="278"/>
                    <a:pt x="43" y="290"/>
                  </a:cubicBezTo>
                  <a:cubicBezTo>
                    <a:pt x="49" y="302"/>
                    <a:pt x="58" y="312"/>
                    <a:pt x="68" y="319"/>
                  </a:cubicBezTo>
                  <a:cubicBezTo>
                    <a:pt x="78" y="327"/>
                    <a:pt x="91" y="332"/>
                    <a:pt x="105" y="335"/>
                  </a:cubicBezTo>
                  <a:cubicBezTo>
                    <a:pt x="119" y="338"/>
                    <a:pt x="134" y="340"/>
                    <a:pt x="150" y="340"/>
                  </a:cubicBezTo>
                  <a:cubicBezTo>
                    <a:pt x="160" y="340"/>
                    <a:pt x="170" y="338"/>
                    <a:pt x="181" y="336"/>
                  </a:cubicBezTo>
                  <a:cubicBezTo>
                    <a:pt x="191" y="333"/>
                    <a:pt x="202" y="329"/>
                    <a:pt x="211" y="323"/>
                  </a:cubicBezTo>
                  <a:cubicBezTo>
                    <a:pt x="220" y="317"/>
                    <a:pt x="228" y="310"/>
                    <a:pt x="235" y="301"/>
                  </a:cubicBezTo>
                  <a:cubicBezTo>
                    <a:pt x="241" y="292"/>
                    <a:pt x="244" y="281"/>
                    <a:pt x="244" y="268"/>
                  </a:cubicBezTo>
                  <a:cubicBezTo>
                    <a:pt x="244" y="258"/>
                    <a:pt x="242" y="249"/>
                    <a:pt x="237" y="242"/>
                  </a:cubicBezTo>
                  <a:cubicBezTo>
                    <a:pt x="233" y="235"/>
                    <a:pt x="227" y="229"/>
                    <a:pt x="220" y="224"/>
                  </a:cubicBezTo>
                  <a:cubicBezTo>
                    <a:pt x="213" y="219"/>
                    <a:pt x="205" y="215"/>
                    <a:pt x="196" y="212"/>
                  </a:cubicBezTo>
                  <a:cubicBezTo>
                    <a:pt x="188" y="209"/>
                    <a:pt x="179" y="206"/>
                    <a:pt x="171" y="204"/>
                  </a:cubicBezTo>
                  <a:cubicBezTo>
                    <a:pt x="92" y="185"/>
                    <a:pt x="92" y="185"/>
                    <a:pt x="92" y="185"/>
                  </a:cubicBezTo>
                  <a:cubicBezTo>
                    <a:pt x="82" y="182"/>
                    <a:pt x="72" y="179"/>
                    <a:pt x="62" y="175"/>
                  </a:cubicBezTo>
                  <a:cubicBezTo>
                    <a:pt x="53" y="171"/>
                    <a:pt x="44" y="166"/>
                    <a:pt x="37" y="159"/>
                  </a:cubicBezTo>
                  <a:cubicBezTo>
                    <a:pt x="30" y="152"/>
                    <a:pt x="24" y="144"/>
                    <a:pt x="19" y="135"/>
                  </a:cubicBezTo>
                  <a:cubicBezTo>
                    <a:pt x="15" y="125"/>
                    <a:pt x="13" y="113"/>
                    <a:pt x="13" y="99"/>
                  </a:cubicBezTo>
                  <a:cubicBezTo>
                    <a:pt x="13" y="91"/>
                    <a:pt x="14" y="81"/>
                    <a:pt x="18" y="69"/>
                  </a:cubicBezTo>
                  <a:cubicBezTo>
                    <a:pt x="21" y="58"/>
                    <a:pt x="27" y="47"/>
                    <a:pt x="36" y="37"/>
                  </a:cubicBezTo>
                  <a:cubicBezTo>
                    <a:pt x="45" y="26"/>
                    <a:pt x="58" y="18"/>
                    <a:pt x="74" y="11"/>
                  </a:cubicBezTo>
                  <a:cubicBezTo>
                    <a:pt x="89" y="3"/>
                    <a:pt x="110" y="0"/>
                    <a:pt x="135" y="0"/>
                  </a:cubicBezTo>
                  <a:cubicBezTo>
                    <a:pt x="152" y="0"/>
                    <a:pt x="169" y="2"/>
                    <a:pt x="185" y="7"/>
                  </a:cubicBezTo>
                  <a:cubicBezTo>
                    <a:pt x="200" y="12"/>
                    <a:pt x="214" y="18"/>
                    <a:pt x="226" y="28"/>
                  </a:cubicBezTo>
                  <a:cubicBezTo>
                    <a:pt x="238" y="37"/>
                    <a:pt x="248" y="48"/>
                    <a:pt x="255" y="62"/>
                  </a:cubicBezTo>
                  <a:cubicBezTo>
                    <a:pt x="262" y="76"/>
                    <a:pt x="265" y="92"/>
                    <a:pt x="265" y="110"/>
                  </a:cubicBezTo>
                  <a:cubicBezTo>
                    <a:pt x="232" y="110"/>
                    <a:pt x="232" y="110"/>
                    <a:pt x="232" y="110"/>
                  </a:cubicBezTo>
                  <a:cubicBezTo>
                    <a:pt x="231" y="96"/>
                    <a:pt x="228" y="85"/>
                    <a:pt x="223" y="74"/>
                  </a:cubicBezTo>
                  <a:cubicBezTo>
                    <a:pt x="217" y="64"/>
                    <a:pt x="210" y="56"/>
                    <a:pt x="201" y="49"/>
                  </a:cubicBezTo>
                  <a:cubicBezTo>
                    <a:pt x="192" y="42"/>
                    <a:pt x="182" y="37"/>
                    <a:pt x="171" y="34"/>
                  </a:cubicBezTo>
                  <a:cubicBezTo>
                    <a:pt x="160" y="30"/>
                    <a:pt x="148" y="29"/>
                    <a:pt x="135" y="29"/>
                  </a:cubicBezTo>
                  <a:cubicBezTo>
                    <a:pt x="123" y="29"/>
                    <a:pt x="112" y="30"/>
                    <a:pt x="102" y="32"/>
                  </a:cubicBezTo>
                  <a:cubicBezTo>
                    <a:pt x="91" y="35"/>
                    <a:pt x="81" y="39"/>
                    <a:pt x="73" y="44"/>
                  </a:cubicBezTo>
                  <a:cubicBezTo>
                    <a:pt x="65" y="50"/>
                    <a:pt x="59" y="57"/>
                    <a:pt x="54" y="66"/>
                  </a:cubicBezTo>
                  <a:cubicBezTo>
                    <a:pt x="49" y="75"/>
                    <a:pt x="46" y="86"/>
                    <a:pt x="46" y="99"/>
                  </a:cubicBezTo>
                  <a:cubicBezTo>
                    <a:pt x="46" y="107"/>
                    <a:pt x="48" y="114"/>
                    <a:pt x="51" y="121"/>
                  </a:cubicBezTo>
                  <a:cubicBezTo>
                    <a:pt x="53" y="127"/>
                    <a:pt x="57" y="132"/>
                    <a:pt x="62" y="136"/>
                  </a:cubicBezTo>
                  <a:cubicBezTo>
                    <a:pt x="67" y="140"/>
                    <a:pt x="73" y="143"/>
                    <a:pt x="79" y="146"/>
                  </a:cubicBezTo>
                  <a:cubicBezTo>
                    <a:pt x="86" y="149"/>
                    <a:pt x="93" y="151"/>
                    <a:pt x="100" y="153"/>
                  </a:cubicBezTo>
                  <a:cubicBezTo>
                    <a:pt x="186" y="174"/>
                    <a:pt x="186" y="174"/>
                    <a:pt x="186" y="174"/>
                  </a:cubicBezTo>
                  <a:cubicBezTo>
                    <a:pt x="199" y="178"/>
                    <a:pt x="210" y="182"/>
                    <a:pt x="221" y="186"/>
                  </a:cubicBezTo>
                  <a:cubicBezTo>
                    <a:pt x="232" y="191"/>
                    <a:pt x="242" y="197"/>
                    <a:pt x="251" y="204"/>
                  </a:cubicBezTo>
                  <a:cubicBezTo>
                    <a:pt x="259" y="211"/>
                    <a:pt x="266" y="220"/>
                    <a:pt x="270" y="230"/>
                  </a:cubicBezTo>
                  <a:cubicBezTo>
                    <a:pt x="275" y="240"/>
                    <a:pt x="278" y="253"/>
                    <a:pt x="278" y="267"/>
                  </a:cubicBezTo>
                  <a:cubicBezTo>
                    <a:pt x="278" y="271"/>
                    <a:pt x="277" y="277"/>
                    <a:pt x="276" y="283"/>
                  </a:cubicBezTo>
                  <a:cubicBezTo>
                    <a:pt x="276" y="290"/>
                    <a:pt x="274" y="297"/>
                    <a:pt x="270" y="304"/>
                  </a:cubicBezTo>
                  <a:cubicBezTo>
                    <a:pt x="267" y="312"/>
                    <a:pt x="263" y="319"/>
                    <a:pt x="257" y="327"/>
                  </a:cubicBezTo>
                  <a:cubicBezTo>
                    <a:pt x="251" y="334"/>
                    <a:pt x="243" y="341"/>
                    <a:pt x="233" y="348"/>
                  </a:cubicBezTo>
                  <a:cubicBezTo>
                    <a:pt x="223" y="354"/>
                    <a:pt x="211" y="359"/>
                    <a:pt x="196" y="363"/>
                  </a:cubicBezTo>
                  <a:cubicBezTo>
                    <a:pt x="181" y="366"/>
                    <a:pt x="163" y="368"/>
                    <a:pt x="142" y="368"/>
                  </a:cubicBezTo>
                  <a:cubicBezTo>
                    <a:pt x="122" y="368"/>
                    <a:pt x="102" y="366"/>
                    <a:pt x="85" y="361"/>
                  </a:cubicBezTo>
                  <a:cubicBezTo>
                    <a:pt x="67" y="356"/>
                    <a:pt x="51" y="349"/>
                    <a:pt x="39" y="339"/>
                  </a:cubicBezTo>
                  <a:cubicBezTo>
                    <a:pt x="26" y="329"/>
                    <a:pt x="17" y="316"/>
                    <a:pt x="10" y="300"/>
                  </a:cubicBezTo>
                  <a:cubicBezTo>
                    <a:pt x="3" y="285"/>
                    <a:pt x="0" y="266"/>
                    <a:pt x="1" y="245"/>
                  </a:cubicBezTo>
                  <a:lnTo>
                    <a:pt x="35" y="24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a:p>
          </p:txBody>
        </p:sp>
        <p:sp>
          <p:nvSpPr>
            <p:cNvPr id="8" name="Freeform 6">
              <a:extLst>
                <a:ext uri="{FF2B5EF4-FFF2-40B4-BE49-F238E27FC236}">
                  <a16:creationId xmlns:a16="http://schemas.microsoft.com/office/drawing/2014/main" id="{DC251DB1-02C0-45BA-B3A1-0806863C22DB}"/>
                </a:ext>
              </a:extLst>
            </p:cNvPr>
            <p:cNvSpPr>
              <a:spLocks noEditPoints="1"/>
            </p:cNvSpPr>
            <p:nvPr/>
          </p:nvSpPr>
          <p:spPr bwMode="auto">
            <a:xfrm>
              <a:off x="10452100" y="952501"/>
              <a:ext cx="209550" cy="247650"/>
            </a:xfrm>
            <a:custGeom>
              <a:avLst/>
              <a:gdLst>
                <a:gd name="T0" fmla="*/ 31 w 229"/>
                <a:gd name="T1" fmla="*/ 144 h 270"/>
                <a:gd name="T2" fmla="*/ 36 w 229"/>
                <a:gd name="T3" fmla="*/ 179 h 270"/>
                <a:gd name="T4" fmla="*/ 51 w 229"/>
                <a:gd name="T5" fmla="*/ 211 h 270"/>
                <a:gd name="T6" fmla="*/ 77 w 229"/>
                <a:gd name="T7" fmla="*/ 235 h 270"/>
                <a:gd name="T8" fmla="*/ 116 w 229"/>
                <a:gd name="T9" fmla="*/ 244 h 270"/>
                <a:gd name="T10" fmla="*/ 169 w 229"/>
                <a:gd name="T11" fmla="*/ 226 h 270"/>
                <a:gd name="T12" fmla="*/ 196 w 229"/>
                <a:gd name="T13" fmla="*/ 179 h 270"/>
                <a:gd name="T14" fmla="*/ 227 w 229"/>
                <a:gd name="T15" fmla="*/ 179 h 270"/>
                <a:gd name="T16" fmla="*/ 191 w 229"/>
                <a:gd name="T17" fmla="*/ 246 h 270"/>
                <a:gd name="T18" fmla="*/ 116 w 229"/>
                <a:gd name="T19" fmla="*/ 270 h 270"/>
                <a:gd name="T20" fmla="*/ 63 w 229"/>
                <a:gd name="T21" fmla="*/ 259 h 270"/>
                <a:gd name="T22" fmla="*/ 28 w 229"/>
                <a:gd name="T23" fmla="*/ 230 h 270"/>
                <a:gd name="T24" fmla="*/ 7 w 229"/>
                <a:gd name="T25" fmla="*/ 187 h 270"/>
                <a:gd name="T26" fmla="*/ 0 w 229"/>
                <a:gd name="T27" fmla="*/ 135 h 270"/>
                <a:gd name="T28" fmla="*/ 7 w 229"/>
                <a:gd name="T29" fmla="*/ 86 h 270"/>
                <a:gd name="T30" fmla="*/ 28 w 229"/>
                <a:gd name="T31" fmla="*/ 42 h 270"/>
                <a:gd name="T32" fmla="*/ 63 w 229"/>
                <a:gd name="T33" fmla="*/ 12 h 270"/>
                <a:gd name="T34" fmla="*/ 116 w 229"/>
                <a:gd name="T35" fmla="*/ 0 h 270"/>
                <a:gd name="T36" fmla="*/ 168 w 229"/>
                <a:gd name="T37" fmla="*/ 12 h 270"/>
                <a:gd name="T38" fmla="*/ 204 w 229"/>
                <a:gd name="T39" fmla="*/ 45 h 270"/>
                <a:gd name="T40" fmla="*/ 223 w 229"/>
                <a:gd name="T41" fmla="*/ 91 h 270"/>
                <a:gd name="T42" fmla="*/ 228 w 229"/>
                <a:gd name="T43" fmla="*/ 144 h 270"/>
                <a:gd name="T44" fmla="*/ 31 w 229"/>
                <a:gd name="T45" fmla="*/ 144 h 270"/>
                <a:gd name="T46" fmla="*/ 197 w 229"/>
                <a:gd name="T47" fmla="*/ 117 h 270"/>
                <a:gd name="T48" fmla="*/ 191 w 229"/>
                <a:gd name="T49" fmla="*/ 83 h 270"/>
                <a:gd name="T50" fmla="*/ 175 w 229"/>
                <a:gd name="T51" fmla="*/ 54 h 270"/>
                <a:gd name="T52" fmla="*/ 149 w 229"/>
                <a:gd name="T53" fmla="*/ 34 h 270"/>
                <a:gd name="T54" fmla="*/ 116 w 229"/>
                <a:gd name="T55" fmla="*/ 26 h 270"/>
                <a:gd name="T56" fmla="*/ 82 w 229"/>
                <a:gd name="T57" fmla="*/ 34 h 270"/>
                <a:gd name="T58" fmla="*/ 56 w 229"/>
                <a:gd name="T59" fmla="*/ 54 h 270"/>
                <a:gd name="T60" fmla="*/ 40 w 229"/>
                <a:gd name="T61" fmla="*/ 83 h 270"/>
                <a:gd name="T62" fmla="*/ 31 w 229"/>
                <a:gd name="T63" fmla="*/ 117 h 270"/>
                <a:gd name="T64" fmla="*/ 197 w 229"/>
                <a:gd name="T65" fmla="*/ 11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9" h="270">
                  <a:moveTo>
                    <a:pt x="31" y="144"/>
                  </a:moveTo>
                  <a:cubicBezTo>
                    <a:pt x="31" y="155"/>
                    <a:pt x="33" y="167"/>
                    <a:pt x="36" y="179"/>
                  </a:cubicBezTo>
                  <a:cubicBezTo>
                    <a:pt x="40" y="191"/>
                    <a:pt x="45" y="201"/>
                    <a:pt x="51" y="211"/>
                  </a:cubicBezTo>
                  <a:cubicBezTo>
                    <a:pt x="58" y="221"/>
                    <a:pt x="67" y="228"/>
                    <a:pt x="77" y="235"/>
                  </a:cubicBezTo>
                  <a:cubicBezTo>
                    <a:pt x="88" y="241"/>
                    <a:pt x="101" y="244"/>
                    <a:pt x="116" y="244"/>
                  </a:cubicBezTo>
                  <a:cubicBezTo>
                    <a:pt x="138" y="244"/>
                    <a:pt x="156" y="238"/>
                    <a:pt x="169" y="226"/>
                  </a:cubicBezTo>
                  <a:cubicBezTo>
                    <a:pt x="182" y="214"/>
                    <a:pt x="191" y="198"/>
                    <a:pt x="196" y="179"/>
                  </a:cubicBezTo>
                  <a:cubicBezTo>
                    <a:pt x="227" y="179"/>
                    <a:pt x="227" y="179"/>
                    <a:pt x="227" y="179"/>
                  </a:cubicBezTo>
                  <a:cubicBezTo>
                    <a:pt x="220" y="208"/>
                    <a:pt x="208" y="230"/>
                    <a:pt x="191" y="246"/>
                  </a:cubicBezTo>
                  <a:cubicBezTo>
                    <a:pt x="173" y="262"/>
                    <a:pt x="148" y="270"/>
                    <a:pt x="116" y="270"/>
                  </a:cubicBezTo>
                  <a:cubicBezTo>
                    <a:pt x="95" y="270"/>
                    <a:pt x="78" y="267"/>
                    <a:pt x="63" y="259"/>
                  </a:cubicBezTo>
                  <a:cubicBezTo>
                    <a:pt x="49" y="252"/>
                    <a:pt x="37" y="242"/>
                    <a:pt x="28" y="230"/>
                  </a:cubicBezTo>
                  <a:cubicBezTo>
                    <a:pt x="18" y="218"/>
                    <a:pt x="11" y="203"/>
                    <a:pt x="7" y="187"/>
                  </a:cubicBezTo>
                  <a:cubicBezTo>
                    <a:pt x="3" y="171"/>
                    <a:pt x="0" y="153"/>
                    <a:pt x="0" y="135"/>
                  </a:cubicBezTo>
                  <a:cubicBezTo>
                    <a:pt x="0" y="118"/>
                    <a:pt x="3" y="102"/>
                    <a:pt x="7" y="86"/>
                  </a:cubicBezTo>
                  <a:cubicBezTo>
                    <a:pt x="11" y="69"/>
                    <a:pt x="18" y="55"/>
                    <a:pt x="28" y="42"/>
                  </a:cubicBezTo>
                  <a:cubicBezTo>
                    <a:pt x="37" y="30"/>
                    <a:pt x="49" y="19"/>
                    <a:pt x="63" y="12"/>
                  </a:cubicBezTo>
                  <a:cubicBezTo>
                    <a:pt x="78" y="4"/>
                    <a:pt x="95" y="0"/>
                    <a:pt x="116" y="0"/>
                  </a:cubicBezTo>
                  <a:cubicBezTo>
                    <a:pt x="136" y="0"/>
                    <a:pt x="154" y="4"/>
                    <a:pt x="168" y="12"/>
                  </a:cubicBezTo>
                  <a:cubicBezTo>
                    <a:pt x="183" y="21"/>
                    <a:pt x="194" y="31"/>
                    <a:pt x="204" y="45"/>
                  </a:cubicBezTo>
                  <a:cubicBezTo>
                    <a:pt x="213" y="58"/>
                    <a:pt x="219" y="74"/>
                    <a:pt x="223" y="91"/>
                  </a:cubicBezTo>
                  <a:cubicBezTo>
                    <a:pt x="227" y="108"/>
                    <a:pt x="229" y="126"/>
                    <a:pt x="228" y="144"/>
                  </a:cubicBezTo>
                  <a:lnTo>
                    <a:pt x="31" y="144"/>
                  </a:lnTo>
                  <a:close/>
                  <a:moveTo>
                    <a:pt x="197" y="117"/>
                  </a:moveTo>
                  <a:cubicBezTo>
                    <a:pt x="197" y="105"/>
                    <a:pt x="194" y="94"/>
                    <a:pt x="191" y="83"/>
                  </a:cubicBezTo>
                  <a:cubicBezTo>
                    <a:pt x="187" y="72"/>
                    <a:pt x="182" y="63"/>
                    <a:pt x="175" y="54"/>
                  </a:cubicBezTo>
                  <a:cubicBezTo>
                    <a:pt x="168" y="46"/>
                    <a:pt x="159" y="39"/>
                    <a:pt x="149" y="34"/>
                  </a:cubicBezTo>
                  <a:cubicBezTo>
                    <a:pt x="139" y="29"/>
                    <a:pt x="128" y="26"/>
                    <a:pt x="116" y="26"/>
                  </a:cubicBezTo>
                  <a:cubicBezTo>
                    <a:pt x="103" y="26"/>
                    <a:pt x="91" y="29"/>
                    <a:pt x="82" y="34"/>
                  </a:cubicBezTo>
                  <a:cubicBezTo>
                    <a:pt x="72" y="39"/>
                    <a:pt x="63" y="46"/>
                    <a:pt x="56" y="54"/>
                  </a:cubicBezTo>
                  <a:cubicBezTo>
                    <a:pt x="49" y="63"/>
                    <a:pt x="44" y="72"/>
                    <a:pt x="40" y="83"/>
                  </a:cubicBezTo>
                  <a:cubicBezTo>
                    <a:pt x="36" y="95"/>
                    <a:pt x="33" y="106"/>
                    <a:pt x="31" y="117"/>
                  </a:cubicBezTo>
                  <a:lnTo>
                    <a:pt x="197" y="11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a:p>
          </p:txBody>
        </p:sp>
        <p:sp>
          <p:nvSpPr>
            <p:cNvPr id="9" name="Freeform 7">
              <a:extLst>
                <a:ext uri="{FF2B5EF4-FFF2-40B4-BE49-F238E27FC236}">
                  <a16:creationId xmlns:a16="http://schemas.microsoft.com/office/drawing/2014/main" id="{AE3F7F53-2B38-4DC0-93E5-1895DA6C10C9}"/>
                </a:ext>
              </a:extLst>
            </p:cNvPr>
            <p:cNvSpPr>
              <a:spLocks/>
            </p:cNvSpPr>
            <p:nvPr/>
          </p:nvSpPr>
          <p:spPr bwMode="auto">
            <a:xfrm>
              <a:off x="10698163" y="955676"/>
              <a:ext cx="115888" cy="238125"/>
            </a:xfrm>
            <a:custGeom>
              <a:avLst/>
              <a:gdLst>
                <a:gd name="T0" fmla="*/ 0 w 126"/>
                <a:gd name="T1" fmla="*/ 4 h 260"/>
                <a:gd name="T2" fmla="*/ 29 w 126"/>
                <a:gd name="T3" fmla="*/ 4 h 260"/>
                <a:gd name="T4" fmla="*/ 29 w 126"/>
                <a:gd name="T5" fmla="*/ 64 h 260"/>
                <a:gd name="T6" fmla="*/ 30 w 126"/>
                <a:gd name="T7" fmla="*/ 64 h 260"/>
                <a:gd name="T8" fmla="*/ 67 w 126"/>
                <a:gd name="T9" fmla="*/ 16 h 260"/>
                <a:gd name="T10" fmla="*/ 126 w 126"/>
                <a:gd name="T11" fmla="*/ 1 h 260"/>
                <a:gd name="T12" fmla="*/ 126 w 126"/>
                <a:gd name="T13" fmla="*/ 32 h 260"/>
                <a:gd name="T14" fmla="*/ 88 w 126"/>
                <a:gd name="T15" fmla="*/ 38 h 260"/>
                <a:gd name="T16" fmla="*/ 58 w 126"/>
                <a:gd name="T17" fmla="*/ 57 h 260"/>
                <a:gd name="T18" fmla="*/ 38 w 126"/>
                <a:gd name="T19" fmla="*/ 87 h 260"/>
                <a:gd name="T20" fmla="*/ 31 w 126"/>
                <a:gd name="T21" fmla="*/ 124 h 260"/>
                <a:gd name="T22" fmla="*/ 31 w 126"/>
                <a:gd name="T23" fmla="*/ 260 h 260"/>
                <a:gd name="T24" fmla="*/ 0 w 126"/>
                <a:gd name="T25" fmla="*/ 260 h 260"/>
                <a:gd name="T26" fmla="*/ 0 w 126"/>
                <a:gd name="T27" fmla="*/ 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6" h="260">
                  <a:moveTo>
                    <a:pt x="0" y="4"/>
                  </a:moveTo>
                  <a:cubicBezTo>
                    <a:pt x="29" y="4"/>
                    <a:pt x="29" y="4"/>
                    <a:pt x="29" y="4"/>
                  </a:cubicBezTo>
                  <a:cubicBezTo>
                    <a:pt x="29" y="64"/>
                    <a:pt x="29" y="64"/>
                    <a:pt x="29" y="64"/>
                  </a:cubicBezTo>
                  <a:cubicBezTo>
                    <a:pt x="30" y="64"/>
                    <a:pt x="30" y="64"/>
                    <a:pt x="30" y="64"/>
                  </a:cubicBezTo>
                  <a:cubicBezTo>
                    <a:pt x="38" y="44"/>
                    <a:pt x="50" y="28"/>
                    <a:pt x="67" y="16"/>
                  </a:cubicBezTo>
                  <a:cubicBezTo>
                    <a:pt x="83" y="5"/>
                    <a:pt x="103" y="0"/>
                    <a:pt x="126" y="1"/>
                  </a:cubicBezTo>
                  <a:cubicBezTo>
                    <a:pt x="126" y="32"/>
                    <a:pt x="126" y="32"/>
                    <a:pt x="126" y="32"/>
                  </a:cubicBezTo>
                  <a:cubicBezTo>
                    <a:pt x="112" y="31"/>
                    <a:pt x="99" y="33"/>
                    <a:pt x="88" y="38"/>
                  </a:cubicBezTo>
                  <a:cubicBezTo>
                    <a:pt x="76" y="42"/>
                    <a:pt x="66" y="49"/>
                    <a:pt x="58" y="57"/>
                  </a:cubicBezTo>
                  <a:cubicBezTo>
                    <a:pt x="49" y="65"/>
                    <a:pt x="43" y="75"/>
                    <a:pt x="38" y="87"/>
                  </a:cubicBezTo>
                  <a:cubicBezTo>
                    <a:pt x="34" y="98"/>
                    <a:pt x="31" y="111"/>
                    <a:pt x="31" y="124"/>
                  </a:cubicBezTo>
                  <a:cubicBezTo>
                    <a:pt x="31" y="260"/>
                    <a:pt x="31" y="260"/>
                    <a:pt x="31" y="260"/>
                  </a:cubicBezTo>
                  <a:cubicBezTo>
                    <a:pt x="0" y="260"/>
                    <a:pt x="0" y="260"/>
                    <a:pt x="0" y="260"/>
                  </a:cubicBezTo>
                  <a:lnTo>
                    <a:pt x="0" y="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a:p>
          </p:txBody>
        </p:sp>
        <p:sp>
          <p:nvSpPr>
            <p:cNvPr id="10" name="Freeform 8">
              <a:extLst>
                <a:ext uri="{FF2B5EF4-FFF2-40B4-BE49-F238E27FC236}">
                  <a16:creationId xmlns:a16="http://schemas.microsoft.com/office/drawing/2014/main" id="{63C34EF4-885E-4B65-A5D6-F4E78AF067AF}"/>
                </a:ext>
              </a:extLst>
            </p:cNvPr>
            <p:cNvSpPr>
              <a:spLocks/>
            </p:cNvSpPr>
            <p:nvPr/>
          </p:nvSpPr>
          <p:spPr bwMode="auto">
            <a:xfrm>
              <a:off x="10837863" y="958851"/>
              <a:ext cx="207963" cy="234950"/>
            </a:xfrm>
            <a:custGeom>
              <a:avLst/>
              <a:gdLst>
                <a:gd name="T0" fmla="*/ 0 w 131"/>
                <a:gd name="T1" fmla="*/ 0 h 148"/>
                <a:gd name="T2" fmla="*/ 20 w 131"/>
                <a:gd name="T3" fmla="*/ 0 h 148"/>
                <a:gd name="T4" fmla="*/ 66 w 131"/>
                <a:gd name="T5" fmla="*/ 130 h 148"/>
                <a:gd name="T6" fmla="*/ 67 w 131"/>
                <a:gd name="T7" fmla="*/ 130 h 148"/>
                <a:gd name="T8" fmla="*/ 112 w 131"/>
                <a:gd name="T9" fmla="*/ 0 h 148"/>
                <a:gd name="T10" fmla="*/ 131 w 131"/>
                <a:gd name="T11" fmla="*/ 0 h 148"/>
                <a:gd name="T12" fmla="*/ 76 w 131"/>
                <a:gd name="T13" fmla="*/ 148 h 148"/>
                <a:gd name="T14" fmla="*/ 57 w 131"/>
                <a:gd name="T15" fmla="*/ 148 h 148"/>
                <a:gd name="T16" fmla="*/ 0 w 131"/>
                <a:gd name="T17"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48">
                  <a:moveTo>
                    <a:pt x="0" y="0"/>
                  </a:moveTo>
                  <a:lnTo>
                    <a:pt x="20" y="0"/>
                  </a:lnTo>
                  <a:lnTo>
                    <a:pt x="66" y="130"/>
                  </a:lnTo>
                  <a:lnTo>
                    <a:pt x="67" y="130"/>
                  </a:lnTo>
                  <a:lnTo>
                    <a:pt x="112" y="0"/>
                  </a:lnTo>
                  <a:lnTo>
                    <a:pt x="131" y="0"/>
                  </a:lnTo>
                  <a:lnTo>
                    <a:pt x="76" y="148"/>
                  </a:lnTo>
                  <a:lnTo>
                    <a:pt x="57" y="148"/>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a:p>
          </p:txBody>
        </p:sp>
        <p:sp>
          <p:nvSpPr>
            <p:cNvPr id="11" name="Freeform 9">
              <a:extLst>
                <a:ext uri="{FF2B5EF4-FFF2-40B4-BE49-F238E27FC236}">
                  <a16:creationId xmlns:a16="http://schemas.microsoft.com/office/drawing/2014/main" id="{51C6FF6B-CF73-4BC4-8630-88246AA5D546}"/>
                </a:ext>
              </a:extLst>
            </p:cNvPr>
            <p:cNvSpPr>
              <a:spLocks noEditPoints="1"/>
            </p:cNvSpPr>
            <p:nvPr/>
          </p:nvSpPr>
          <p:spPr bwMode="auto">
            <a:xfrm>
              <a:off x="11074400" y="868363"/>
              <a:ext cx="28575" cy="325438"/>
            </a:xfrm>
            <a:custGeom>
              <a:avLst/>
              <a:gdLst>
                <a:gd name="T0" fmla="*/ 0 w 18"/>
                <a:gd name="T1" fmla="*/ 0 h 205"/>
                <a:gd name="T2" fmla="*/ 18 w 18"/>
                <a:gd name="T3" fmla="*/ 0 h 205"/>
                <a:gd name="T4" fmla="*/ 18 w 18"/>
                <a:gd name="T5" fmla="*/ 29 h 205"/>
                <a:gd name="T6" fmla="*/ 0 w 18"/>
                <a:gd name="T7" fmla="*/ 29 h 205"/>
                <a:gd name="T8" fmla="*/ 0 w 18"/>
                <a:gd name="T9" fmla="*/ 0 h 205"/>
                <a:gd name="T10" fmla="*/ 0 w 18"/>
                <a:gd name="T11" fmla="*/ 57 h 205"/>
                <a:gd name="T12" fmla="*/ 18 w 18"/>
                <a:gd name="T13" fmla="*/ 57 h 205"/>
                <a:gd name="T14" fmla="*/ 18 w 18"/>
                <a:gd name="T15" fmla="*/ 205 h 205"/>
                <a:gd name="T16" fmla="*/ 0 w 18"/>
                <a:gd name="T17" fmla="*/ 205 h 205"/>
                <a:gd name="T18" fmla="*/ 0 w 18"/>
                <a:gd name="T19" fmla="*/ 57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205">
                  <a:moveTo>
                    <a:pt x="0" y="0"/>
                  </a:moveTo>
                  <a:lnTo>
                    <a:pt x="18" y="0"/>
                  </a:lnTo>
                  <a:lnTo>
                    <a:pt x="18" y="29"/>
                  </a:lnTo>
                  <a:lnTo>
                    <a:pt x="0" y="29"/>
                  </a:lnTo>
                  <a:lnTo>
                    <a:pt x="0" y="0"/>
                  </a:lnTo>
                  <a:close/>
                  <a:moveTo>
                    <a:pt x="0" y="57"/>
                  </a:moveTo>
                  <a:lnTo>
                    <a:pt x="18" y="57"/>
                  </a:lnTo>
                  <a:lnTo>
                    <a:pt x="18" y="205"/>
                  </a:lnTo>
                  <a:lnTo>
                    <a:pt x="0" y="205"/>
                  </a:lnTo>
                  <a:lnTo>
                    <a:pt x="0" y="5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a:p>
          </p:txBody>
        </p:sp>
        <p:sp>
          <p:nvSpPr>
            <p:cNvPr id="12" name="Freeform 10">
              <a:extLst>
                <a:ext uri="{FF2B5EF4-FFF2-40B4-BE49-F238E27FC236}">
                  <a16:creationId xmlns:a16="http://schemas.microsoft.com/office/drawing/2014/main" id="{1E4361F4-9E1F-4BAE-BF14-E19373EE4674}"/>
                </a:ext>
              </a:extLst>
            </p:cNvPr>
            <p:cNvSpPr>
              <a:spLocks/>
            </p:cNvSpPr>
            <p:nvPr/>
          </p:nvSpPr>
          <p:spPr bwMode="auto">
            <a:xfrm>
              <a:off x="11145838" y="952501"/>
              <a:ext cx="207963" cy="247650"/>
            </a:xfrm>
            <a:custGeom>
              <a:avLst/>
              <a:gdLst>
                <a:gd name="T0" fmla="*/ 193 w 226"/>
                <a:gd name="T1" fmla="*/ 88 h 270"/>
                <a:gd name="T2" fmla="*/ 169 w 226"/>
                <a:gd name="T3" fmla="*/ 43 h 270"/>
                <a:gd name="T4" fmla="*/ 121 w 226"/>
                <a:gd name="T5" fmla="*/ 26 h 270"/>
                <a:gd name="T6" fmla="*/ 82 w 226"/>
                <a:gd name="T7" fmla="*/ 36 h 270"/>
                <a:gd name="T8" fmla="*/ 54 w 226"/>
                <a:gd name="T9" fmla="*/ 60 h 270"/>
                <a:gd name="T10" fmla="*/ 37 w 226"/>
                <a:gd name="T11" fmla="*/ 95 h 270"/>
                <a:gd name="T12" fmla="*/ 31 w 226"/>
                <a:gd name="T13" fmla="*/ 135 h 270"/>
                <a:gd name="T14" fmla="*/ 37 w 226"/>
                <a:gd name="T15" fmla="*/ 175 h 270"/>
                <a:gd name="T16" fmla="*/ 54 w 226"/>
                <a:gd name="T17" fmla="*/ 210 h 270"/>
                <a:gd name="T18" fmla="*/ 82 w 226"/>
                <a:gd name="T19" fmla="*/ 235 h 270"/>
                <a:gd name="T20" fmla="*/ 121 w 226"/>
                <a:gd name="T21" fmla="*/ 244 h 270"/>
                <a:gd name="T22" fmla="*/ 148 w 226"/>
                <a:gd name="T23" fmla="*/ 239 h 270"/>
                <a:gd name="T24" fmla="*/ 171 w 226"/>
                <a:gd name="T25" fmla="*/ 224 h 270"/>
                <a:gd name="T26" fmla="*/ 187 w 226"/>
                <a:gd name="T27" fmla="*/ 201 h 270"/>
                <a:gd name="T28" fmla="*/ 195 w 226"/>
                <a:gd name="T29" fmla="*/ 171 h 270"/>
                <a:gd name="T30" fmla="*/ 226 w 226"/>
                <a:gd name="T31" fmla="*/ 171 h 270"/>
                <a:gd name="T32" fmla="*/ 192 w 226"/>
                <a:gd name="T33" fmla="*/ 244 h 270"/>
                <a:gd name="T34" fmla="*/ 121 w 226"/>
                <a:gd name="T35" fmla="*/ 270 h 270"/>
                <a:gd name="T36" fmla="*/ 69 w 226"/>
                <a:gd name="T37" fmla="*/ 259 h 270"/>
                <a:gd name="T38" fmla="*/ 31 w 226"/>
                <a:gd name="T39" fmla="*/ 230 h 270"/>
                <a:gd name="T40" fmla="*/ 8 w 226"/>
                <a:gd name="T41" fmla="*/ 187 h 270"/>
                <a:gd name="T42" fmla="*/ 0 w 226"/>
                <a:gd name="T43" fmla="*/ 135 h 270"/>
                <a:gd name="T44" fmla="*/ 8 w 226"/>
                <a:gd name="T45" fmla="*/ 83 h 270"/>
                <a:gd name="T46" fmla="*/ 31 w 226"/>
                <a:gd name="T47" fmla="*/ 40 h 270"/>
                <a:gd name="T48" fmla="*/ 69 w 226"/>
                <a:gd name="T49" fmla="*/ 11 h 270"/>
                <a:gd name="T50" fmla="*/ 121 w 226"/>
                <a:gd name="T51" fmla="*/ 0 h 270"/>
                <a:gd name="T52" fmla="*/ 190 w 226"/>
                <a:gd name="T53" fmla="*/ 22 h 270"/>
                <a:gd name="T54" fmla="*/ 224 w 226"/>
                <a:gd name="T55" fmla="*/ 88 h 270"/>
                <a:gd name="T56" fmla="*/ 193 w 226"/>
                <a:gd name="T57" fmla="*/ 88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6" h="270">
                  <a:moveTo>
                    <a:pt x="193" y="88"/>
                  </a:moveTo>
                  <a:cubicBezTo>
                    <a:pt x="189" y="69"/>
                    <a:pt x="181" y="53"/>
                    <a:pt x="169" y="43"/>
                  </a:cubicBezTo>
                  <a:cubicBezTo>
                    <a:pt x="157" y="32"/>
                    <a:pt x="141" y="26"/>
                    <a:pt x="121" y="26"/>
                  </a:cubicBezTo>
                  <a:cubicBezTo>
                    <a:pt x="106" y="26"/>
                    <a:pt x="93" y="29"/>
                    <a:pt x="82" y="36"/>
                  </a:cubicBezTo>
                  <a:cubicBezTo>
                    <a:pt x="70" y="42"/>
                    <a:pt x="61" y="50"/>
                    <a:pt x="54" y="60"/>
                  </a:cubicBezTo>
                  <a:cubicBezTo>
                    <a:pt x="46" y="71"/>
                    <a:pt x="41" y="82"/>
                    <a:pt x="37" y="95"/>
                  </a:cubicBezTo>
                  <a:cubicBezTo>
                    <a:pt x="33" y="108"/>
                    <a:pt x="31" y="122"/>
                    <a:pt x="31" y="135"/>
                  </a:cubicBezTo>
                  <a:cubicBezTo>
                    <a:pt x="31" y="149"/>
                    <a:pt x="33" y="162"/>
                    <a:pt x="37" y="175"/>
                  </a:cubicBezTo>
                  <a:cubicBezTo>
                    <a:pt x="41" y="188"/>
                    <a:pt x="46" y="200"/>
                    <a:pt x="54" y="210"/>
                  </a:cubicBezTo>
                  <a:cubicBezTo>
                    <a:pt x="61" y="220"/>
                    <a:pt x="70" y="228"/>
                    <a:pt x="82" y="235"/>
                  </a:cubicBezTo>
                  <a:cubicBezTo>
                    <a:pt x="93" y="241"/>
                    <a:pt x="106" y="244"/>
                    <a:pt x="121" y="244"/>
                  </a:cubicBezTo>
                  <a:cubicBezTo>
                    <a:pt x="130" y="244"/>
                    <a:pt x="139" y="242"/>
                    <a:pt x="148" y="239"/>
                  </a:cubicBezTo>
                  <a:cubicBezTo>
                    <a:pt x="157" y="235"/>
                    <a:pt x="164" y="230"/>
                    <a:pt x="171" y="224"/>
                  </a:cubicBezTo>
                  <a:cubicBezTo>
                    <a:pt x="177" y="217"/>
                    <a:pt x="183" y="209"/>
                    <a:pt x="187" y="201"/>
                  </a:cubicBezTo>
                  <a:cubicBezTo>
                    <a:pt x="191" y="192"/>
                    <a:pt x="194" y="182"/>
                    <a:pt x="195" y="171"/>
                  </a:cubicBezTo>
                  <a:cubicBezTo>
                    <a:pt x="226" y="171"/>
                    <a:pt x="226" y="171"/>
                    <a:pt x="226" y="171"/>
                  </a:cubicBezTo>
                  <a:cubicBezTo>
                    <a:pt x="222" y="202"/>
                    <a:pt x="210" y="227"/>
                    <a:pt x="192" y="244"/>
                  </a:cubicBezTo>
                  <a:cubicBezTo>
                    <a:pt x="173" y="262"/>
                    <a:pt x="149" y="270"/>
                    <a:pt x="121" y="270"/>
                  </a:cubicBezTo>
                  <a:cubicBezTo>
                    <a:pt x="101" y="270"/>
                    <a:pt x="84" y="267"/>
                    <a:pt x="69" y="259"/>
                  </a:cubicBezTo>
                  <a:cubicBezTo>
                    <a:pt x="54" y="252"/>
                    <a:pt x="41" y="242"/>
                    <a:pt x="31" y="230"/>
                  </a:cubicBezTo>
                  <a:cubicBezTo>
                    <a:pt x="21" y="218"/>
                    <a:pt x="13" y="204"/>
                    <a:pt x="8" y="187"/>
                  </a:cubicBezTo>
                  <a:cubicBezTo>
                    <a:pt x="3" y="171"/>
                    <a:pt x="0" y="154"/>
                    <a:pt x="0" y="135"/>
                  </a:cubicBezTo>
                  <a:cubicBezTo>
                    <a:pt x="0" y="117"/>
                    <a:pt x="3" y="100"/>
                    <a:pt x="8" y="83"/>
                  </a:cubicBezTo>
                  <a:cubicBezTo>
                    <a:pt x="13" y="67"/>
                    <a:pt x="21" y="52"/>
                    <a:pt x="31" y="40"/>
                  </a:cubicBezTo>
                  <a:cubicBezTo>
                    <a:pt x="41" y="28"/>
                    <a:pt x="54" y="18"/>
                    <a:pt x="69" y="11"/>
                  </a:cubicBezTo>
                  <a:cubicBezTo>
                    <a:pt x="84" y="4"/>
                    <a:pt x="101" y="0"/>
                    <a:pt x="121" y="0"/>
                  </a:cubicBezTo>
                  <a:cubicBezTo>
                    <a:pt x="148" y="0"/>
                    <a:pt x="171" y="7"/>
                    <a:pt x="190" y="22"/>
                  </a:cubicBezTo>
                  <a:cubicBezTo>
                    <a:pt x="209" y="36"/>
                    <a:pt x="221" y="58"/>
                    <a:pt x="224" y="88"/>
                  </a:cubicBezTo>
                  <a:lnTo>
                    <a:pt x="193" y="8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a:p>
          </p:txBody>
        </p:sp>
        <p:sp>
          <p:nvSpPr>
            <p:cNvPr id="13" name="Freeform 11">
              <a:extLst>
                <a:ext uri="{FF2B5EF4-FFF2-40B4-BE49-F238E27FC236}">
                  <a16:creationId xmlns:a16="http://schemas.microsoft.com/office/drawing/2014/main" id="{ED242030-ED87-46B4-96AA-30AC2E9C29DB}"/>
                </a:ext>
              </a:extLst>
            </p:cNvPr>
            <p:cNvSpPr>
              <a:spLocks noEditPoints="1"/>
            </p:cNvSpPr>
            <p:nvPr/>
          </p:nvSpPr>
          <p:spPr bwMode="auto">
            <a:xfrm>
              <a:off x="11382375" y="952501"/>
              <a:ext cx="207963" cy="247650"/>
            </a:xfrm>
            <a:custGeom>
              <a:avLst/>
              <a:gdLst>
                <a:gd name="T0" fmla="*/ 31 w 228"/>
                <a:gd name="T1" fmla="*/ 144 h 270"/>
                <a:gd name="T2" fmla="*/ 36 w 228"/>
                <a:gd name="T3" fmla="*/ 179 h 270"/>
                <a:gd name="T4" fmla="*/ 51 w 228"/>
                <a:gd name="T5" fmla="*/ 211 h 270"/>
                <a:gd name="T6" fmla="*/ 77 w 228"/>
                <a:gd name="T7" fmla="*/ 235 h 270"/>
                <a:gd name="T8" fmla="*/ 115 w 228"/>
                <a:gd name="T9" fmla="*/ 244 h 270"/>
                <a:gd name="T10" fmla="*/ 169 w 228"/>
                <a:gd name="T11" fmla="*/ 226 h 270"/>
                <a:gd name="T12" fmla="*/ 196 w 228"/>
                <a:gd name="T13" fmla="*/ 179 h 270"/>
                <a:gd name="T14" fmla="*/ 227 w 228"/>
                <a:gd name="T15" fmla="*/ 179 h 270"/>
                <a:gd name="T16" fmla="*/ 190 w 228"/>
                <a:gd name="T17" fmla="*/ 246 h 270"/>
                <a:gd name="T18" fmla="*/ 115 w 228"/>
                <a:gd name="T19" fmla="*/ 270 h 270"/>
                <a:gd name="T20" fmla="*/ 63 w 228"/>
                <a:gd name="T21" fmla="*/ 259 h 270"/>
                <a:gd name="T22" fmla="*/ 27 w 228"/>
                <a:gd name="T23" fmla="*/ 230 h 270"/>
                <a:gd name="T24" fmla="*/ 7 w 228"/>
                <a:gd name="T25" fmla="*/ 187 h 270"/>
                <a:gd name="T26" fmla="*/ 0 w 228"/>
                <a:gd name="T27" fmla="*/ 135 h 270"/>
                <a:gd name="T28" fmla="*/ 7 w 228"/>
                <a:gd name="T29" fmla="*/ 86 h 270"/>
                <a:gd name="T30" fmla="*/ 27 w 228"/>
                <a:gd name="T31" fmla="*/ 42 h 270"/>
                <a:gd name="T32" fmla="*/ 63 w 228"/>
                <a:gd name="T33" fmla="*/ 12 h 270"/>
                <a:gd name="T34" fmla="*/ 115 w 228"/>
                <a:gd name="T35" fmla="*/ 0 h 270"/>
                <a:gd name="T36" fmla="*/ 168 w 228"/>
                <a:gd name="T37" fmla="*/ 12 h 270"/>
                <a:gd name="T38" fmla="*/ 203 w 228"/>
                <a:gd name="T39" fmla="*/ 45 h 270"/>
                <a:gd name="T40" fmla="*/ 223 w 228"/>
                <a:gd name="T41" fmla="*/ 91 h 270"/>
                <a:gd name="T42" fmla="*/ 228 w 228"/>
                <a:gd name="T43" fmla="*/ 144 h 270"/>
                <a:gd name="T44" fmla="*/ 31 w 228"/>
                <a:gd name="T45" fmla="*/ 144 h 270"/>
                <a:gd name="T46" fmla="*/ 197 w 228"/>
                <a:gd name="T47" fmla="*/ 117 h 270"/>
                <a:gd name="T48" fmla="*/ 190 w 228"/>
                <a:gd name="T49" fmla="*/ 83 h 270"/>
                <a:gd name="T50" fmla="*/ 174 w 228"/>
                <a:gd name="T51" fmla="*/ 54 h 270"/>
                <a:gd name="T52" fmla="*/ 149 w 228"/>
                <a:gd name="T53" fmla="*/ 34 h 270"/>
                <a:gd name="T54" fmla="*/ 115 w 228"/>
                <a:gd name="T55" fmla="*/ 26 h 270"/>
                <a:gd name="T56" fmla="*/ 81 w 228"/>
                <a:gd name="T57" fmla="*/ 34 h 270"/>
                <a:gd name="T58" fmla="*/ 56 w 228"/>
                <a:gd name="T59" fmla="*/ 54 h 270"/>
                <a:gd name="T60" fmla="*/ 39 w 228"/>
                <a:gd name="T61" fmla="*/ 83 h 270"/>
                <a:gd name="T62" fmla="*/ 31 w 228"/>
                <a:gd name="T63" fmla="*/ 117 h 270"/>
                <a:gd name="T64" fmla="*/ 197 w 228"/>
                <a:gd name="T65" fmla="*/ 117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8" h="270">
                  <a:moveTo>
                    <a:pt x="31" y="144"/>
                  </a:moveTo>
                  <a:cubicBezTo>
                    <a:pt x="31" y="155"/>
                    <a:pt x="33" y="167"/>
                    <a:pt x="36" y="179"/>
                  </a:cubicBezTo>
                  <a:cubicBezTo>
                    <a:pt x="39" y="191"/>
                    <a:pt x="44" y="201"/>
                    <a:pt x="51" y="211"/>
                  </a:cubicBezTo>
                  <a:cubicBezTo>
                    <a:pt x="58" y="221"/>
                    <a:pt x="66" y="228"/>
                    <a:pt x="77" y="235"/>
                  </a:cubicBezTo>
                  <a:cubicBezTo>
                    <a:pt x="88" y="241"/>
                    <a:pt x="100" y="244"/>
                    <a:pt x="115" y="244"/>
                  </a:cubicBezTo>
                  <a:cubicBezTo>
                    <a:pt x="138" y="244"/>
                    <a:pt x="156" y="238"/>
                    <a:pt x="169" y="226"/>
                  </a:cubicBezTo>
                  <a:cubicBezTo>
                    <a:pt x="182" y="214"/>
                    <a:pt x="191" y="198"/>
                    <a:pt x="196" y="179"/>
                  </a:cubicBezTo>
                  <a:cubicBezTo>
                    <a:pt x="227" y="179"/>
                    <a:pt x="227" y="179"/>
                    <a:pt x="227" y="179"/>
                  </a:cubicBezTo>
                  <a:cubicBezTo>
                    <a:pt x="220" y="208"/>
                    <a:pt x="208" y="230"/>
                    <a:pt x="190" y="246"/>
                  </a:cubicBezTo>
                  <a:cubicBezTo>
                    <a:pt x="173" y="262"/>
                    <a:pt x="148" y="270"/>
                    <a:pt x="115" y="270"/>
                  </a:cubicBezTo>
                  <a:cubicBezTo>
                    <a:pt x="95" y="270"/>
                    <a:pt x="77" y="267"/>
                    <a:pt x="63" y="259"/>
                  </a:cubicBezTo>
                  <a:cubicBezTo>
                    <a:pt x="48" y="252"/>
                    <a:pt x="36" y="242"/>
                    <a:pt x="27" y="230"/>
                  </a:cubicBezTo>
                  <a:cubicBezTo>
                    <a:pt x="18" y="218"/>
                    <a:pt x="11" y="203"/>
                    <a:pt x="7" y="187"/>
                  </a:cubicBezTo>
                  <a:cubicBezTo>
                    <a:pt x="2" y="171"/>
                    <a:pt x="0" y="153"/>
                    <a:pt x="0" y="135"/>
                  </a:cubicBezTo>
                  <a:cubicBezTo>
                    <a:pt x="0" y="118"/>
                    <a:pt x="2" y="102"/>
                    <a:pt x="7" y="86"/>
                  </a:cubicBezTo>
                  <a:cubicBezTo>
                    <a:pt x="11" y="69"/>
                    <a:pt x="18" y="55"/>
                    <a:pt x="27" y="42"/>
                  </a:cubicBezTo>
                  <a:cubicBezTo>
                    <a:pt x="36" y="30"/>
                    <a:pt x="48" y="19"/>
                    <a:pt x="63" y="12"/>
                  </a:cubicBezTo>
                  <a:cubicBezTo>
                    <a:pt x="77" y="4"/>
                    <a:pt x="95" y="0"/>
                    <a:pt x="115" y="0"/>
                  </a:cubicBezTo>
                  <a:cubicBezTo>
                    <a:pt x="136" y="0"/>
                    <a:pt x="153" y="4"/>
                    <a:pt x="168" y="12"/>
                  </a:cubicBezTo>
                  <a:cubicBezTo>
                    <a:pt x="182" y="21"/>
                    <a:pt x="194" y="31"/>
                    <a:pt x="203" y="45"/>
                  </a:cubicBezTo>
                  <a:cubicBezTo>
                    <a:pt x="212" y="58"/>
                    <a:pt x="219" y="74"/>
                    <a:pt x="223" y="91"/>
                  </a:cubicBezTo>
                  <a:cubicBezTo>
                    <a:pt x="227" y="108"/>
                    <a:pt x="228" y="126"/>
                    <a:pt x="228" y="144"/>
                  </a:cubicBezTo>
                  <a:lnTo>
                    <a:pt x="31" y="144"/>
                  </a:lnTo>
                  <a:close/>
                  <a:moveTo>
                    <a:pt x="197" y="117"/>
                  </a:moveTo>
                  <a:cubicBezTo>
                    <a:pt x="196" y="105"/>
                    <a:pt x="194" y="94"/>
                    <a:pt x="190" y="83"/>
                  </a:cubicBezTo>
                  <a:cubicBezTo>
                    <a:pt x="187" y="72"/>
                    <a:pt x="181" y="63"/>
                    <a:pt x="174" y="54"/>
                  </a:cubicBezTo>
                  <a:cubicBezTo>
                    <a:pt x="167" y="46"/>
                    <a:pt x="159" y="39"/>
                    <a:pt x="149" y="34"/>
                  </a:cubicBezTo>
                  <a:cubicBezTo>
                    <a:pt x="139" y="29"/>
                    <a:pt x="128" y="26"/>
                    <a:pt x="115" y="26"/>
                  </a:cubicBezTo>
                  <a:cubicBezTo>
                    <a:pt x="102" y="26"/>
                    <a:pt x="91" y="29"/>
                    <a:pt x="81" y="34"/>
                  </a:cubicBezTo>
                  <a:cubicBezTo>
                    <a:pt x="71" y="39"/>
                    <a:pt x="63" y="46"/>
                    <a:pt x="56" y="54"/>
                  </a:cubicBezTo>
                  <a:cubicBezTo>
                    <a:pt x="49" y="63"/>
                    <a:pt x="43" y="72"/>
                    <a:pt x="39" y="83"/>
                  </a:cubicBezTo>
                  <a:cubicBezTo>
                    <a:pt x="35" y="95"/>
                    <a:pt x="32" y="106"/>
                    <a:pt x="31" y="117"/>
                  </a:cubicBezTo>
                  <a:lnTo>
                    <a:pt x="197" y="11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a:p>
          </p:txBody>
        </p:sp>
        <p:sp>
          <p:nvSpPr>
            <p:cNvPr id="14" name="Freeform 12">
              <a:extLst>
                <a:ext uri="{FF2B5EF4-FFF2-40B4-BE49-F238E27FC236}">
                  <a16:creationId xmlns:a16="http://schemas.microsoft.com/office/drawing/2014/main" id="{E4BFF621-DD2D-4C10-B007-66375143B6D8}"/>
                </a:ext>
              </a:extLst>
            </p:cNvPr>
            <p:cNvSpPr>
              <a:spLocks/>
            </p:cNvSpPr>
            <p:nvPr/>
          </p:nvSpPr>
          <p:spPr bwMode="auto">
            <a:xfrm>
              <a:off x="11615738" y="952501"/>
              <a:ext cx="190500" cy="247650"/>
            </a:xfrm>
            <a:custGeom>
              <a:avLst/>
              <a:gdLst>
                <a:gd name="T0" fmla="*/ 168 w 208"/>
                <a:gd name="T1" fmla="*/ 82 h 270"/>
                <a:gd name="T2" fmla="*/ 162 w 208"/>
                <a:gd name="T3" fmla="*/ 57 h 270"/>
                <a:gd name="T4" fmla="*/ 147 w 208"/>
                <a:gd name="T5" fmla="*/ 40 h 270"/>
                <a:gd name="T6" fmla="*/ 126 w 208"/>
                <a:gd name="T7" fmla="*/ 29 h 270"/>
                <a:gd name="T8" fmla="*/ 101 w 208"/>
                <a:gd name="T9" fmla="*/ 26 h 270"/>
                <a:gd name="T10" fmla="*/ 80 w 208"/>
                <a:gd name="T11" fmla="*/ 28 h 270"/>
                <a:gd name="T12" fmla="*/ 60 w 208"/>
                <a:gd name="T13" fmla="*/ 36 h 270"/>
                <a:gd name="T14" fmla="*/ 46 w 208"/>
                <a:gd name="T15" fmla="*/ 50 h 270"/>
                <a:gd name="T16" fmla="*/ 41 w 208"/>
                <a:gd name="T17" fmla="*/ 70 h 270"/>
                <a:gd name="T18" fmla="*/ 46 w 208"/>
                <a:gd name="T19" fmla="*/ 88 h 270"/>
                <a:gd name="T20" fmla="*/ 59 w 208"/>
                <a:gd name="T21" fmla="*/ 100 h 270"/>
                <a:gd name="T22" fmla="*/ 76 w 208"/>
                <a:gd name="T23" fmla="*/ 108 h 270"/>
                <a:gd name="T24" fmla="*/ 94 w 208"/>
                <a:gd name="T25" fmla="*/ 113 h 270"/>
                <a:gd name="T26" fmla="*/ 135 w 208"/>
                <a:gd name="T27" fmla="*/ 123 h 270"/>
                <a:gd name="T28" fmla="*/ 162 w 208"/>
                <a:gd name="T29" fmla="*/ 130 h 270"/>
                <a:gd name="T30" fmla="*/ 185 w 208"/>
                <a:gd name="T31" fmla="*/ 144 h 270"/>
                <a:gd name="T32" fmla="*/ 202 w 208"/>
                <a:gd name="T33" fmla="*/ 164 h 270"/>
                <a:gd name="T34" fmla="*/ 208 w 208"/>
                <a:gd name="T35" fmla="*/ 194 h 270"/>
                <a:gd name="T36" fmla="*/ 199 w 208"/>
                <a:gd name="T37" fmla="*/ 229 h 270"/>
                <a:gd name="T38" fmla="*/ 175 w 208"/>
                <a:gd name="T39" fmla="*/ 253 h 270"/>
                <a:gd name="T40" fmla="*/ 142 w 208"/>
                <a:gd name="T41" fmla="*/ 266 h 270"/>
                <a:gd name="T42" fmla="*/ 105 w 208"/>
                <a:gd name="T43" fmla="*/ 270 h 270"/>
                <a:gd name="T44" fmla="*/ 32 w 208"/>
                <a:gd name="T45" fmla="*/ 249 h 270"/>
                <a:gd name="T46" fmla="*/ 0 w 208"/>
                <a:gd name="T47" fmla="*/ 180 h 270"/>
                <a:gd name="T48" fmla="*/ 32 w 208"/>
                <a:gd name="T49" fmla="*/ 180 h 270"/>
                <a:gd name="T50" fmla="*/ 55 w 208"/>
                <a:gd name="T51" fmla="*/ 228 h 270"/>
                <a:gd name="T52" fmla="*/ 107 w 208"/>
                <a:gd name="T53" fmla="*/ 244 h 270"/>
                <a:gd name="T54" fmla="*/ 130 w 208"/>
                <a:gd name="T55" fmla="*/ 242 h 270"/>
                <a:gd name="T56" fmla="*/ 153 w 208"/>
                <a:gd name="T57" fmla="*/ 233 h 270"/>
                <a:gd name="T58" fmla="*/ 170 w 208"/>
                <a:gd name="T59" fmla="*/ 218 h 270"/>
                <a:gd name="T60" fmla="*/ 177 w 208"/>
                <a:gd name="T61" fmla="*/ 196 h 270"/>
                <a:gd name="T62" fmla="*/ 172 w 208"/>
                <a:gd name="T63" fmla="*/ 177 h 270"/>
                <a:gd name="T64" fmla="*/ 159 w 208"/>
                <a:gd name="T65" fmla="*/ 164 h 270"/>
                <a:gd name="T66" fmla="*/ 141 w 208"/>
                <a:gd name="T67" fmla="*/ 155 h 270"/>
                <a:gd name="T68" fmla="*/ 121 w 208"/>
                <a:gd name="T69" fmla="*/ 149 h 270"/>
                <a:gd name="T70" fmla="*/ 81 w 208"/>
                <a:gd name="T71" fmla="*/ 140 h 270"/>
                <a:gd name="T72" fmla="*/ 52 w 208"/>
                <a:gd name="T73" fmla="*/ 131 h 270"/>
                <a:gd name="T74" fmla="*/ 30 w 208"/>
                <a:gd name="T75" fmla="*/ 118 h 270"/>
                <a:gd name="T76" fmla="*/ 15 w 208"/>
                <a:gd name="T77" fmla="*/ 99 h 270"/>
                <a:gd name="T78" fmla="*/ 9 w 208"/>
                <a:gd name="T79" fmla="*/ 72 h 270"/>
                <a:gd name="T80" fmla="*/ 18 w 208"/>
                <a:gd name="T81" fmla="*/ 39 h 270"/>
                <a:gd name="T82" fmla="*/ 41 w 208"/>
                <a:gd name="T83" fmla="*/ 16 h 270"/>
                <a:gd name="T84" fmla="*/ 72 w 208"/>
                <a:gd name="T85" fmla="*/ 4 h 270"/>
                <a:gd name="T86" fmla="*/ 105 w 208"/>
                <a:gd name="T87" fmla="*/ 0 h 270"/>
                <a:gd name="T88" fmla="*/ 141 w 208"/>
                <a:gd name="T89" fmla="*/ 5 h 270"/>
                <a:gd name="T90" fmla="*/ 171 w 208"/>
                <a:gd name="T91" fmla="*/ 20 h 270"/>
                <a:gd name="T92" fmla="*/ 191 w 208"/>
                <a:gd name="T93" fmla="*/ 46 h 270"/>
                <a:gd name="T94" fmla="*/ 199 w 208"/>
                <a:gd name="T95" fmla="*/ 82 h 270"/>
                <a:gd name="T96" fmla="*/ 168 w 208"/>
                <a:gd name="T97" fmla="*/ 82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08" h="270">
                  <a:moveTo>
                    <a:pt x="168" y="82"/>
                  </a:moveTo>
                  <a:cubicBezTo>
                    <a:pt x="168" y="73"/>
                    <a:pt x="166" y="64"/>
                    <a:pt x="162" y="57"/>
                  </a:cubicBezTo>
                  <a:cubicBezTo>
                    <a:pt x="158" y="50"/>
                    <a:pt x="153" y="44"/>
                    <a:pt x="147" y="40"/>
                  </a:cubicBezTo>
                  <a:cubicBezTo>
                    <a:pt x="141" y="35"/>
                    <a:pt x="134" y="32"/>
                    <a:pt x="126" y="29"/>
                  </a:cubicBezTo>
                  <a:cubicBezTo>
                    <a:pt x="118" y="27"/>
                    <a:pt x="110" y="26"/>
                    <a:pt x="101" y="26"/>
                  </a:cubicBezTo>
                  <a:cubicBezTo>
                    <a:pt x="94" y="26"/>
                    <a:pt x="87" y="27"/>
                    <a:pt x="80" y="28"/>
                  </a:cubicBezTo>
                  <a:cubicBezTo>
                    <a:pt x="73" y="30"/>
                    <a:pt x="66" y="32"/>
                    <a:pt x="60" y="36"/>
                  </a:cubicBezTo>
                  <a:cubicBezTo>
                    <a:pt x="54" y="39"/>
                    <a:pt x="50" y="44"/>
                    <a:pt x="46" y="50"/>
                  </a:cubicBezTo>
                  <a:cubicBezTo>
                    <a:pt x="42" y="55"/>
                    <a:pt x="41" y="62"/>
                    <a:pt x="41" y="70"/>
                  </a:cubicBezTo>
                  <a:cubicBezTo>
                    <a:pt x="41" y="77"/>
                    <a:pt x="42" y="83"/>
                    <a:pt x="46" y="88"/>
                  </a:cubicBezTo>
                  <a:cubicBezTo>
                    <a:pt x="49" y="93"/>
                    <a:pt x="54" y="97"/>
                    <a:pt x="59" y="100"/>
                  </a:cubicBezTo>
                  <a:cubicBezTo>
                    <a:pt x="64" y="103"/>
                    <a:pt x="70" y="106"/>
                    <a:pt x="76" y="108"/>
                  </a:cubicBezTo>
                  <a:cubicBezTo>
                    <a:pt x="83" y="110"/>
                    <a:pt x="88" y="112"/>
                    <a:pt x="94" y="113"/>
                  </a:cubicBezTo>
                  <a:cubicBezTo>
                    <a:pt x="135" y="123"/>
                    <a:pt x="135" y="123"/>
                    <a:pt x="135" y="123"/>
                  </a:cubicBezTo>
                  <a:cubicBezTo>
                    <a:pt x="144" y="124"/>
                    <a:pt x="153" y="127"/>
                    <a:pt x="162" y="130"/>
                  </a:cubicBezTo>
                  <a:cubicBezTo>
                    <a:pt x="170" y="133"/>
                    <a:pt x="178" y="138"/>
                    <a:pt x="185" y="144"/>
                  </a:cubicBezTo>
                  <a:cubicBezTo>
                    <a:pt x="192" y="149"/>
                    <a:pt x="197" y="156"/>
                    <a:pt x="202" y="164"/>
                  </a:cubicBezTo>
                  <a:cubicBezTo>
                    <a:pt x="206" y="173"/>
                    <a:pt x="208" y="182"/>
                    <a:pt x="208" y="194"/>
                  </a:cubicBezTo>
                  <a:cubicBezTo>
                    <a:pt x="208" y="207"/>
                    <a:pt x="205" y="219"/>
                    <a:pt x="199" y="229"/>
                  </a:cubicBezTo>
                  <a:cubicBezTo>
                    <a:pt x="192" y="239"/>
                    <a:pt x="184" y="247"/>
                    <a:pt x="175" y="253"/>
                  </a:cubicBezTo>
                  <a:cubicBezTo>
                    <a:pt x="165" y="259"/>
                    <a:pt x="154" y="263"/>
                    <a:pt x="142" y="266"/>
                  </a:cubicBezTo>
                  <a:cubicBezTo>
                    <a:pt x="129" y="269"/>
                    <a:pt x="117" y="270"/>
                    <a:pt x="105" y="270"/>
                  </a:cubicBezTo>
                  <a:cubicBezTo>
                    <a:pt x="75" y="270"/>
                    <a:pt x="51" y="263"/>
                    <a:pt x="32" y="249"/>
                  </a:cubicBezTo>
                  <a:cubicBezTo>
                    <a:pt x="14" y="234"/>
                    <a:pt x="3" y="212"/>
                    <a:pt x="0" y="180"/>
                  </a:cubicBezTo>
                  <a:cubicBezTo>
                    <a:pt x="32" y="180"/>
                    <a:pt x="32" y="180"/>
                    <a:pt x="32" y="180"/>
                  </a:cubicBezTo>
                  <a:cubicBezTo>
                    <a:pt x="33" y="201"/>
                    <a:pt x="41" y="217"/>
                    <a:pt x="55" y="228"/>
                  </a:cubicBezTo>
                  <a:cubicBezTo>
                    <a:pt x="69" y="239"/>
                    <a:pt x="86" y="244"/>
                    <a:pt x="107" y="244"/>
                  </a:cubicBezTo>
                  <a:cubicBezTo>
                    <a:pt x="114" y="244"/>
                    <a:pt x="122" y="243"/>
                    <a:pt x="130" y="242"/>
                  </a:cubicBezTo>
                  <a:cubicBezTo>
                    <a:pt x="138" y="240"/>
                    <a:pt x="146" y="237"/>
                    <a:pt x="153" y="233"/>
                  </a:cubicBezTo>
                  <a:cubicBezTo>
                    <a:pt x="160" y="229"/>
                    <a:pt x="166" y="224"/>
                    <a:pt x="170" y="218"/>
                  </a:cubicBezTo>
                  <a:cubicBezTo>
                    <a:pt x="175" y="212"/>
                    <a:pt x="177" y="205"/>
                    <a:pt x="177" y="196"/>
                  </a:cubicBezTo>
                  <a:cubicBezTo>
                    <a:pt x="177" y="188"/>
                    <a:pt x="175" y="182"/>
                    <a:pt x="172" y="177"/>
                  </a:cubicBezTo>
                  <a:cubicBezTo>
                    <a:pt x="169" y="171"/>
                    <a:pt x="165" y="167"/>
                    <a:pt x="159" y="164"/>
                  </a:cubicBezTo>
                  <a:cubicBezTo>
                    <a:pt x="154" y="160"/>
                    <a:pt x="148" y="157"/>
                    <a:pt x="141" y="155"/>
                  </a:cubicBezTo>
                  <a:cubicBezTo>
                    <a:pt x="135" y="153"/>
                    <a:pt x="128" y="151"/>
                    <a:pt x="121" y="149"/>
                  </a:cubicBezTo>
                  <a:cubicBezTo>
                    <a:pt x="81" y="140"/>
                    <a:pt x="81" y="140"/>
                    <a:pt x="81" y="140"/>
                  </a:cubicBezTo>
                  <a:cubicBezTo>
                    <a:pt x="70" y="138"/>
                    <a:pt x="61" y="134"/>
                    <a:pt x="52" y="131"/>
                  </a:cubicBezTo>
                  <a:cubicBezTo>
                    <a:pt x="44" y="128"/>
                    <a:pt x="36" y="123"/>
                    <a:pt x="30" y="118"/>
                  </a:cubicBezTo>
                  <a:cubicBezTo>
                    <a:pt x="23" y="113"/>
                    <a:pt x="18" y="107"/>
                    <a:pt x="15" y="99"/>
                  </a:cubicBezTo>
                  <a:cubicBezTo>
                    <a:pt x="11" y="92"/>
                    <a:pt x="9" y="83"/>
                    <a:pt x="9" y="72"/>
                  </a:cubicBezTo>
                  <a:cubicBezTo>
                    <a:pt x="9" y="59"/>
                    <a:pt x="12" y="48"/>
                    <a:pt x="18" y="39"/>
                  </a:cubicBezTo>
                  <a:cubicBezTo>
                    <a:pt x="24" y="29"/>
                    <a:pt x="31" y="22"/>
                    <a:pt x="41" y="16"/>
                  </a:cubicBezTo>
                  <a:cubicBezTo>
                    <a:pt x="50" y="11"/>
                    <a:pt x="60" y="7"/>
                    <a:pt x="72" y="4"/>
                  </a:cubicBezTo>
                  <a:cubicBezTo>
                    <a:pt x="83" y="1"/>
                    <a:pt x="94" y="0"/>
                    <a:pt x="105" y="0"/>
                  </a:cubicBezTo>
                  <a:cubicBezTo>
                    <a:pt x="118" y="0"/>
                    <a:pt x="130" y="2"/>
                    <a:pt x="141" y="5"/>
                  </a:cubicBezTo>
                  <a:cubicBezTo>
                    <a:pt x="152" y="8"/>
                    <a:pt x="162" y="13"/>
                    <a:pt x="171" y="20"/>
                  </a:cubicBezTo>
                  <a:cubicBezTo>
                    <a:pt x="179" y="27"/>
                    <a:pt x="186" y="36"/>
                    <a:pt x="191" y="46"/>
                  </a:cubicBezTo>
                  <a:cubicBezTo>
                    <a:pt x="196" y="56"/>
                    <a:pt x="198" y="68"/>
                    <a:pt x="199" y="82"/>
                  </a:cubicBezTo>
                  <a:lnTo>
                    <a:pt x="168" y="82"/>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a:p>
          </p:txBody>
        </p:sp>
        <p:sp>
          <p:nvSpPr>
            <p:cNvPr id="15" name="Freeform 13">
              <a:extLst>
                <a:ext uri="{FF2B5EF4-FFF2-40B4-BE49-F238E27FC236}">
                  <a16:creationId xmlns:a16="http://schemas.microsoft.com/office/drawing/2014/main" id="{822D2733-D388-400E-9F2E-FFBEF33015D0}"/>
                </a:ext>
              </a:extLst>
            </p:cNvPr>
            <p:cNvSpPr>
              <a:spLocks noEditPoints="1"/>
            </p:cNvSpPr>
            <p:nvPr/>
          </p:nvSpPr>
          <p:spPr bwMode="auto">
            <a:xfrm>
              <a:off x="10855325" y="423863"/>
              <a:ext cx="320675" cy="334963"/>
            </a:xfrm>
            <a:custGeom>
              <a:avLst/>
              <a:gdLst>
                <a:gd name="T0" fmla="*/ 230 w 349"/>
                <a:gd name="T1" fmla="*/ 0 h 364"/>
                <a:gd name="T2" fmla="*/ 20 w 349"/>
                <a:gd name="T3" fmla="*/ 0 h 364"/>
                <a:gd name="T4" fmla="*/ 20 w 349"/>
                <a:gd name="T5" fmla="*/ 77 h 364"/>
                <a:gd name="T6" fmla="*/ 225 w 349"/>
                <a:gd name="T7" fmla="*/ 77 h 364"/>
                <a:gd name="T8" fmla="*/ 267 w 349"/>
                <a:gd name="T9" fmla="*/ 126 h 364"/>
                <a:gd name="T10" fmla="*/ 267 w 349"/>
                <a:gd name="T11" fmla="*/ 139 h 364"/>
                <a:gd name="T12" fmla="*/ 97 w 349"/>
                <a:gd name="T13" fmla="*/ 139 h 364"/>
                <a:gd name="T14" fmla="*/ 0 w 349"/>
                <a:gd name="T15" fmla="*/ 243 h 364"/>
                <a:gd name="T16" fmla="*/ 0 w 349"/>
                <a:gd name="T17" fmla="*/ 260 h 364"/>
                <a:gd name="T18" fmla="*/ 100 w 349"/>
                <a:gd name="T19" fmla="*/ 364 h 364"/>
                <a:gd name="T20" fmla="*/ 349 w 349"/>
                <a:gd name="T21" fmla="*/ 364 h 364"/>
                <a:gd name="T22" fmla="*/ 349 w 349"/>
                <a:gd name="T23" fmla="*/ 125 h 364"/>
                <a:gd name="T24" fmla="*/ 230 w 349"/>
                <a:gd name="T25" fmla="*/ 0 h 364"/>
                <a:gd name="T26" fmla="*/ 109 w 349"/>
                <a:gd name="T27" fmla="*/ 287 h 364"/>
                <a:gd name="T28" fmla="*/ 82 w 349"/>
                <a:gd name="T29" fmla="*/ 249 h 364"/>
                <a:gd name="T30" fmla="*/ 109 w 349"/>
                <a:gd name="T31" fmla="*/ 212 h 364"/>
                <a:gd name="T32" fmla="*/ 267 w 349"/>
                <a:gd name="T33" fmla="*/ 212 h 364"/>
                <a:gd name="T34" fmla="*/ 267 w 349"/>
                <a:gd name="T35" fmla="*/ 287 h 364"/>
                <a:gd name="T36" fmla="*/ 109 w 349"/>
                <a:gd name="T37" fmla="*/ 28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9" h="364">
                  <a:moveTo>
                    <a:pt x="230" y="0"/>
                  </a:moveTo>
                  <a:cubicBezTo>
                    <a:pt x="20" y="0"/>
                    <a:pt x="20" y="0"/>
                    <a:pt x="20" y="0"/>
                  </a:cubicBezTo>
                  <a:cubicBezTo>
                    <a:pt x="20" y="77"/>
                    <a:pt x="20" y="77"/>
                    <a:pt x="20" y="77"/>
                  </a:cubicBezTo>
                  <a:cubicBezTo>
                    <a:pt x="225" y="77"/>
                    <a:pt x="225" y="77"/>
                    <a:pt x="225" y="77"/>
                  </a:cubicBezTo>
                  <a:cubicBezTo>
                    <a:pt x="255" y="77"/>
                    <a:pt x="267" y="91"/>
                    <a:pt x="267" y="126"/>
                  </a:cubicBezTo>
                  <a:cubicBezTo>
                    <a:pt x="267" y="139"/>
                    <a:pt x="267" y="139"/>
                    <a:pt x="267" y="139"/>
                  </a:cubicBezTo>
                  <a:cubicBezTo>
                    <a:pt x="97" y="139"/>
                    <a:pt x="97" y="139"/>
                    <a:pt x="97" y="139"/>
                  </a:cubicBezTo>
                  <a:cubicBezTo>
                    <a:pt x="32" y="139"/>
                    <a:pt x="0" y="171"/>
                    <a:pt x="0" y="243"/>
                  </a:cubicBezTo>
                  <a:cubicBezTo>
                    <a:pt x="0" y="260"/>
                    <a:pt x="0" y="260"/>
                    <a:pt x="0" y="260"/>
                  </a:cubicBezTo>
                  <a:cubicBezTo>
                    <a:pt x="0" y="335"/>
                    <a:pt x="33" y="364"/>
                    <a:pt x="100" y="364"/>
                  </a:cubicBezTo>
                  <a:cubicBezTo>
                    <a:pt x="349" y="364"/>
                    <a:pt x="349" y="364"/>
                    <a:pt x="349" y="364"/>
                  </a:cubicBezTo>
                  <a:cubicBezTo>
                    <a:pt x="349" y="125"/>
                    <a:pt x="349" y="125"/>
                    <a:pt x="349" y="125"/>
                  </a:cubicBezTo>
                  <a:cubicBezTo>
                    <a:pt x="349" y="33"/>
                    <a:pt x="319" y="0"/>
                    <a:pt x="230" y="0"/>
                  </a:cubicBezTo>
                  <a:moveTo>
                    <a:pt x="109" y="287"/>
                  </a:moveTo>
                  <a:cubicBezTo>
                    <a:pt x="96" y="287"/>
                    <a:pt x="82" y="280"/>
                    <a:pt x="82" y="249"/>
                  </a:cubicBezTo>
                  <a:cubicBezTo>
                    <a:pt x="82" y="218"/>
                    <a:pt x="96" y="212"/>
                    <a:pt x="109" y="212"/>
                  </a:cubicBezTo>
                  <a:cubicBezTo>
                    <a:pt x="267" y="212"/>
                    <a:pt x="267" y="212"/>
                    <a:pt x="267" y="212"/>
                  </a:cubicBezTo>
                  <a:cubicBezTo>
                    <a:pt x="267" y="287"/>
                    <a:pt x="267" y="287"/>
                    <a:pt x="267" y="287"/>
                  </a:cubicBezTo>
                  <a:lnTo>
                    <a:pt x="109" y="2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a:p>
          </p:txBody>
        </p:sp>
        <p:sp>
          <p:nvSpPr>
            <p:cNvPr id="16" name="Freeform 14">
              <a:extLst>
                <a:ext uri="{FF2B5EF4-FFF2-40B4-BE49-F238E27FC236}">
                  <a16:creationId xmlns:a16="http://schemas.microsoft.com/office/drawing/2014/main" id="{5D021B19-354D-441D-8610-89897C441D12}"/>
                </a:ext>
              </a:extLst>
            </p:cNvPr>
            <p:cNvSpPr>
              <a:spLocks noEditPoints="1"/>
            </p:cNvSpPr>
            <p:nvPr/>
          </p:nvSpPr>
          <p:spPr bwMode="auto">
            <a:xfrm>
              <a:off x="11491913" y="423863"/>
              <a:ext cx="319088" cy="334963"/>
            </a:xfrm>
            <a:custGeom>
              <a:avLst/>
              <a:gdLst>
                <a:gd name="T0" fmla="*/ 230 w 349"/>
                <a:gd name="T1" fmla="*/ 0 h 364"/>
                <a:gd name="T2" fmla="*/ 20 w 349"/>
                <a:gd name="T3" fmla="*/ 0 h 364"/>
                <a:gd name="T4" fmla="*/ 20 w 349"/>
                <a:gd name="T5" fmla="*/ 77 h 364"/>
                <a:gd name="T6" fmla="*/ 225 w 349"/>
                <a:gd name="T7" fmla="*/ 77 h 364"/>
                <a:gd name="T8" fmla="*/ 267 w 349"/>
                <a:gd name="T9" fmla="*/ 126 h 364"/>
                <a:gd name="T10" fmla="*/ 267 w 349"/>
                <a:gd name="T11" fmla="*/ 139 h 364"/>
                <a:gd name="T12" fmla="*/ 97 w 349"/>
                <a:gd name="T13" fmla="*/ 139 h 364"/>
                <a:gd name="T14" fmla="*/ 0 w 349"/>
                <a:gd name="T15" fmla="*/ 243 h 364"/>
                <a:gd name="T16" fmla="*/ 0 w 349"/>
                <a:gd name="T17" fmla="*/ 260 h 364"/>
                <a:gd name="T18" fmla="*/ 100 w 349"/>
                <a:gd name="T19" fmla="*/ 364 h 364"/>
                <a:gd name="T20" fmla="*/ 349 w 349"/>
                <a:gd name="T21" fmla="*/ 364 h 364"/>
                <a:gd name="T22" fmla="*/ 349 w 349"/>
                <a:gd name="T23" fmla="*/ 125 h 364"/>
                <a:gd name="T24" fmla="*/ 230 w 349"/>
                <a:gd name="T25" fmla="*/ 0 h 364"/>
                <a:gd name="T26" fmla="*/ 109 w 349"/>
                <a:gd name="T27" fmla="*/ 287 h 364"/>
                <a:gd name="T28" fmla="*/ 82 w 349"/>
                <a:gd name="T29" fmla="*/ 249 h 364"/>
                <a:gd name="T30" fmla="*/ 109 w 349"/>
                <a:gd name="T31" fmla="*/ 212 h 364"/>
                <a:gd name="T32" fmla="*/ 267 w 349"/>
                <a:gd name="T33" fmla="*/ 212 h 364"/>
                <a:gd name="T34" fmla="*/ 267 w 349"/>
                <a:gd name="T35" fmla="*/ 287 h 364"/>
                <a:gd name="T36" fmla="*/ 109 w 349"/>
                <a:gd name="T37" fmla="*/ 287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9" h="364">
                  <a:moveTo>
                    <a:pt x="230" y="0"/>
                  </a:moveTo>
                  <a:cubicBezTo>
                    <a:pt x="20" y="0"/>
                    <a:pt x="20" y="0"/>
                    <a:pt x="20" y="0"/>
                  </a:cubicBezTo>
                  <a:cubicBezTo>
                    <a:pt x="20" y="77"/>
                    <a:pt x="20" y="77"/>
                    <a:pt x="20" y="77"/>
                  </a:cubicBezTo>
                  <a:cubicBezTo>
                    <a:pt x="225" y="77"/>
                    <a:pt x="225" y="77"/>
                    <a:pt x="225" y="77"/>
                  </a:cubicBezTo>
                  <a:cubicBezTo>
                    <a:pt x="255" y="77"/>
                    <a:pt x="267" y="91"/>
                    <a:pt x="267" y="126"/>
                  </a:cubicBezTo>
                  <a:cubicBezTo>
                    <a:pt x="267" y="139"/>
                    <a:pt x="267" y="139"/>
                    <a:pt x="267" y="139"/>
                  </a:cubicBezTo>
                  <a:cubicBezTo>
                    <a:pt x="97" y="139"/>
                    <a:pt x="97" y="139"/>
                    <a:pt x="97" y="139"/>
                  </a:cubicBezTo>
                  <a:cubicBezTo>
                    <a:pt x="32" y="139"/>
                    <a:pt x="0" y="171"/>
                    <a:pt x="0" y="243"/>
                  </a:cubicBezTo>
                  <a:cubicBezTo>
                    <a:pt x="0" y="260"/>
                    <a:pt x="0" y="260"/>
                    <a:pt x="0" y="260"/>
                  </a:cubicBezTo>
                  <a:cubicBezTo>
                    <a:pt x="0" y="335"/>
                    <a:pt x="33" y="364"/>
                    <a:pt x="100" y="364"/>
                  </a:cubicBezTo>
                  <a:cubicBezTo>
                    <a:pt x="349" y="364"/>
                    <a:pt x="349" y="364"/>
                    <a:pt x="349" y="364"/>
                  </a:cubicBezTo>
                  <a:cubicBezTo>
                    <a:pt x="349" y="125"/>
                    <a:pt x="349" y="125"/>
                    <a:pt x="349" y="125"/>
                  </a:cubicBezTo>
                  <a:cubicBezTo>
                    <a:pt x="349" y="33"/>
                    <a:pt x="319" y="0"/>
                    <a:pt x="230" y="0"/>
                  </a:cubicBezTo>
                  <a:moveTo>
                    <a:pt x="109" y="287"/>
                  </a:moveTo>
                  <a:cubicBezTo>
                    <a:pt x="96" y="287"/>
                    <a:pt x="82" y="280"/>
                    <a:pt x="82" y="249"/>
                  </a:cubicBezTo>
                  <a:cubicBezTo>
                    <a:pt x="82" y="218"/>
                    <a:pt x="96" y="212"/>
                    <a:pt x="109" y="212"/>
                  </a:cubicBezTo>
                  <a:cubicBezTo>
                    <a:pt x="267" y="212"/>
                    <a:pt x="267" y="212"/>
                    <a:pt x="267" y="212"/>
                  </a:cubicBezTo>
                  <a:cubicBezTo>
                    <a:pt x="267" y="287"/>
                    <a:pt x="267" y="287"/>
                    <a:pt x="267" y="287"/>
                  </a:cubicBezTo>
                  <a:lnTo>
                    <a:pt x="109" y="287"/>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a:p>
          </p:txBody>
        </p:sp>
        <p:sp>
          <p:nvSpPr>
            <p:cNvPr id="17" name="Freeform 15">
              <a:extLst>
                <a:ext uri="{FF2B5EF4-FFF2-40B4-BE49-F238E27FC236}">
                  <a16:creationId xmlns:a16="http://schemas.microsoft.com/office/drawing/2014/main" id="{A56727DE-0334-451B-A088-7FFD57373705}"/>
                </a:ext>
              </a:extLst>
            </p:cNvPr>
            <p:cNvSpPr>
              <a:spLocks/>
            </p:cNvSpPr>
            <p:nvPr/>
          </p:nvSpPr>
          <p:spPr bwMode="auto">
            <a:xfrm>
              <a:off x="10123488" y="423863"/>
              <a:ext cx="293688" cy="334963"/>
            </a:xfrm>
            <a:custGeom>
              <a:avLst/>
              <a:gdLst>
                <a:gd name="T0" fmla="*/ 0 w 185"/>
                <a:gd name="T1" fmla="*/ 0 h 211"/>
                <a:gd name="T2" fmla="*/ 0 w 185"/>
                <a:gd name="T3" fmla="*/ 45 h 211"/>
                <a:gd name="T4" fmla="*/ 68 w 185"/>
                <a:gd name="T5" fmla="*/ 45 h 211"/>
                <a:gd name="T6" fmla="*/ 68 w 185"/>
                <a:gd name="T7" fmla="*/ 211 h 211"/>
                <a:gd name="T8" fmla="*/ 117 w 185"/>
                <a:gd name="T9" fmla="*/ 211 h 211"/>
                <a:gd name="T10" fmla="*/ 117 w 185"/>
                <a:gd name="T11" fmla="*/ 45 h 211"/>
                <a:gd name="T12" fmla="*/ 185 w 185"/>
                <a:gd name="T13" fmla="*/ 45 h 211"/>
                <a:gd name="T14" fmla="*/ 185 w 185"/>
                <a:gd name="T15" fmla="*/ 0 h 211"/>
                <a:gd name="T16" fmla="*/ 0 w 185"/>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5" h="211">
                  <a:moveTo>
                    <a:pt x="0" y="0"/>
                  </a:moveTo>
                  <a:lnTo>
                    <a:pt x="0" y="45"/>
                  </a:lnTo>
                  <a:lnTo>
                    <a:pt x="68" y="45"/>
                  </a:lnTo>
                  <a:lnTo>
                    <a:pt x="68" y="211"/>
                  </a:lnTo>
                  <a:lnTo>
                    <a:pt x="117" y="211"/>
                  </a:lnTo>
                  <a:lnTo>
                    <a:pt x="117" y="45"/>
                  </a:lnTo>
                  <a:lnTo>
                    <a:pt x="185" y="45"/>
                  </a:lnTo>
                  <a:lnTo>
                    <a:pt x="185" y="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a:p>
          </p:txBody>
        </p:sp>
        <p:sp>
          <p:nvSpPr>
            <p:cNvPr id="18" name="Freeform 16">
              <a:extLst>
                <a:ext uri="{FF2B5EF4-FFF2-40B4-BE49-F238E27FC236}">
                  <a16:creationId xmlns:a16="http://schemas.microsoft.com/office/drawing/2014/main" id="{D3ED9D30-3E88-4BF4-971B-55673B42F5DD}"/>
                </a:ext>
              </a:extLst>
            </p:cNvPr>
            <p:cNvSpPr>
              <a:spLocks/>
            </p:cNvSpPr>
            <p:nvPr/>
          </p:nvSpPr>
          <p:spPr bwMode="auto">
            <a:xfrm>
              <a:off x="11191875" y="423863"/>
              <a:ext cx="292100" cy="334963"/>
            </a:xfrm>
            <a:custGeom>
              <a:avLst/>
              <a:gdLst>
                <a:gd name="T0" fmla="*/ 0 w 184"/>
                <a:gd name="T1" fmla="*/ 0 h 211"/>
                <a:gd name="T2" fmla="*/ 0 w 184"/>
                <a:gd name="T3" fmla="*/ 45 h 211"/>
                <a:gd name="T4" fmla="*/ 68 w 184"/>
                <a:gd name="T5" fmla="*/ 45 h 211"/>
                <a:gd name="T6" fmla="*/ 68 w 184"/>
                <a:gd name="T7" fmla="*/ 211 h 211"/>
                <a:gd name="T8" fmla="*/ 116 w 184"/>
                <a:gd name="T9" fmla="*/ 211 h 211"/>
                <a:gd name="T10" fmla="*/ 116 w 184"/>
                <a:gd name="T11" fmla="*/ 45 h 211"/>
                <a:gd name="T12" fmla="*/ 184 w 184"/>
                <a:gd name="T13" fmla="*/ 45 h 211"/>
                <a:gd name="T14" fmla="*/ 184 w 184"/>
                <a:gd name="T15" fmla="*/ 0 h 211"/>
                <a:gd name="T16" fmla="*/ 0 w 184"/>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211">
                  <a:moveTo>
                    <a:pt x="0" y="0"/>
                  </a:moveTo>
                  <a:lnTo>
                    <a:pt x="0" y="45"/>
                  </a:lnTo>
                  <a:lnTo>
                    <a:pt x="68" y="45"/>
                  </a:lnTo>
                  <a:lnTo>
                    <a:pt x="68" y="211"/>
                  </a:lnTo>
                  <a:lnTo>
                    <a:pt x="116" y="211"/>
                  </a:lnTo>
                  <a:lnTo>
                    <a:pt x="116" y="45"/>
                  </a:lnTo>
                  <a:lnTo>
                    <a:pt x="184" y="45"/>
                  </a:lnTo>
                  <a:lnTo>
                    <a:pt x="184" y="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a:p>
          </p:txBody>
        </p:sp>
        <p:sp>
          <p:nvSpPr>
            <p:cNvPr id="19" name="Freeform 17">
              <a:extLst>
                <a:ext uri="{FF2B5EF4-FFF2-40B4-BE49-F238E27FC236}">
                  <a16:creationId xmlns:a16="http://schemas.microsoft.com/office/drawing/2014/main" id="{E774B1DA-5930-434A-9CFA-EEB247072A92}"/>
                </a:ext>
              </a:extLst>
            </p:cNvPr>
            <p:cNvSpPr>
              <a:spLocks noEditPoints="1"/>
            </p:cNvSpPr>
            <p:nvPr/>
          </p:nvSpPr>
          <p:spPr bwMode="auto">
            <a:xfrm>
              <a:off x="10509250" y="423863"/>
              <a:ext cx="315913" cy="334963"/>
            </a:xfrm>
            <a:custGeom>
              <a:avLst/>
              <a:gdLst>
                <a:gd name="T0" fmla="*/ 345 w 345"/>
                <a:gd name="T1" fmla="*/ 237 h 364"/>
                <a:gd name="T2" fmla="*/ 345 w 345"/>
                <a:gd name="T3" fmla="*/ 128 h 364"/>
                <a:gd name="T4" fmla="*/ 224 w 345"/>
                <a:gd name="T5" fmla="*/ 0 h 364"/>
                <a:gd name="T6" fmla="*/ 0 w 345"/>
                <a:gd name="T7" fmla="*/ 0 h 364"/>
                <a:gd name="T8" fmla="*/ 0 w 345"/>
                <a:gd name="T9" fmla="*/ 364 h 364"/>
                <a:gd name="T10" fmla="*/ 228 w 345"/>
                <a:gd name="T11" fmla="*/ 364 h 364"/>
                <a:gd name="T12" fmla="*/ 345 w 345"/>
                <a:gd name="T13" fmla="*/ 237 h 364"/>
                <a:gd name="T14" fmla="*/ 260 w 345"/>
                <a:gd name="T15" fmla="*/ 238 h 364"/>
                <a:gd name="T16" fmla="*/ 218 w 345"/>
                <a:gd name="T17" fmla="*/ 287 h 364"/>
                <a:gd name="T18" fmla="*/ 84 w 345"/>
                <a:gd name="T19" fmla="*/ 287 h 364"/>
                <a:gd name="T20" fmla="*/ 84 w 345"/>
                <a:gd name="T21" fmla="*/ 78 h 364"/>
                <a:gd name="T22" fmla="*/ 218 w 345"/>
                <a:gd name="T23" fmla="*/ 78 h 364"/>
                <a:gd name="T24" fmla="*/ 260 w 345"/>
                <a:gd name="T25" fmla="*/ 126 h 364"/>
                <a:gd name="T26" fmla="*/ 260 w 345"/>
                <a:gd name="T27" fmla="*/ 238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5" h="364">
                  <a:moveTo>
                    <a:pt x="345" y="237"/>
                  </a:moveTo>
                  <a:cubicBezTo>
                    <a:pt x="345" y="128"/>
                    <a:pt x="345" y="128"/>
                    <a:pt x="345" y="128"/>
                  </a:cubicBezTo>
                  <a:cubicBezTo>
                    <a:pt x="345" y="33"/>
                    <a:pt x="308" y="0"/>
                    <a:pt x="224" y="0"/>
                  </a:cubicBezTo>
                  <a:cubicBezTo>
                    <a:pt x="0" y="0"/>
                    <a:pt x="0" y="0"/>
                    <a:pt x="0" y="0"/>
                  </a:cubicBezTo>
                  <a:cubicBezTo>
                    <a:pt x="0" y="364"/>
                    <a:pt x="0" y="364"/>
                    <a:pt x="0" y="364"/>
                  </a:cubicBezTo>
                  <a:cubicBezTo>
                    <a:pt x="228" y="364"/>
                    <a:pt x="228" y="364"/>
                    <a:pt x="228" y="364"/>
                  </a:cubicBezTo>
                  <a:cubicBezTo>
                    <a:pt x="317" y="364"/>
                    <a:pt x="345" y="320"/>
                    <a:pt x="345" y="237"/>
                  </a:cubicBezTo>
                  <a:moveTo>
                    <a:pt x="260" y="238"/>
                  </a:moveTo>
                  <a:cubicBezTo>
                    <a:pt x="260" y="273"/>
                    <a:pt x="248" y="287"/>
                    <a:pt x="218" y="287"/>
                  </a:cubicBezTo>
                  <a:cubicBezTo>
                    <a:pt x="84" y="287"/>
                    <a:pt x="84" y="287"/>
                    <a:pt x="84" y="287"/>
                  </a:cubicBezTo>
                  <a:cubicBezTo>
                    <a:pt x="84" y="78"/>
                    <a:pt x="84" y="78"/>
                    <a:pt x="84" y="78"/>
                  </a:cubicBezTo>
                  <a:cubicBezTo>
                    <a:pt x="218" y="78"/>
                    <a:pt x="218" y="78"/>
                    <a:pt x="218" y="78"/>
                  </a:cubicBezTo>
                  <a:cubicBezTo>
                    <a:pt x="248" y="78"/>
                    <a:pt x="260" y="91"/>
                    <a:pt x="260" y="126"/>
                  </a:cubicBezTo>
                  <a:lnTo>
                    <a:pt x="260" y="23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dirty="0"/>
            </a:p>
          </p:txBody>
        </p:sp>
        <p:sp>
          <p:nvSpPr>
            <p:cNvPr id="20" name="Freeform 18">
              <a:extLst>
                <a:ext uri="{FF2B5EF4-FFF2-40B4-BE49-F238E27FC236}">
                  <a16:creationId xmlns:a16="http://schemas.microsoft.com/office/drawing/2014/main" id="{8313F940-5692-49BA-A350-AB859961A42A}"/>
                </a:ext>
              </a:extLst>
            </p:cNvPr>
            <p:cNvSpPr>
              <a:spLocks/>
            </p:cNvSpPr>
            <p:nvPr/>
          </p:nvSpPr>
          <p:spPr bwMode="auto">
            <a:xfrm>
              <a:off x="9448800" y="420688"/>
              <a:ext cx="331788" cy="342900"/>
            </a:xfrm>
            <a:custGeom>
              <a:avLst/>
              <a:gdLst>
                <a:gd name="T0" fmla="*/ 273 w 363"/>
                <a:gd name="T1" fmla="*/ 282 h 373"/>
                <a:gd name="T2" fmla="*/ 146 w 363"/>
                <a:gd name="T3" fmla="*/ 42 h 373"/>
                <a:gd name="T4" fmla="*/ 74 w 363"/>
                <a:gd name="T5" fmla="*/ 0 h 373"/>
                <a:gd name="T6" fmla="*/ 0 w 363"/>
                <a:gd name="T7" fmla="*/ 96 h 373"/>
                <a:gd name="T8" fmla="*/ 0 w 363"/>
                <a:gd name="T9" fmla="*/ 369 h 373"/>
                <a:gd name="T10" fmla="*/ 82 w 363"/>
                <a:gd name="T11" fmla="*/ 369 h 373"/>
                <a:gd name="T12" fmla="*/ 82 w 363"/>
                <a:gd name="T13" fmla="*/ 142 h 373"/>
                <a:gd name="T14" fmla="*/ 81 w 363"/>
                <a:gd name="T15" fmla="*/ 96 h 373"/>
                <a:gd name="T16" fmla="*/ 83 w 363"/>
                <a:gd name="T17" fmla="*/ 87 h 373"/>
                <a:gd name="T18" fmla="*/ 89 w 363"/>
                <a:gd name="T19" fmla="*/ 91 h 373"/>
                <a:gd name="T20" fmla="*/ 217 w 363"/>
                <a:gd name="T21" fmla="*/ 331 h 373"/>
                <a:gd name="T22" fmla="*/ 288 w 363"/>
                <a:gd name="T23" fmla="*/ 373 h 373"/>
                <a:gd name="T24" fmla="*/ 363 w 363"/>
                <a:gd name="T25" fmla="*/ 276 h 373"/>
                <a:gd name="T26" fmla="*/ 363 w 363"/>
                <a:gd name="T27" fmla="*/ 4 h 373"/>
                <a:gd name="T28" fmla="*/ 280 w 363"/>
                <a:gd name="T29" fmla="*/ 4 h 373"/>
                <a:gd name="T30" fmla="*/ 280 w 363"/>
                <a:gd name="T31" fmla="*/ 231 h 373"/>
                <a:gd name="T32" fmla="*/ 282 w 363"/>
                <a:gd name="T33" fmla="*/ 277 h 373"/>
                <a:gd name="T34" fmla="*/ 279 w 363"/>
                <a:gd name="T35" fmla="*/ 286 h 373"/>
                <a:gd name="T36" fmla="*/ 273 w 363"/>
                <a:gd name="T37" fmla="*/ 282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63" h="373">
                  <a:moveTo>
                    <a:pt x="273" y="282"/>
                  </a:moveTo>
                  <a:cubicBezTo>
                    <a:pt x="271" y="278"/>
                    <a:pt x="160" y="63"/>
                    <a:pt x="146" y="42"/>
                  </a:cubicBezTo>
                  <a:cubicBezTo>
                    <a:pt x="130" y="17"/>
                    <a:pt x="111" y="0"/>
                    <a:pt x="74" y="0"/>
                  </a:cubicBezTo>
                  <a:cubicBezTo>
                    <a:pt x="40" y="0"/>
                    <a:pt x="0" y="15"/>
                    <a:pt x="0" y="96"/>
                  </a:cubicBezTo>
                  <a:cubicBezTo>
                    <a:pt x="0" y="369"/>
                    <a:pt x="0" y="369"/>
                    <a:pt x="0" y="369"/>
                  </a:cubicBezTo>
                  <a:cubicBezTo>
                    <a:pt x="82" y="369"/>
                    <a:pt x="82" y="369"/>
                    <a:pt x="82" y="369"/>
                  </a:cubicBezTo>
                  <a:cubicBezTo>
                    <a:pt x="82" y="142"/>
                    <a:pt x="82" y="142"/>
                    <a:pt x="82" y="142"/>
                  </a:cubicBezTo>
                  <a:cubicBezTo>
                    <a:pt x="82" y="125"/>
                    <a:pt x="81" y="101"/>
                    <a:pt x="81" y="96"/>
                  </a:cubicBezTo>
                  <a:cubicBezTo>
                    <a:pt x="81" y="92"/>
                    <a:pt x="81" y="88"/>
                    <a:pt x="83" y="87"/>
                  </a:cubicBezTo>
                  <a:cubicBezTo>
                    <a:pt x="85" y="86"/>
                    <a:pt x="88" y="88"/>
                    <a:pt x="89" y="91"/>
                  </a:cubicBezTo>
                  <a:cubicBezTo>
                    <a:pt x="91" y="94"/>
                    <a:pt x="195" y="297"/>
                    <a:pt x="217" y="331"/>
                  </a:cubicBezTo>
                  <a:cubicBezTo>
                    <a:pt x="232" y="355"/>
                    <a:pt x="251" y="373"/>
                    <a:pt x="288" y="373"/>
                  </a:cubicBezTo>
                  <a:cubicBezTo>
                    <a:pt x="322" y="373"/>
                    <a:pt x="363" y="357"/>
                    <a:pt x="363" y="276"/>
                  </a:cubicBezTo>
                  <a:cubicBezTo>
                    <a:pt x="363" y="4"/>
                    <a:pt x="363" y="4"/>
                    <a:pt x="363" y="4"/>
                  </a:cubicBezTo>
                  <a:cubicBezTo>
                    <a:pt x="280" y="4"/>
                    <a:pt x="280" y="4"/>
                    <a:pt x="280" y="4"/>
                  </a:cubicBezTo>
                  <a:cubicBezTo>
                    <a:pt x="280" y="231"/>
                    <a:pt x="280" y="231"/>
                    <a:pt x="280" y="231"/>
                  </a:cubicBezTo>
                  <a:cubicBezTo>
                    <a:pt x="280" y="248"/>
                    <a:pt x="281" y="272"/>
                    <a:pt x="282" y="277"/>
                  </a:cubicBezTo>
                  <a:cubicBezTo>
                    <a:pt x="282" y="281"/>
                    <a:pt x="282" y="284"/>
                    <a:pt x="279" y="286"/>
                  </a:cubicBezTo>
                  <a:cubicBezTo>
                    <a:pt x="277" y="287"/>
                    <a:pt x="275" y="285"/>
                    <a:pt x="273" y="282"/>
                  </a:cubicBezTo>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a:p>
          </p:txBody>
        </p:sp>
        <p:sp>
          <p:nvSpPr>
            <p:cNvPr id="21" name="Freeform 19">
              <a:extLst>
                <a:ext uri="{FF2B5EF4-FFF2-40B4-BE49-F238E27FC236}">
                  <a16:creationId xmlns:a16="http://schemas.microsoft.com/office/drawing/2014/main" id="{EBE8B024-B444-4D02-8ED3-D4B4C2A089DC}"/>
                </a:ext>
              </a:extLst>
            </p:cNvPr>
            <p:cNvSpPr>
              <a:spLocks/>
            </p:cNvSpPr>
            <p:nvPr/>
          </p:nvSpPr>
          <p:spPr bwMode="auto">
            <a:xfrm>
              <a:off x="9807575" y="423863"/>
              <a:ext cx="292100" cy="334963"/>
            </a:xfrm>
            <a:custGeom>
              <a:avLst/>
              <a:gdLst>
                <a:gd name="T0" fmla="*/ 0 w 184"/>
                <a:gd name="T1" fmla="*/ 0 h 211"/>
                <a:gd name="T2" fmla="*/ 0 w 184"/>
                <a:gd name="T3" fmla="*/ 45 h 211"/>
                <a:gd name="T4" fmla="*/ 68 w 184"/>
                <a:gd name="T5" fmla="*/ 45 h 211"/>
                <a:gd name="T6" fmla="*/ 68 w 184"/>
                <a:gd name="T7" fmla="*/ 211 h 211"/>
                <a:gd name="T8" fmla="*/ 116 w 184"/>
                <a:gd name="T9" fmla="*/ 211 h 211"/>
                <a:gd name="T10" fmla="*/ 116 w 184"/>
                <a:gd name="T11" fmla="*/ 45 h 211"/>
                <a:gd name="T12" fmla="*/ 184 w 184"/>
                <a:gd name="T13" fmla="*/ 45 h 211"/>
                <a:gd name="T14" fmla="*/ 184 w 184"/>
                <a:gd name="T15" fmla="*/ 0 h 211"/>
                <a:gd name="T16" fmla="*/ 0 w 184"/>
                <a:gd name="T17"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4" h="211">
                  <a:moveTo>
                    <a:pt x="0" y="0"/>
                  </a:moveTo>
                  <a:lnTo>
                    <a:pt x="0" y="45"/>
                  </a:lnTo>
                  <a:lnTo>
                    <a:pt x="68" y="45"/>
                  </a:lnTo>
                  <a:lnTo>
                    <a:pt x="68" y="211"/>
                  </a:lnTo>
                  <a:lnTo>
                    <a:pt x="116" y="211"/>
                  </a:lnTo>
                  <a:lnTo>
                    <a:pt x="116" y="45"/>
                  </a:lnTo>
                  <a:lnTo>
                    <a:pt x="184" y="45"/>
                  </a:lnTo>
                  <a:lnTo>
                    <a:pt x="184" y="0"/>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en-US"/>
            </a:p>
          </p:txBody>
        </p:sp>
      </p:grpSp>
    </p:spTree>
    <p:extLst>
      <p:ext uri="{BB962C8B-B14F-4D97-AF65-F5344CB8AC3E}">
        <p14:creationId xmlns:p14="http://schemas.microsoft.com/office/powerpoint/2010/main" val="232533160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BI - Human Blue Closing Slide">
    <p:bg>
      <p:bgPr>
        <a:solidFill>
          <a:schemeClr val="accent2"/>
        </a:solidFill>
        <a:effectLst/>
      </p:bgPr>
    </p:bg>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6" name="Footer Placeholder 2">
            <a:extLst>
              <a:ext uri="{FF2B5EF4-FFF2-40B4-BE49-F238E27FC236}">
                <a16:creationId xmlns:a16="http://schemas.microsoft.com/office/drawing/2014/main" id="{5AFFD2E5-33AC-4F4C-BEC4-3B2D01B687B1}"/>
              </a:ext>
            </a:extLst>
          </p:cNvPr>
          <p:cNvSpPr>
            <a:spLocks noGrp="1"/>
          </p:cNvSpPr>
          <p:nvPr>
            <p:ph type="ftr" sz="quarter" idx="10"/>
          </p:nvPr>
        </p:nvSpPr>
        <p:spPr>
          <a:xfrm>
            <a:off x="7772400" y="6556248"/>
            <a:ext cx="4114800" cy="123111"/>
          </a:xfrm>
          <a:prstGeom prst="rect">
            <a:avLst/>
          </a:prstGeom>
        </p:spPr>
        <p:txBody>
          <a:bodyPr anchor="ctr"/>
          <a:lstStyle>
            <a:lvl1pPr algn="r">
              <a:defRPr sz="800">
                <a:solidFill>
                  <a:schemeClr val="bg1"/>
                </a:solidFill>
              </a:defRPr>
            </a:lvl1pPr>
          </a:lstStyle>
          <a:p>
            <a:pPr defTabSz="609555"/>
            <a:r>
              <a:rPr lang="en-US" dirty="0"/>
              <a:t>© 2023 NTT DATA, Inc. All rights reserved.</a:t>
            </a:r>
          </a:p>
        </p:txBody>
      </p:sp>
      <p:pic>
        <p:nvPicPr>
          <p:cNvPr id="8" name="Picture 7">
            <a:extLst>
              <a:ext uri="{FF2B5EF4-FFF2-40B4-BE49-F238E27FC236}">
                <a16:creationId xmlns:a16="http://schemas.microsoft.com/office/drawing/2014/main" id="{CB7C81CB-B857-43DB-A5F9-7A9A19A321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76825" y="2829025"/>
            <a:ext cx="3657600" cy="1209574"/>
          </a:xfrm>
          <a:prstGeom prst="rect">
            <a:avLst/>
          </a:prstGeom>
        </p:spPr>
      </p:pic>
    </p:spTree>
    <p:extLst>
      <p:ext uri="{BB962C8B-B14F-4D97-AF65-F5344CB8AC3E}">
        <p14:creationId xmlns:p14="http://schemas.microsoft.com/office/powerpoint/2010/main" val="241620679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BI - Black Closing Slide">
    <p:bg>
      <p:bgPr>
        <a:solidFill>
          <a:schemeClr val="tx1"/>
        </a:solidFill>
        <a:effectLst/>
      </p:bgPr>
    </p:bg>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sp>
        <p:nvSpPr>
          <p:cNvPr id="6" name="Footer Placeholder 2">
            <a:extLst>
              <a:ext uri="{FF2B5EF4-FFF2-40B4-BE49-F238E27FC236}">
                <a16:creationId xmlns:a16="http://schemas.microsoft.com/office/drawing/2014/main" id="{5AFFD2E5-33AC-4F4C-BEC4-3B2D01B687B1}"/>
              </a:ext>
            </a:extLst>
          </p:cNvPr>
          <p:cNvSpPr>
            <a:spLocks noGrp="1"/>
          </p:cNvSpPr>
          <p:nvPr>
            <p:ph type="ftr" sz="quarter" idx="10"/>
          </p:nvPr>
        </p:nvSpPr>
        <p:spPr>
          <a:xfrm>
            <a:off x="7772400" y="6556248"/>
            <a:ext cx="4114800" cy="123111"/>
          </a:xfrm>
          <a:prstGeom prst="rect">
            <a:avLst/>
          </a:prstGeom>
        </p:spPr>
        <p:txBody>
          <a:bodyPr anchor="ctr"/>
          <a:lstStyle>
            <a:lvl1pPr algn="r">
              <a:defRPr sz="800">
                <a:solidFill>
                  <a:schemeClr val="bg1"/>
                </a:solidFill>
              </a:defRPr>
            </a:lvl1pPr>
          </a:lstStyle>
          <a:p>
            <a:pPr defTabSz="609555"/>
            <a:r>
              <a:rPr lang="en-US" dirty="0"/>
              <a:t>© 2023 NTT DATA, Inc. All rights reserved.</a:t>
            </a:r>
          </a:p>
        </p:txBody>
      </p:sp>
      <p:pic>
        <p:nvPicPr>
          <p:cNvPr id="8" name="Picture 7">
            <a:extLst>
              <a:ext uri="{FF2B5EF4-FFF2-40B4-BE49-F238E27FC236}">
                <a16:creationId xmlns:a16="http://schemas.microsoft.com/office/drawing/2014/main" id="{CB7C81CB-B857-43DB-A5F9-7A9A19A3210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276825" y="2829025"/>
            <a:ext cx="3657600" cy="1209574"/>
          </a:xfrm>
          <a:prstGeom prst="rect">
            <a:avLst/>
          </a:prstGeom>
        </p:spPr>
      </p:pic>
    </p:spTree>
    <p:extLst>
      <p:ext uri="{BB962C8B-B14F-4D97-AF65-F5344CB8AC3E}">
        <p14:creationId xmlns:p14="http://schemas.microsoft.com/office/powerpoint/2010/main" val="240870472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Logo - White Closing Slide">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pic>
        <p:nvPicPr>
          <p:cNvPr id="6" name="図 5">
            <a:extLst>
              <a:ext uri="{FF2B5EF4-FFF2-40B4-BE49-F238E27FC236}">
                <a16:creationId xmlns:a16="http://schemas.microsoft.com/office/drawing/2014/main" id="{233CCCD6-2B32-724F-8E6B-82620F2B107D}"/>
              </a:ext>
            </a:extLst>
          </p:cNvPr>
          <p:cNvPicPr>
            <a:picLocks noChangeAspect="1"/>
          </p:cNvPicPr>
          <p:nvPr userDrawn="1"/>
        </p:nvPicPr>
        <p:blipFill>
          <a:blip r:embed="rId3"/>
          <a:stretch>
            <a:fillRect/>
          </a:stretch>
        </p:blipFill>
        <p:spPr>
          <a:xfrm>
            <a:off x="4026850" y="2714625"/>
            <a:ext cx="4125600" cy="1413400"/>
          </a:xfrm>
          <a:prstGeom prst="rect">
            <a:avLst/>
          </a:prstGeom>
        </p:spPr>
      </p:pic>
      <p:sp>
        <p:nvSpPr>
          <p:cNvPr id="3" name="Footer Placeholder 2">
            <a:extLst>
              <a:ext uri="{FF2B5EF4-FFF2-40B4-BE49-F238E27FC236}">
                <a16:creationId xmlns:a16="http://schemas.microsoft.com/office/drawing/2014/main" id="{37B9257D-02E0-47E5-8066-3653BB63A0F1}"/>
              </a:ext>
            </a:extLst>
          </p:cNvPr>
          <p:cNvSpPr>
            <a:spLocks noGrp="1"/>
          </p:cNvSpPr>
          <p:nvPr>
            <p:ph type="ftr" sz="quarter" idx="10"/>
          </p:nvPr>
        </p:nvSpPr>
        <p:spPr>
          <a:xfrm>
            <a:off x="7772400" y="6556248"/>
            <a:ext cx="4114800" cy="123111"/>
          </a:xfrm>
          <a:prstGeom prst="rect">
            <a:avLst/>
          </a:prstGeom>
        </p:spPr>
        <p:txBody>
          <a:bodyPr anchor="ctr"/>
          <a:lstStyle>
            <a:lvl1pPr algn="r">
              <a:defRPr sz="800">
                <a:solidFill>
                  <a:schemeClr val="accent2"/>
                </a:solidFill>
              </a:defRPr>
            </a:lvl1pPr>
          </a:lstStyle>
          <a:p>
            <a:pPr defTabSz="609555"/>
            <a:r>
              <a:rPr lang="en-US" dirty="0"/>
              <a:t>© 2023 NTT DATA, Inc. All rights reserved.</a:t>
            </a:r>
          </a:p>
        </p:txBody>
      </p:sp>
    </p:spTree>
    <p:extLst>
      <p:ext uri="{BB962C8B-B14F-4D97-AF65-F5344CB8AC3E}">
        <p14:creationId xmlns:p14="http://schemas.microsoft.com/office/powerpoint/2010/main" val="194288475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Logo - Human Blue Closing Slide">
    <p:bg>
      <p:bgPr>
        <a:solidFill>
          <a:schemeClr val="accent2"/>
        </a:solidFill>
        <a:effectLst/>
      </p:bgPr>
    </p:bg>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pic>
        <p:nvPicPr>
          <p:cNvPr id="5" name="図 12">
            <a:extLst>
              <a:ext uri="{FF2B5EF4-FFF2-40B4-BE49-F238E27FC236}">
                <a16:creationId xmlns:a16="http://schemas.microsoft.com/office/drawing/2014/main" id="{97CA28FC-98C8-42DD-9BDF-1E0E15F6619A}"/>
              </a:ext>
            </a:extLst>
          </p:cNvPr>
          <p:cNvPicPr>
            <a:picLocks noChangeAspect="1"/>
          </p:cNvPicPr>
          <p:nvPr userDrawn="1"/>
        </p:nvPicPr>
        <p:blipFill>
          <a:blip r:embed="rId3"/>
          <a:stretch>
            <a:fillRect/>
          </a:stretch>
        </p:blipFill>
        <p:spPr>
          <a:xfrm>
            <a:off x="4032500" y="2720338"/>
            <a:ext cx="4127000" cy="1417323"/>
          </a:xfrm>
          <a:prstGeom prst="rect">
            <a:avLst/>
          </a:prstGeom>
        </p:spPr>
      </p:pic>
      <p:sp>
        <p:nvSpPr>
          <p:cNvPr id="6" name="Footer Placeholder 2">
            <a:extLst>
              <a:ext uri="{FF2B5EF4-FFF2-40B4-BE49-F238E27FC236}">
                <a16:creationId xmlns:a16="http://schemas.microsoft.com/office/drawing/2014/main" id="{5AFFD2E5-33AC-4F4C-BEC4-3B2D01B687B1}"/>
              </a:ext>
            </a:extLst>
          </p:cNvPr>
          <p:cNvSpPr>
            <a:spLocks noGrp="1"/>
          </p:cNvSpPr>
          <p:nvPr>
            <p:ph type="ftr" sz="quarter" idx="10"/>
          </p:nvPr>
        </p:nvSpPr>
        <p:spPr>
          <a:xfrm>
            <a:off x="7772400" y="6556248"/>
            <a:ext cx="4114800" cy="123111"/>
          </a:xfrm>
          <a:prstGeom prst="rect">
            <a:avLst/>
          </a:prstGeom>
        </p:spPr>
        <p:txBody>
          <a:bodyPr anchor="ctr"/>
          <a:lstStyle>
            <a:lvl1pPr algn="r">
              <a:defRPr sz="800">
                <a:solidFill>
                  <a:schemeClr val="bg1"/>
                </a:solidFill>
              </a:defRPr>
            </a:lvl1pPr>
          </a:lstStyle>
          <a:p>
            <a:pPr defTabSz="609555"/>
            <a:r>
              <a:rPr lang="en-US" dirty="0"/>
              <a:t>© 2023 NTT DATA, Inc. All rights reserved.</a:t>
            </a:r>
          </a:p>
        </p:txBody>
      </p:sp>
    </p:spTree>
    <p:extLst>
      <p:ext uri="{BB962C8B-B14F-4D97-AF65-F5344CB8AC3E}">
        <p14:creationId xmlns:p14="http://schemas.microsoft.com/office/powerpoint/2010/main" val="234121343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Logo - Black Closing Slide">
    <p:bg>
      <p:bgPr>
        <a:solidFill>
          <a:schemeClr val="tx1"/>
        </a:solidFill>
        <a:effectLst/>
      </p:bgPr>
    </p:bg>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3113690"/>
            <a:ext cx="2080171" cy="3744310"/>
          </a:xfrm>
          <a:prstGeom prst="rect">
            <a:avLst/>
          </a:prstGeom>
        </p:spPr>
      </p:pic>
      <p:pic>
        <p:nvPicPr>
          <p:cNvPr id="5" name="図 12">
            <a:extLst>
              <a:ext uri="{FF2B5EF4-FFF2-40B4-BE49-F238E27FC236}">
                <a16:creationId xmlns:a16="http://schemas.microsoft.com/office/drawing/2014/main" id="{97CA28FC-98C8-42DD-9BDF-1E0E15F6619A}"/>
              </a:ext>
            </a:extLst>
          </p:cNvPr>
          <p:cNvPicPr>
            <a:picLocks noChangeAspect="1"/>
          </p:cNvPicPr>
          <p:nvPr userDrawn="1"/>
        </p:nvPicPr>
        <p:blipFill>
          <a:blip r:embed="rId3"/>
          <a:stretch>
            <a:fillRect/>
          </a:stretch>
        </p:blipFill>
        <p:spPr>
          <a:xfrm>
            <a:off x="4032500" y="2720338"/>
            <a:ext cx="4127000" cy="1417323"/>
          </a:xfrm>
          <a:prstGeom prst="rect">
            <a:avLst/>
          </a:prstGeom>
        </p:spPr>
      </p:pic>
      <p:sp>
        <p:nvSpPr>
          <p:cNvPr id="6" name="Footer Placeholder 2">
            <a:extLst>
              <a:ext uri="{FF2B5EF4-FFF2-40B4-BE49-F238E27FC236}">
                <a16:creationId xmlns:a16="http://schemas.microsoft.com/office/drawing/2014/main" id="{5AFFD2E5-33AC-4F4C-BEC4-3B2D01B687B1}"/>
              </a:ext>
            </a:extLst>
          </p:cNvPr>
          <p:cNvSpPr>
            <a:spLocks noGrp="1"/>
          </p:cNvSpPr>
          <p:nvPr>
            <p:ph type="ftr" sz="quarter" idx="10"/>
          </p:nvPr>
        </p:nvSpPr>
        <p:spPr>
          <a:xfrm>
            <a:off x="7772400" y="6556248"/>
            <a:ext cx="4114800" cy="123111"/>
          </a:xfrm>
          <a:prstGeom prst="rect">
            <a:avLst/>
          </a:prstGeom>
        </p:spPr>
        <p:txBody>
          <a:bodyPr anchor="ctr"/>
          <a:lstStyle>
            <a:lvl1pPr algn="r">
              <a:defRPr sz="800">
                <a:solidFill>
                  <a:schemeClr val="bg1"/>
                </a:solidFill>
              </a:defRPr>
            </a:lvl1pPr>
          </a:lstStyle>
          <a:p>
            <a:pPr defTabSz="609555"/>
            <a:r>
              <a:rPr lang="en-US" dirty="0"/>
              <a:t>© 2023 NTT DATA, Inc. All rights reserved.</a:t>
            </a:r>
          </a:p>
        </p:txBody>
      </p:sp>
    </p:spTree>
    <p:extLst>
      <p:ext uri="{BB962C8B-B14F-4D97-AF65-F5344CB8AC3E}">
        <p14:creationId xmlns:p14="http://schemas.microsoft.com/office/powerpoint/2010/main" val="162223428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Video Background">
    <p:bg>
      <p:bgPr>
        <a:solidFill>
          <a:srgbClr val="000000"/>
        </a:solidFill>
        <a:effectLst/>
      </p:bgPr>
    </p:bg>
    <p:spTree>
      <p:nvGrpSpPr>
        <p:cNvPr id="1" name=""/>
        <p:cNvGrpSpPr/>
        <p:nvPr/>
      </p:nvGrpSpPr>
      <p:grpSpPr>
        <a:xfrm>
          <a:off x="0" y="0"/>
          <a:ext cx="0" cy="0"/>
          <a:chOff x="0" y="0"/>
          <a:chExt cx="0" cy="0"/>
        </a:xfrm>
      </p:grpSpPr>
      <p:sp>
        <p:nvSpPr>
          <p:cNvPr id="12" name="コンテンツ プレースホルダー 2"/>
          <p:cNvSpPr>
            <a:spLocks noGrp="1"/>
          </p:cNvSpPr>
          <p:nvPr>
            <p:ph idx="1" hasCustomPrompt="1"/>
          </p:nvPr>
        </p:nvSpPr>
        <p:spPr>
          <a:xfrm>
            <a:off x="1524000" y="673768"/>
            <a:ext cx="9144000" cy="5498432"/>
          </a:xfrm>
          <a:prstGeom prst="rect">
            <a:avLst/>
          </a:prstGeom>
          <a:ln w="38100">
            <a:solidFill>
              <a:schemeClr val="bg1"/>
            </a:solidFill>
            <a:prstDash val="sysDot"/>
          </a:ln>
        </p:spPr>
        <p:txBody>
          <a:bodyPr lIns="90000" anchor="ctr" anchorCtr="1"/>
          <a:lstStyle>
            <a:lvl1pPr marL="0" marR="0" indent="0" algn="l" defTabSz="534552" rtl="0" eaLnBrk="1" fontAlgn="ctr" latinLnBrk="0" hangingPunct="1">
              <a:lnSpc>
                <a:spcPct val="100000"/>
              </a:lnSpc>
              <a:spcBef>
                <a:spcPts val="0"/>
              </a:spcBef>
              <a:spcAft>
                <a:spcPct val="0"/>
              </a:spcAft>
              <a:buClrTx/>
              <a:buSzTx/>
              <a:buFontTx/>
              <a:buNone/>
              <a:tabLst/>
              <a:defRPr sz="2000" b="0" i="0" spc="88" baseline="0">
                <a:solidFill>
                  <a:schemeClr val="bg1"/>
                </a:solidFill>
                <a:latin typeface="+mn-lt"/>
                <a:ea typeface="HGPGothicE" charset="-128"/>
                <a:cs typeface="HGPGothicE" charset="-128"/>
              </a:defRPr>
            </a:lvl1pPr>
            <a:lvl2pPr marL="534552" indent="0" fontAlgn="ctr">
              <a:spcBef>
                <a:spcPts val="0"/>
              </a:spcBef>
              <a:buFontTx/>
              <a:buNone/>
              <a:defRPr sz="1754" b="0" i="0" spc="88">
                <a:solidFill>
                  <a:schemeClr val="tx1"/>
                </a:solidFill>
                <a:latin typeface="HGPGothicE" charset="-128"/>
                <a:ea typeface="HGPGothicE" charset="-128"/>
                <a:cs typeface="HGPGothicE" charset="-128"/>
              </a:defRPr>
            </a:lvl2pPr>
            <a:lvl3pPr marL="1069105" indent="0" fontAlgn="ctr">
              <a:spcBef>
                <a:spcPts val="0"/>
              </a:spcBef>
              <a:buFontTx/>
              <a:buNone/>
              <a:defRPr sz="1754" b="0" i="0" spc="88">
                <a:solidFill>
                  <a:schemeClr val="tx1"/>
                </a:solidFill>
                <a:latin typeface="HGPGothicE" charset="-128"/>
                <a:ea typeface="HGPGothicE" charset="-128"/>
                <a:cs typeface="HGPGothicE" charset="-128"/>
              </a:defRPr>
            </a:lvl3pPr>
            <a:lvl4pPr marL="1603659" indent="0">
              <a:buFontTx/>
              <a:buNone/>
              <a:defRPr>
                <a:solidFill>
                  <a:schemeClr val="tx2"/>
                </a:solidFill>
              </a:defRPr>
            </a:lvl4pPr>
            <a:lvl5pPr marL="2138212" indent="0">
              <a:buFontTx/>
              <a:buNone/>
              <a:defRPr>
                <a:solidFill>
                  <a:schemeClr val="tx2"/>
                </a:solidFill>
              </a:defRPr>
            </a:lvl5pPr>
          </a:lstStyle>
          <a:p>
            <a:pPr algn="ctr"/>
            <a:r>
              <a:rPr lang="ja-JP" altLang="en-US" sz="2000" spc="200" dirty="0">
                <a:solidFill>
                  <a:srgbClr val="FFFFFF"/>
                </a:solidFill>
                <a:latin typeface="Arial" panose="020B0604020202020204" pitchFamily="34" charset="0"/>
                <a:ea typeface="HGPGothicE" charset="-128"/>
                <a:cs typeface="Arial" panose="020B0604020202020204" pitchFamily="34" charset="0"/>
              </a:rPr>
              <a:t>［</a:t>
            </a:r>
            <a:r>
              <a:rPr lang="en-US" altLang="ja-JP" sz="2000" spc="200" dirty="0">
                <a:solidFill>
                  <a:srgbClr val="FFFFFF"/>
                </a:solidFill>
                <a:latin typeface="Arial" panose="020B0604020202020204" pitchFamily="34" charset="0"/>
                <a:ea typeface="HGPGothicE" charset="-128"/>
                <a:cs typeface="Arial" panose="020B0604020202020204" pitchFamily="34" charset="0"/>
              </a:rPr>
              <a:t>Photo/Movie</a:t>
            </a:r>
            <a:r>
              <a:rPr lang="ja-JP" altLang="en-US" sz="2000" spc="200" dirty="0">
                <a:solidFill>
                  <a:srgbClr val="FFFFFF"/>
                </a:solidFill>
                <a:latin typeface="Arial" panose="020B0604020202020204" pitchFamily="34" charset="0"/>
                <a:ea typeface="HGPGothicE" charset="-128"/>
                <a:cs typeface="Arial" panose="020B0604020202020204" pitchFamily="34" charset="0"/>
              </a:rPr>
              <a:t>］</a:t>
            </a:r>
          </a:p>
        </p:txBody>
      </p:sp>
      <p:sp>
        <p:nvSpPr>
          <p:cNvPr id="6" name="Footer Placeholder 1">
            <a:extLst>
              <a:ext uri="{FF2B5EF4-FFF2-40B4-BE49-F238E27FC236}">
                <a16:creationId xmlns:a16="http://schemas.microsoft.com/office/drawing/2014/main" id="{51EDD12F-E7E9-46F4-A0A2-8EA6B7B47929}"/>
              </a:ext>
            </a:extLst>
          </p:cNvPr>
          <p:cNvSpPr>
            <a:spLocks noGrp="1"/>
          </p:cNvSpPr>
          <p:nvPr>
            <p:ph type="ftr" sz="quarter" idx="10"/>
          </p:nvPr>
        </p:nvSpPr>
        <p:spPr>
          <a:xfrm>
            <a:off x="228600" y="6556248"/>
            <a:ext cx="2194560" cy="182880"/>
          </a:xfrm>
          <a:prstGeom prst="rect">
            <a:avLst/>
          </a:prstGeom>
        </p:spPr>
        <p:txBody>
          <a:bodyPr anchor="ctr"/>
          <a:lstStyle>
            <a:lvl1pPr>
              <a:defRPr sz="800">
                <a:solidFill>
                  <a:schemeClr val="bg1"/>
                </a:solidFill>
              </a:defRPr>
            </a:lvl1pPr>
          </a:lstStyle>
          <a:p>
            <a:pPr defTabSz="609555"/>
            <a:r>
              <a:rPr lang="en-US" dirty="0"/>
              <a:t>© 2023 NTT DATA, Inc. All rights reserved.</a:t>
            </a:r>
          </a:p>
        </p:txBody>
      </p:sp>
      <p:sp>
        <p:nvSpPr>
          <p:cNvPr id="7" name="Slide Number Placeholder 2">
            <a:extLst>
              <a:ext uri="{FF2B5EF4-FFF2-40B4-BE49-F238E27FC236}">
                <a16:creationId xmlns:a16="http://schemas.microsoft.com/office/drawing/2014/main" id="{13781934-54E2-4A85-90B7-6C4D9224A139}"/>
              </a:ext>
            </a:extLst>
          </p:cNvPr>
          <p:cNvSpPr>
            <a:spLocks noGrp="1"/>
          </p:cNvSpPr>
          <p:nvPr>
            <p:ph type="sldNum" sz="quarter" idx="11"/>
          </p:nvPr>
        </p:nvSpPr>
        <p:spPr>
          <a:xfrm>
            <a:off x="5769864" y="6556248"/>
            <a:ext cx="667512" cy="182880"/>
          </a:xfrm>
          <a:prstGeom prst="rect">
            <a:avLst/>
          </a:prstGeom>
        </p:spPr>
        <p:txBody>
          <a:bodyPr anchor="ctr"/>
          <a:lstStyle>
            <a:lvl1pPr>
              <a:defRPr sz="800">
                <a:solidFill>
                  <a:schemeClr val="bg1"/>
                </a:solidFill>
              </a:defRPr>
            </a:lvl1pPr>
          </a:lstStyle>
          <a:p>
            <a:pPr algn="ctr"/>
            <a:fld id="{92EA2340-BE12-4138-BE15-7C339B03EB4B}" type="slidenum">
              <a:rPr lang="en-US" smtClean="0"/>
              <a:pPr algn="ctr"/>
              <a:t>‹#›</a:t>
            </a:fld>
            <a:endParaRPr lang="en-US"/>
          </a:p>
        </p:txBody>
      </p:sp>
      <p:sp>
        <p:nvSpPr>
          <p:cNvPr id="8" name="Freeform 5">
            <a:extLst>
              <a:ext uri="{FF2B5EF4-FFF2-40B4-BE49-F238E27FC236}">
                <a16:creationId xmlns:a16="http://schemas.microsoft.com/office/drawing/2014/main" id="{A3315B48-646C-4569-A5B1-3E1F043F25F0}"/>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755287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192" userDrawn="1">
          <p15:clr>
            <a:srgbClr val="FBAE40"/>
          </p15:clr>
        </p15:guide>
        <p15:guide id="4" pos="7488" userDrawn="1">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Full Page Imag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9E70DC4F-2996-4CBA-9314-DA8DDC617267}"/>
              </a:ext>
            </a:extLst>
          </p:cNvPr>
          <p:cNvSpPr>
            <a:spLocks noGrp="1"/>
          </p:cNvSpPr>
          <p:nvPr>
            <p:ph type="pic" sz="quarter" idx="10" hasCustomPrompt="1"/>
          </p:nvPr>
        </p:nvSpPr>
        <p:spPr>
          <a:xfrm>
            <a:off x="0" y="0"/>
            <a:ext cx="12192000" cy="6858000"/>
          </a:xfrm>
          <a:prstGeom prst="rect">
            <a:avLst/>
          </a:prstGeom>
        </p:spPr>
        <p:txBody>
          <a:bodyPr anchor="ctr"/>
          <a:lstStyle>
            <a:lvl1pPr marL="0" indent="0" algn="ctr">
              <a:buNone/>
              <a:defRPr sz="3200" b="0"/>
            </a:lvl1pPr>
          </a:lstStyle>
          <a:p>
            <a:r>
              <a:rPr lang="en-US" dirty="0"/>
              <a:t>Select Image </a:t>
            </a:r>
            <a:br>
              <a:rPr lang="en-US" dirty="0"/>
            </a:br>
            <a:r>
              <a:rPr lang="en-US" dirty="0"/>
              <a:t>(1280x720px @ 96dpi)</a:t>
            </a:r>
          </a:p>
        </p:txBody>
      </p:sp>
    </p:spTree>
    <p:extLst>
      <p:ext uri="{BB962C8B-B14F-4D97-AF65-F5344CB8AC3E}">
        <p14:creationId xmlns:p14="http://schemas.microsoft.com/office/powerpoint/2010/main" val="161037225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A_Cover_Light_Full Innovation Curve">
    <p:spTree>
      <p:nvGrpSpPr>
        <p:cNvPr id="1" name=""/>
        <p:cNvGrpSpPr/>
        <p:nvPr/>
      </p:nvGrpSpPr>
      <p:grpSpPr>
        <a:xfrm>
          <a:off x="0" y="0"/>
          <a:ext cx="0" cy="0"/>
          <a:chOff x="0" y="0"/>
          <a:chExt cx="0" cy="0"/>
        </a:xfrm>
      </p:grpSpPr>
      <p:pic>
        <p:nvPicPr>
          <p:cNvPr id="14" name="Innovation Curve">
            <a:extLst>
              <a:ext uri="{FF2B5EF4-FFF2-40B4-BE49-F238E27FC236}">
                <a16:creationId xmlns:a16="http://schemas.microsoft.com/office/drawing/2014/main" id="{9211F747-506E-5ED4-9B68-EE6B3F99C9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alphaModFix amt="30000"/>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a:ext>
            </a:extLst>
          </a:blip>
          <a:stretch>
            <a:fillRect/>
          </a:stretch>
        </p:blipFill>
        <p:spPr>
          <a:xfrm>
            <a:off x="5334000" y="-14748"/>
            <a:ext cx="6872748" cy="6872748"/>
          </a:xfrm>
          <a:prstGeom prst="rect">
            <a:avLst/>
          </a:prstGeom>
        </p:spPr>
      </p:pic>
      <p:sp>
        <p:nvSpPr>
          <p:cNvPr id="16" name="Title 1">
            <a:extLst>
              <a:ext uri="{FF2B5EF4-FFF2-40B4-BE49-F238E27FC236}">
                <a16:creationId xmlns:a16="http://schemas.microsoft.com/office/drawing/2014/main" id="{1506BD0E-4DCD-8BA9-2037-DE975A1F0915}"/>
              </a:ext>
            </a:extLst>
          </p:cNvPr>
          <p:cNvSpPr>
            <a:spLocks noGrp="1"/>
          </p:cNvSpPr>
          <p:nvPr>
            <p:ph type="ctrTitle" hasCustomPrompt="1"/>
          </p:nvPr>
        </p:nvSpPr>
        <p:spPr bwMode="gray">
          <a:xfrm>
            <a:off x="380048" y="2438400"/>
            <a:ext cx="4843462" cy="1371600"/>
          </a:xfrm>
        </p:spPr>
        <p:txBody>
          <a:bodyPr vert="horz" lIns="0" tIns="45720" rIns="0" bIns="45720" rtlCol="0" anchor="b">
            <a:noAutofit/>
          </a:bodyPr>
          <a:lstStyle>
            <a:lvl1pPr>
              <a:defRPr lang="en-GB" sz="4400" b="0" i="0" dirty="0">
                <a:solidFill>
                  <a:schemeClr val="accent1"/>
                </a:solidFill>
                <a:latin typeface="+mj-lt"/>
                <a:cs typeface="Times New Roman" panose="02020603050405020304" pitchFamily="18" charset="0"/>
              </a:defRPr>
            </a:lvl1pPr>
          </a:lstStyle>
          <a:p>
            <a:pPr lvl="0">
              <a:lnSpc>
                <a:spcPct val="100000"/>
              </a:lnSpc>
            </a:pPr>
            <a:r>
              <a:rPr lang="en-US" dirty="0"/>
              <a:t>Click to edit Master title Style</a:t>
            </a:r>
          </a:p>
        </p:txBody>
      </p:sp>
      <p:sp>
        <p:nvSpPr>
          <p:cNvPr id="17" name="Subtitle 2">
            <a:extLst>
              <a:ext uri="{FF2B5EF4-FFF2-40B4-BE49-F238E27FC236}">
                <a16:creationId xmlns:a16="http://schemas.microsoft.com/office/drawing/2014/main" id="{DD68B773-8219-9567-613E-7A2F2D4F6C2B}"/>
              </a:ext>
            </a:extLst>
          </p:cNvPr>
          <p:cNvSpPr>
            <a:spLocks noGrp="1"/>
          </p:cNvSpPr>
          <p:nvPr>
            <p:ph type="subTitle" idx="1" hasCustomPrompt="1"/>
          </p:nvPr>
        </p:nvSpPr>
        <p:spPr bwMode="gray">
          <a:xfrm>
            <a:off x="380048" y="3810001"/>
            <a:ext cx="4843462" cy="353943"/>
          </a:xfrm>
        </p:spPr>
        <p:txBody>
          <a:bodyPr wrap="square" lIns="0" tIns="45720" rIns="0">
            <a:spAutoFit/>
          </a:bodyPr>
          <a:lstStyle>
            <a:lvl1pPr>
              <a:spcBef>
                <a:spcPts val="0"/>
              </a:spcBef>
              <a:spcAft>
                <a:spcPts val="0"/>
              </a:spcAft>
              <a:defRPr lang="en-GB" sz="2000" b="0" i="0" dirty="0">
                <a:solidFill>
                  <a:schemeClr val="accent1"/>
                </a:solidFill>
                <a:latin typeface="+mn-lt"/>
                <a:cs typeface="Arial" panose="020B0604020202020204" pitchFamily="34" charset="0"/>
              </a:defRPr>
            </a:lvl1pPr>
          </a:lstStyle>
          <a:p>
            <a:pPr lvl="0">
              <a:lnSpc>
                <a:spcPct val="100000"/>
              </a:lnSpc>
              <a:spcBef>
                <a:spcPts val="1000"/>
              </a:spcBef>
              <a:buFont typeface="Arial" panose="020B0604020202020204" pitchFamily="34" charset="0"/>
            </a:pPr>
            <a:r>
              <a:rPr lang="en-US" dirty="0"/>
              <a:t>Click to edit Master subtitle style</a:t>
            </a:r>
          </a:p>
        </p:txBody>
      </p:sp>
      <p:sp>
        <p:nvSpPr>
          <p:cNvPr id="2" name="Date Placeholder 3">
            <a:extLst>
              <a:ext uri="{FF2B5EF4-FFF2-40B4-BE49-F238E27FC236}">
                <a16:creationId xmlns:a16="http://schemas.microsoft.com/office/drawing/2014/main" id="{A9B553D8-6E2B-127F-58DE-5165236A2DF1}"/>
              </a:ext>
            </a:extLst>
          </p:cNvPr>
          <p:cNvSpPr>
            <a:spLocks noGrp="1"/>
          </p:cNvSpPr>
          <p:nvPr>
            <p:ph type="dt" sz="half" idx="2"/>
          </p:nvPr>
        </p:nvSpPr>
        <p:spPr bwMode="gray">
          <a:xfrm>
            <a:off x="10898505" y="6563358"/>
            <a:ext cx="922020" cy="88901"/>
          </a:xfrm>
          <a:prstGeom prst="rect">
            <a:avLst/>
          </a:prstGeom>
          <a:ln>
            <a:noFill/>
          </a:ln>
        </p:spPr>
        <p:txBody>
          <a:bodyPr vert="horz" lIns="0" tIns="0" rIns="0" bIns="0" rtlCol="0" anchor="ctr">
            <a:noAutofit/>
          </a:bodyPr>
          <a:lstStyle>
            <a:lvl1pPr algn="ctr">
              <a:lnSpc>
                <a:spcPct val="100000"/>
              </a:lnSpc>
              <a:defRPr sz="1000">
                <a:solidFill>
                  <a:srgbClr val="6B6B6B"/>
                </a:solidFill>
              </a:defRPr>
            </a:lvl1pPr>
          </a:lstStyle>
          <a:p>
            <a:pPr algn="r"/>
            <a:r>
              <a:rPr lang="en-DE"/>
              <a:t>Date</a:t>
            </a:r>
            <a:endParaRPr lang="en-US" dirty="0"/>
          </a:p>
        </p:txBody>
      </p:sp>
      <p:sp>
        <p:nvSpPr>
          <p:cNvPr id="3" name="Footer Placeholder 4">
            <a:extLst>
              <a:ext uri="{FF2B5EF4-FFF2-40B4-BE49-F238E27FC236}">
                <a16:creationId xmlns:a16="http://schemas.microsoft.com/office/drawing/2014/main" id="{0453B208-9097-2E2C-EC03-BD8A67670037}"/>
              </a:ext>
            </a:extLst>
          </p:cNvPr>
          <p:cNvSpPr>
            <a:spLocks noGrp="1"/>
          </p:cNvSpPr>
          <p:nvPr>
            <p:ph type="ftr" sz="quarter" idx="3"/>
          </p:nvPr>
        </p:nvSpPr>
        <p:spPr bwMode="gray">
          <a:xfrm>
            <a:off x="371476" y="6563358"/>
            <a:ext cx="4852035" cy="88901"/>
          </a:xfrm>
          <a:prstGeom prst="rect">
            <a:avLst/>
          </a:prstGeom>
          <a:ln>
            <a:noFill/>
          </a:ln>
        </p:spPr>
        <p:txBody>
          <a:bodyPr vert="horz" lIns="0" tIns="0" rIns="0" bIns="0" rtlCol="0" anchor="ctr">
            <a:noAutofit/>
          </a:bodyPr>
          <a:lstStyle>
            <a:lvl1pPr algn="l">
              <a:lnSpc>
                <a:spcPct val="100000"/>
              </a:lnSpc>
              <a:defRPr sz="1000">
                <a:solidFill>
                  <a:srgbClr val="6B6B6B"/>
                </a:solidFill>
              </a:defRPr>
            </a:lvl1pPr>
          </a:lstStyle>
          <a:p>
            <a:r>
              <a:rPr lang="pt-BR" dirty="0"/>
              <a:t>© 2023 NTT DATA Americas, Inc.</a:t>
            </a:r>
            <a:endParaRPr lang="en-US" dirty="0"/>
          </a:p>
        </p:txBody>
      </p:sp>
      <p:pic>
        <p:nvPicPr>
          <p:cNvPr id="4" name="NTT DATA Global Logo" descr="NTT DATA Logo">
            <a:extLst>
              <a:ext uri="{FF2B5EF4-FFF2-40B4-BE49-F238E27FC236}">
                <a16:creationId xmlns:a16="http://schemas.microsoft.com/office/drawing/2014/main" id="{07CD756B-D053-7A46-EC8E-FF1D6BF1F701}"/>
              </a:ext>
            </a:extLst>
          </p:cNvPr>
          <p:cNvPicPr>
            <a:picLocks noGrp="1" noRot="1" noChangeAspect="1" noMove="1" noResize="1" noEditPoints="1" noAdjustHandles="1" noChangeArrowheads="1" noChangeShapeType="1" noCrop="1"/>
          </p:cNvPicPr>
          <p:nvPr userDrawn="1"/>
        </p:nvPicPr>
        <p:blipFill>
          <a:blip r:embed="rId4" cstate="hqprint">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71475" y="320040"/>
            <a:ext cx="1959942" cy="399600"/>
          </a:xfrm>
          <a:prstGeom prst="rect">
            <a:avLst/>
          </a:prstGeom>
        </p:spPr>
      </p:pic>
      <p:sp>
        <p:nvSpPr>
          <p:cNvPr id="7" name="Info Box">
            <a:extLst>
              <a:ext uri="{FF2B5EF4-FFF2-40B4-BE49-F238E27FC236}">
                <a16:creationId xmlns:a16="http://schemas.microsoft.com/office/drawing/2014/main" id="{3CC8FA91-A78C-BC6E-F17A-FF26055644B2}"/>
              </a:ext>
              <a:ext uri="{C183D7F6-B498-43B3-948B-1728B52AA6E4}">
                <adec:decorative xmlns:adec="http://schemas.microsoft.com/office/drawing/2017/decorative" val="0"/>
              </a:ext>
            </a:extLst>
          </p:cNvPr>
          <p:cNvSpPr>
            <a:spLocks noGrp="1"/>
          </p:cNvSpPr>
          <p:nvPr>
            <p:ph sz="quarter" idx="18" hasCustomPrompt="1"/>
          </p:nvPr>
        </p:nvSpPr>
        <p:spPr>
          <a:xfrm>
            <a:off x="10101235" y="333376"/>
            <a:ext cx="1884045" cy="395869"/>
          </a:xfrm>
          <a:prstGeom prst="rect">
            <a:avLst/>
          </a:prstGeom>
          <a:ln>
            <a:noFill/>
          </a:ln>
        </p:spPr>
        <p:txBody>
          <a:bodyPr wrap="square" lIns="36000" tIns="36000" rIns="36000" bIns="36000">
            <a:spAutoFit/>
          </a:bodyPr>
          <a:lstStyle>
            <a:lvl1pPr>
              <a:lnSpc>
                <a:spcPct val="100000"/>
              </a:lnSpc>
              <a:spcBef>
                <a:spcPts val="0"/>
              </a:spcBef>
              <a:spcAft>
                <a:spcPts val="0"/>
              </a:spcAft>
              <a:defRPr sz="700">
                <a:solidFill>
                  <a:schemeClr val="tx2"/>
                </a:solidFill>
              </a:defRPr>
            </a:lvl1pPr>
          </a:lstStyle>
          <a:p>
            <a:pPr lvl="0"/>
            <a:r>
              <a:rPr lang="en-US" noProof="0" dirty="0"/>
              <a:t>Information Type:</a:t>
            </a:r>
            <a:br>
              <a:rPr lang="en-US" noProof="0" dirty="0"/>
            </a:br>
            <a:r>
              <a:rPr lang="en-US" noProof="0" dirty="0"/>
              <a:t>Company:  </a:t>
            </a:r>
            <a:br>
              <a:rPr lang="en-US" noProof="0" dirty="0"/>
            </a:br>
            <a:r>
              <a:rPr lang="en-US" noProof="0" dirty="0"/>
              <a:t>Information Owner:</a:t>
            </a:r>
          </a:p>
        </p:txBody>
      </p:sp>
    </p:spTree>
    <p:extLst>
      <p:ext uri="{BB962C8B-B14F-4D97-AF65-F5344CB8AC3E}">
        <p14:creationId xmlns:p14="http://schemas.microsoft.com/office/powerpoint/2010/main" val="30312908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A_Cover_Light_Partial Innovation Curve">
    <p:spTree>
      <p:nvGrpSpPr>
        <p:cNvPr id="1" name=""/>
        <p:cNvGrpSpPr/>
        <p:nvPr/>
      </p:nvGrpSpPr>
      <p:grpSpPr>
        <a:xfrm>
          <a:off x="0" y="0"/>
          <a:ext cx="0" cy="0"/>
          <a:chOff x="0" y="0"/>
          <a:chExt cx="0" cy="0"/>
        </a:xfrm>
      </p:grpSpPr>
      <p:pic>
        <p:nvPicPr>
          <p:cNvPr id="16" name="Innovation Curve">
            <a:extLst>
              <a:ext uri="{FF2B5EF4-FFF2-40B4-BE49-F238E27FC236}">
                <a16:creationId xmlns:a16="http://schemas.microsoft.com/office/drawing/2014/main" id="{00ADE50C-F63B-648C-9FD0-E0FA384DFD0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a:blip r:embed="rId2" cstate="screen">
            <a:alphaModFix amt="20000"/>
            <a:extLst>
              <a:ext uri="{28A0092B-C50C-407E-A947-70E740481C1C}">
                <a14:useLocalDpi xmlns:a14="http://schemas.microsoft.com/office/drawing/2010/main"/>
              </a:ext>
            </a:extLst>
          </a:blip>
          <a:stretch>
            <a:fillRect/>
          </a:stretch>
        </p:blipFill>
        <p:spPr>
          <a:xfrm>
            <a:off x="7616953" y="0"/>
            <a:ext cx="4602549" cy="6876288"/>
          </a:xfrm>
          <a:prstGeom prst="rect">
            <a:avLst/>
          </a:prstGeom>
        </p:spPr>
      </p:pic>
      <p:sp>
        <p:nvSpPr>
          <p:cNvPr id="13" name="Title 1">
            <a:extLst>
              <a:ext uri="{FF2B5EF4-FFF2-40B4-BE49-F238E27FC236}">
                <a16:creationId xmlns:a16="http://schemas.microsoft.com/office/drawing/2014/main" id="{82ADFA92-0E48-355A-2DA8-D40523A9A84F}"/>
              </a:ext>
            </a:extLst>
          </p:cNvPr>
          <p:cNvSpPr>
            <a:spLocks noGrp="1"/>
          </p:cNvSpPr>
          <p:nvPr>
            <p:ph type="ctrTitle" hasCustomPrompt="1"/>
          </p:nvPr>
        </p:nvSpPr>
        <p:spPr bwMode="gray">
          <a:xfrm>
            <a:off x="380049" y="2438400"/>
            <a:ext cx="6969876" cy="1371600"/>
          </a:xfrm>
        </p:spPr>
        <p:txBody>
          <a:bodyPr vert="horz" lIns="0" tIns="45720" rIns="0" bIns="45720" rtlCol="0" anchor="b">
            <a:noAutofit/>
          </a:bodyPr>
          <a:lstStyle>
            <a:lvl1pPr>
              <a:defRPr lang="en-GB" sz="4400" b="0" i="0" dirty="0">
                <a:solidFill>
                  <a:schemeClr val="accent1"/>
                </a:solidFill>
                <a:latin typeface="+mj-lt"/>
                <a:cs typeface="Times New Roman" panose="02020603050405020304" pitchFamily="18" charset="0"/>
              </a:defRPr>
            </a:lvl1pPr>
          </a:lstStyle>
          <a:p>
            <a:pPr lvl="0">
              <a:lnSpc>
                <a:spcPct val="100000"/>
              </a:lnSpc>
            </a:pPr>
            <a:r>
              <a:rPr lang="en-US" dirty="0"/>
              <a:t>Click to edit Master title Style</a:t>
            </a:r>
          </a:p>
        </p:txBody>
      </p:sp>
      <p:sp>
        <p:nvSpPr>
          <p:cNvPr id="15" name="Subtitle 2">
            <a:extLst>
              <a:ext uri="{FF2B5EF4-FFF2-40B4-BE49-F238E27FC236}">
                <a16:creationId xmlns:a16="http://schemas.microsoft.com/office/drawing/2014/main" id="{48B12889-37ED-D704-59B8-7CECF20BCF23}"/>
              </a:ext>
            </a:extLst>
          </p:cNvPr>
          <p:cNvSpPr>
            <a:spLocks noGrp="1"/>
          </p:cNvSpPr>
          <p:nvPr>
            <p:ph type="subTitle" idx="1" hasCustomPrompt="1"/>
          </p:nvPr>
        </p:nvSpPr>
        <p:spPr bwMode="gray">
          <a:xfrm>
            <a:off x="380049" y="3810000"/>
            <a:ext cx="6969876" cy="353943"/>
          </a:xfrm>
        </p:spPr>
        <p:txBody>
          <a:bodyPr wrap="square" lIns="0" tIns="45720" rIns="0">
            <a:spAutoFit/>
          </a:bodyPr>
          <a:lstStyle>
            <a:lvl1pPr>
              <a:spcBef>
                <a:spcPts val="0"/>
              </a:spcBef>
              <a:spcAft>
                <a:spcPts val="0"/>
              </a:spcAft>
              <a:defRPr lang="en-GB" sz="2000" b="0" i="0" dirty="0">
                <a:solidFill>
                  <a:schemeClr val="accent1"/>
                </a:solidFill>
                <a:latin typeface="+mn-lt"/>
                <a:cs typeface="Arial" panose="020B0604020202020204" pitchFamily="34" charset="0"/>
              </a:defRPr>
            </a:lvl1pPr>
          </a:lstStyle>
          <a:p>
            <a:pPr lvl="0">
              <a:lnSpc>
                <a:spcPct val="100000"/>
              </a:lnSpc>
              <a:spcBef>
                <a:spcPts val="1000"/>
              </a:spcBef>
              <a:buFont typeface="Arial" panose="020B0604020202020204" pitchFamily="34" charset="0"/>
            </a:pPr>
            <a:r>
              <a:rPr lang="en-US" dirty="0"/>
              <a:t>Click to edit Master subtitle style</a:t>
            </a:r>
          </a:p>
        </p:txBody>
      </p:sp>
      <p:sp>
        <p:nvSpPr>
          <p:cNvPr id="4" name="Footer Placeholder 4">
            <a:extLst>
              <a:ext uri="{FF2B5EF4-FFF2-40B4-BE49-F238E27FC236}">
                <a16:creationId xmlns:a16="http://schemas.microsoft.com/office/drawing/2014/main" id="{655333B3-E5F2-A1A8-F59F-D7085B34A148}"/>
              </a:ext>
            </a:extLst>
          </p:cNvPr>
          <p:cNvSpPr>
            <a:spLocks noGrp="1"/>
          </p:cNvSpPr>
          <p:nvPr>
            <p:ph type="ftr" sz="quarter" idx="3"/>
          </p:nvPr>
        </p:nvSpPr>
        <p:spPr bwMode="gray">
          <a:xfrm>
            <a:off x="371476" y="6563358"/>
            <a:ext cx="4852035" cy="88901"/>
          </a:xfrm>
          <a:prstGeom prst="rect">
            <a:avLst/>
          </a:prstGeom>
          <a:ln>
            <a:noFill/>
          </a:ln>
        </p:spPr>
        <p:txBody>
          <a:bodyPr vert="horz" lIns="0" tIns="0" rIns="0" bIns="0" rtlCol="0" anchor="ctr">
            <a:noAutofit/>
          </a:bodyPr>
          <a:lstStyle>
            <a:lvl1pPr algn="l">
              <a:lnSpc>
                <a:spcPct val="100000"/>
              </a:lnSpc>
              <a:defRPr sz="1000">
                <a:solidFill>
                  <a:srgbClr val="6B6B6B"/>
                </a:solidFill>
              </a:defRPr>
            </a:lvl1pPr>
          </a:lstStyle>
          <a:p>
            <a:r>
              <a:rPr lang="pt-BR" dirty="0"/>
              <a:t>© 2023 NTT DATA Americas, Inc.</a:t>
            </a:r>
            <a:endParaRPr lang="en-US" dirty="0"/>
          </a:p>
        </p:txBody>
      </p:sp>
      <p:sp>
        <p:nvSpPr>
          <p:cNvPr id="3" name="Date Placeholder 3">
            <a:extLst>
              <a:ext uri="{FF2B5EF4-FFF2-40B4-BE49-F238E27FC236}">
                <a16:creationId xmlns:a16="http://schemas.microsoft.com/office/drawing/2014/main" id="{F00FCC36-8879-E02B-48F4-D31C54AAA166}"/>
              </a:ext>
            </a:extLst>
          </p:cNvPr>
          <p:cNvSpPr>
            <a:spLocks noGrp="1"/>
          </p:cNvSpPr>
          <p:nvPr>
            <p:ph type="dt" sz="half" idx="2"/>
          </p:nvPr>
        </p:nvSpPr>
        <p:spPr bwMode="gray">
          <a:xfrm>
            <a:off x="10898505" y="6563358"/>
            <a:ext cx="922020" cy="88901"/>
          </a:xfrm>
          <a:prstGeom prst="rect">
            <a:avLst/>
          </a:prstGeom>
          <a:ln>
            <a:noFill/>
          </a:ln>
        </p:spPr>
        <p:txBody>
          <a:bodyPr vert="horz" lIns="0" tIns="0" rIns="0" bIns="0" rtlCol="0" anchor="ctr">
            <a:noAutofit/>
          </a:bodyPr>
          <a:lstStyle>
            <a:lvl1pPr algn="r">
              <a:lnSpc>
                <a:spcPct val="100000"/>
              </a:lnSpc>
              <a:defRPr sz="1000">
                <a:solidFill>
                  <a:srgbClr val="6B6B6B"/>
                </a:solidFill>
              </a:defRPr>
            </a:lvl1pPr>
          </a:lstStyle>
          <a:p>
            <a:r>
              <a:rPr lang="en-DE"/>
              <a:t>Date</a:t>
            </a:r>
            <a:endParaRPr lang="en-US" dirty="0"/>
          </a:p>
        </p:txBody>
      </p:sp>
      <p:pic>
        <p:nvPicPr>
          <p:cNvPr id="5" name="NTT DATA Global Logo">
            <a:extLst>
              <a:ext uri="{FF2B5EF4-FFF2-40B4-BE49-F238E27FC236}">
                <a16:creationId xmlns:a16="http://schemas.microsoft.com/office/drawing/2014/main" id="{6696BBEF-690F-3F5E-4ABD-464267D3697F}"/>
              </a:ext>
            </a:extLst>
          </p:cNvPr>
          <p:cNvPicPr>
            <a:picLocks noGrp="1" noRot="1" noChangeAspect="1" noMove="1" noResize="1" noEditPoints="1" noAdjustHandles="1" noChangeArrowheads="1" noChangeShapeType="1" noCrop="1"/>
          </p:cNvPicPr>
          <p:nvPr userDrawn="1"/>
        </p:nvPicPr>
        <p:blipFill>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71475" y="320040"/>
            <a:ext cx="1959942" cy="399600"/>
          </a:xfrm>
          <a:prstGeom prst="rect">
            <a:avLst/>
          </a:prstGeom>
        </p:spPr>
      </p:pic>
      <p:sp>
        <p:nvSpPr>
          <p:cNvPr id="6" name="Info Box">
            <a:extLst>
              <a:ext uri="{FF2B5EF4-FFF2-40B4-BE49-F238E27FC236}">
                <a16:creationId xmlns:a16="http://schemas.microsoft.com/office/drawing/2014/main" id="{A934FE38-155A-D06E-C380-44183B713798}"/>
              </a:ext>
            </a:extLst>
          </p:cNvPr>
          <p:cNvSpPr>
            <a:spLocks noGrp="1"/>
          </p:cNvSpPr>
          <p:nvPr>
            <p:ph sz="quarter" idx="20" hasCustomPrompt="1"/>
          </p:nvPr>
        </p:nvSpPr>
        <p:spPr>
          <a:xfrm>
            <a:off x="371475" y="5875375"/>
            <a:ext cx="1958400" cy="395869"/>
          </a:xfrm>
          <a:prstGeom prst="rect">
            <a:avLst/>
          </a:prstGeom>
          <a:ln>
            <a:noFill/>
          </a:ln>
        </p:spPr>
        <p:txBody>
          <a:bodyPr wrap="square" lIns="36000" tIns="36000" rIns="36000" bIns="36000">
            <a:noAutofit/>
          </a:bodyPr>
          <a:lstStyle>
            <a:lvl1pPr>
              <a:lnSpc>
                <a:spcPct val="100000"/>
              </a:lnSpc>
              <a:spcBef>
                <a:spcPts val="0"/>
              </a:spcBef>
              <a:spcAft>
                <a:spcPts val="0"/>
              </a:spcAft>
              <a:defRPr sz="700">
                <a:solidFill>
                  <a:srgbClr val="6B6B6B"/>
                </a:solidFill>
              </a:defRPr>
            </a:lvl1pPr>
          </a:lstStyle>
          <a:p>
            <a:pPr lvl="0"/>
            <a:r>
              <a:rPr lang="en-US" noProof="0" dirty="0"/>
              <a:t>Information Type:</a:t>
            </a:r>
            <a:br>
              <a:rPr lang="en-US" noProof="0" dirty="0"/>
            </a:br>
            <a:r>
              <a:rPr lang="en-US" noProof="0" dirty="0"/>
              <a:t>Company:  </a:t>
            </a:r>
            <a:br>
              <a:rPr lang="en-US" noProof="0" dirty="0"/>
            </a:br>
            <a:r>
              <a:rPr lang="en-US" noProof="0" dirty="0"/>
              <a:t>Information Owner:</a:t>
            </a:r>
          </a:p>
        </p:txBody>
      </p:sp>
    </p:spTree>
    <p:extLst>
      <p:ext uri="{BB962C8B-B14F-4D97-AF65-F5344CB8AC3E}">
        <p14:creationId xmlns:p14="http://schemas.microsoft.com/office/powerpoint/2010/main" val="357774578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A_Cover_Light_No Innovation Curve">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69CCA6BB-2FF1-1F79-CE75-4214597FB511}"/>
              </a:ext>
            </a:extLst>
          </p:cNvPr>
          <p:cNvSpPr>
            <a:spLocks noGrp="1"/>
          </p:cNvSpPr>
          <p:nvPr>
            <p:ph type="ctrTitle" hasCustomPrompt="1"/>
          </p:nvPr>
        </p:nvSpPr>
        <p:spPr bwMode="gray">
          <a:xfrm>
            <a:off x="380049" y="2438400"/>
            <a:ext cx="11440477" cy="1371600"/>
          </a:xfrm>
        </p:spPr>
        <p:txBody>
          <a:bodyPr vert="horz" lIns="0" tIns="45720" rIns="0" bIns="45720" rtlCol="0" anchor="b">
            <a:noAutofit/>
          </a:bodyPr>
          <a:lstStyle>
            <a:lvl1pPr>
              <a:defRPr lang="en-GB" sz="4400" b="0" i="0" dirty="0">
                <a:solidFill>
                  <a:schemeClr val="accent1"/>
                </a:solidFill>
                <a:latin typeface="+mj-lt"/>
                <a:cs typeface="Times New Roman" panose="02020603050405020304" pitchFamily="18" charset="0"/>
              </a:defRPr>
            </a:lvl1pPr>
          </a:lstStyle>
          <a:p>
            <a:pPr lvl="0">
              <a:lnSpc>
                <a:spcPct val="100000"/>
              </a:lnSpc>
            </a:pPr>
            <a:r>
              <a:rPr lang="en-US" dirty="0"/>
              <a:t>Click to edit Master title Style</a:t>
            </a:r>
          </a:p>
        </p:txBody>
      </p:sp>
      <p:sp>
        <p:nvSpPr>
          <p:cNvPr id="14" name="Subtitle 2">
            <a:extLst>
              <a:ext uri="{FF2B5EF4-FFF2-40B4-BE49-F238E27FC236}">
                <a16:creationId xmlns:a16="http://schemas.microsoft.com/office/drawing/2014/main" id="{FFBC9B23-4469-4B26-BEC9-4E111C2B8F4B}"/>
              </a:ext>
            </a:extLst>
          </p:cNvPr>
          <p:cNvSpPr>
            <a:spLocks noGrp="1"/>
          </p:cNvSpPr>
          <p:nvPr>
            <p:ph type="subTitle" idx="1" hasCustomPrompt="1"/>
          </p:nvPr>
        </p:nvSpPr>
        <p:spPr bwMode="gray">
          <a:xfrm>
            <a:off x="380049" y="3810000"/>
            <a:ext cx="11440477" cy="353943"/>
          </a:xfrm>
        </p:spPr>
        <p:txBody>
          <a:bodyPr wrap="square" lIns="0" tIns="45720" rIns="0">
            <a:spAutoFit/>
          </a:bodyPr>
          <a:lstStyle>
            <a:lvl1pPr>
              <a:spcBef>
                <a:spcPts val="0"/>
              </a:spcBef>
              <a:spcAft>
                <a:spcPts val="0"/>
              </a:spcAft>
              <a:defRPr lang="en-GB" sz="2000" b="0" i="0" dirty="0">
                <a:solidFill>
                  <a:schemeClr val="accent1"/>
                </a:solidFill>
                <a:latin typeface="+mn-lt"/>
                <a:cs typeface="Arial" panose="020B0604020202020204" pitchFamily="34" charset="0"/>
              </a:defRPr>
            </a:lvl1pPr>
          </a:lstStyle>
          <a:p>
            <a:pPr lvl="0">
              <a:lnSpc>
                <a:spcPct val="100000"/>
              </a:lnSpc>
              <a:spcBef>
                <a:spcPts val="1000"/>
              </a:spcBef>
              <a:buFont typeface="Arial" panose="020B0604020202020204" pitchFamily="34" charset="0"/>
            </a:pPr>
            <a:r>
              <a:rPr lang="en-US" dirty="0"/>
              <a:t>Click to edit Master subtitle style</a:t>
            </a:r>
          </a:p>
        </p:txBody>
      </p:sp>
      <p:sp>
        <p:nvSpPr>
          <p:cNvPr id="3" name="Date Placeholder 3">
            <a:extLst>
              <a:ext uri="{FF2B5EF4-FFF2-40B4-BE49-F238E27FC236}">
                <a16:creationId xmlns:a16="http://schemas.microsoft.com/office/drawing/2014/main" id="{606E1903-FF29-7A88-0707-803367E5E51E}"/>
              </a:ext>
            </a:extLst>
          </p:cNvPr>
          <p:cNvSpPr>
            <a:spLocks noGrp="1"/>
          </p:cNvSpPr>
          <p:nvPr>
            <p:ph type="dt" sz="half" idx="2"/>
          </p:nvPr>
        </p:nvSpPr>
        <p:spPr bwMode="gray">
          <a:xfrm>
            <a:off x="10898505" y="6563358"/>
            <a:ext cx="922020" cy="88901"/>
          </a:xfrm>
          <a:prstGeom prst="rect">
            <a:avLst/>
          </a:prstGeom>
          <a:ln>
            <a:noFill/>
          </a:ln>
        </p:spPr>
        <p:txBody>
          <a:bodyPr vert="horz" lIns="0" tIns="0" rIns="0" bIns="0" rtlCol="0" anchor="ctr">
            <a:noAutofit/>
          </a:bodyPr>
          <a:lstStyle>
            <a:lvl1pPr algn="r">
              <a:lnSpc>
                <a:spcPct val="100000"/>
              </a:lnSpc>
              <a:defRPr sz="1000">
                <a:solidFill>
                  <a:srgbClr val="6B6B6B"/>
                </a:solidFill>
              </a:defRPr>
            </a:lvl1pPr>
          </a:lstStyle>
          <a:p>
            <a:r>
              <a:rPr lang="en-DE"/>
              <a:t>Date</a:t>
            </a:r>
            <a:endParaRPr lang="en-US" dirty="0"/>
          </a:p>
        </p:txBody>
      </p:sp>
      <p:sp>
        <p:nvSpPr>
          <p:cNvPr id="4" name="Footer Placeholder 4">
            <a:extLst>
              <a:ext uri="{FF2B5EF4-FFF2-40B4-BE49-F238E27FC236}">
                <a16:creationId xmlns:a16="http://schemas.microsoft.com/office/drawing/2014/main" id="{EE186BE1-1DE6-82D8-B7EF-529F2205B840}"/>
              </a:ext>
            </a:extLst>
          </p:cNvPr>
          <p:cNvSpPr>
            <a:spLocks noGrp="1"/>
          </p:cNvSpPr>
          <p:nvPr>
            <p:ph type="ftr" sz="quarter" idx="3"/>
          </p:nvPr>
        </p:nvSpPr>
        <p:spPr bwMode="gray">
          <a:xfrm>
            <a:off x="371476" y="6563358"/>
            <a:ext cx="4852035" cy="88901"/>
          </a:xfrm>
          <a:prstGeom prst="rect">
            <a:avLst/>
          </a:prstGeom>
          <a:ln>
            <a:noFill/>
          </a:ln>
        </p:spPr>
        <p:txBody>
          <a:bodyPr vert="horz" lIns="0" tIns="0" rIns="0" bIns="0" rtlCol="0" anchor="ctr">
            <a:noAutofit/>
          </a:bodyPr>
          <a:lstStyle>
            <a:lvl1pPr algn="l">
              <a:lnSpc>
                <a:spcPct val="100000"/>
              </a:lnSpc>
              <a:defRPr sz="1000">
                <a:solidFill>
                  <a:srgbClr val="6B6B6B"/>
                </a:solidFill>
              </a:defRPr>
            </a:lvl1pPr>
          </a:lstStyle>
          <a:p>
            <a:r>
              <a:rPr lang="pt-BR" dirty="0"/>
              <a:t>© 2023 NTT DATA Americas, Inc.</a:t>
            </a:r>
            <a:endParaRPr lang="en-US" dirty="0"/>
          </a:p>
        </p:txBody>
      </p:sp>
      <p:sp>
        <p:nvSpPr>
          <p:cNvPr id="2" name="Info Box">
            <a:extLst>
              <a:ext uri="{FF2B5EF4-FFF2-40B4-BE49-F238E27FC236}">
                <a16:creationId xmlns:a16="http://schemas.microsoft.com/office/drawing/2014/main" id="{7460FF67-E88C-345F-912C-69776540AF2A}"/>
              </a:ext>
            </a:extLst>
          </p:cNvPr>
          <p:cNvSpPr>
            <a:spLocks noGrp="1"/>
          </p:cNvSpPr>
          <p:nvPr>
            <p:ph sz="quarter" idx="19" hasCustomPrompt="1"/>
          </p:nvPr>
        </p:nvSpPr>
        <p:spPr>
          <a:xfrm>
            <a:off x="9936479" y="333376"/>
            <a:ext cx="1884045" cy="395869"/>
          </a:xfrm>
          <a:prstGeom prst="rect">
            <a:avLst/>
          </a:prstGeom>
          <a:ln>
            <a:noFill/>
          </a:ln>
        </p:spPr>
        <p:txBody>
          <a:bodyPr wrap="square" lIns="36000" tIns="36000" rIns="36000" bIns="36000">
            <a:spAutoFit/>
          </a:bodyPr>
          <a:lstStyle>
            <a:lvl1pPr>
              <a:lnSpc>
                <a:spcPct val="100000"/>
              </a:lnSpc>
              <a:spcBef>
                <a:spcPts val="0"/>
              </a:spcBef>
              <a:spcAft>
                <a:spcPts val="0"/>
              </a:spcAft>
              <a:defRPr sz="700">
                <a:solidFill>
                  <a:srgbClr val="6B6B6B"/>
                </a:solidFill>
              </a:defRPr>
            </a:lvl1pPr>
          </a:lstStyle>
          <a:p>
            <a:pPr lvl="0"/>
            <a:r>
              <a:rPr lang="en-US" noProof="0" dirty="0"/>
              <a:t>Information Type:</a:t>
            </a:r>
            <a:br>
              <a:rPr lang="en-US" noProof="0" dirty="0"/>
            </a:br>
            <a:r>
              <a:rPr lang="en-US" noProof="0" dirty="0"/>
              <a:t>Company:  </a:t>
            </a:r>
            <a:br>
              <a:rPr lang="en-US" noProof="0" dirty="0"/>
            </a:br>
            <a:r>
              <a:rPr lang="en-US" noProof="0" dirty="0"/>
              <a:t>Information Owner:</a:t>
            </a:r>
          </a:p>
        </p:txBody>
      </p:sp>
      <p:pic>
        <p:nvPicPr>
          <p:cNvPr id="5" name="NTT DATA Global Logo">
            <a:extLst>
              <a:ext uri="{FF2B5EF4-FFF2-40B4-BE49-F238E27FC236}">
                <a16:creationId xmlns:a16="http://schemas.microsoft.com/office/drawing/2014/main" id="{2F900288-9276-0271-5B36-DA597F55D4E8}"/>
              </a:ext>
            </a:extLst>
          </p:cNvPr>
          <p:cNvPicPr>
            <a:picLocks noGrp="1" noRot="1" noChangeAspect="1" noMove="1" noResize="1" noEditPoints="1" noAdjustHandles="1" noChangeArrowheads="1" noChangeShapeType="1" noCrop="1"/>
          </p:cNvPicPr>
          <p:nvPr userDrawn="1"/>
        </p:nvPicPr>
        <p:blipFill>
          <a:blip r:embed="rId2" cstate="hqprint">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71475" y="320040"/>
            <a:ext cx="1959942" cy="399600"/>
          </a:xfrm>
          <a:prstGeom prst="rect">
            <a:avLst/>
          </a:prstGeom>
        </p:spPr>
      </p:pic>
    </p:spTree>
    <p:extLst>
      <p:ext uri="{BB962C8B-B14F-4D97-AF65-F5344CB8AC3E}">
        <p14:creationId xmlns:p14="http://schemas.microsoft.com/office/powerpoint/2010/main" val="100336049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A_Cover_Light_Image Bottom">
    <p:bg>
      <p:bgPr>
        <a:solidFill>
          <a:schemeClr val="bg1"/>
        </a:solidFill>
        <a:effectLst/>
      </p:bgPr>
    </p:bg>
    <p:spTree>
      <p:nvGrpSpPr>
        <p:cNvPr id="1" name=""/>
        <p:cNvGrpSpPr/>
        <p:nvPr/>
      </p:nvGrpSpPr>
      <p:grpSpPr>
        <a:xfrm>
          <a:off x="0" y="0"/>
          <a:ext cx="0" cy="0"/>
          <a:chOff x="0" y="0"/>
          <a:chExt cx="0" cy="0"/>
        </a:xfrm>
      </p:grpSpPr>
      <p:sp>
        <p:nvSpPr>
          <p:cNvPr id="11" name="Text Placeholder 20">
            <a:extLst>
              <a:ext uri="{FF2B5EF4-FFF2-40B4-BE49-F238E27FC236}">
                <a16:creationId xmlns:a16="http://schemas.microsoft.com/office/drawing/2014/main" id="{4C066D7D-0D2A-E525-7A09-B865124FD30F}"/>
              </a:ext>
            </a:extLst>
          </p:cNvPr>
          <p:cNvSpPr>
            <a:spLocks noGrp="1"/>
          </p:cNvSpPr>
          <p:nvPr>
            <p:ph type="body" sz="quarter" idx="17"/>
          </p:nvPr>
        </p:nvSpPr>
        <p:spPr>
          <a:xfrm>
            <a:off x="0" y="3352800"/>
            <a:ext cx="12192000" cy="3505200"/>
          </a:xfrm>
          <a:prstGeom prst="rect">
            <a:avLst/>
          </a:prstGeom>
          <a:solidFill>
            <a:srgbClr val="050D24">
              <a:alpha val="57647"/>
            </a:srgbClr>
          </a:solidFill>
        </p:spPr>
        <p:txBody>
          <a:bodyPr/>
          <a:lstStyle>
            <a:lvl1pPr>
              <a:defRPr>
                <a:noFill/>
              </a:defRPr>
            </a:lvl1pPr>
            <a:lvl2pPr>
              <a:defRPr>
                <a:noFill/>
              </a:defRPr>
            </a:lvl2pPr>
            <a:lvl3pPr marL="914396" indent="0">
              <a:buNone/>
              <a:defRPr>
                <a:noFill/>
              </a:defRPr>
            </a:lvl3pPr>
            <a:lvl4pPr marL="1371595" indent="0">
              <a:buNone/>
              <a:defRPr>
                <a:noFill/>
              </a:defRPr>
            </a:lvl4pPr>
            <a:lvl5pPr marL="1828793" indent="0">
              <a:buNone/>
              <a:defRPr>
                <a:noFill/>
              </a:defRPr>
            </a:lvl5pPr>
          </a:lstStyle>
          <a:p>
            <a:pPr lvl="0"/>
            <a:r>
              <a:rPr lang="en-US"/>
              <a:t>Click to edit Master text styles</a:t>
            </a:r>
          </a:p>
        </p:txBody>
      </p:sp>
      <p:sp>
        <p:nvSpPr>
          <p:cNvPr id="6" name="Picture Placeholder 4">
            <a:extLst>
              <a:ext uri="{FF2B5EF4-FFF2-40B4-BE49-F238E27FC236}">
                <a16:creationId xmlns:a16="http://schemas.microsoft.com/office/drawing/2014/main" id="{64ED725C-5701-90B3-92A2-BAE98517DD4F}"/>
              </a:ext>
            </a:extLst>
          </p:cNvPr>
          <p:cNvSpPr>
            <a:spLocks noGrp="1"/>
          </p:cNvSpPr>
          <p:nvPr>
            <p:ph type="pic" sz="quarter" idx="13" hasCustomPrompt="1"/>
          </p:nvPr>
        </p:nvSpPr>
        <p:spPr>
          <a:xfrm>
            <a:off x="0" y="3352800"/>
            <a:ext cx="12192000" cy="3509682"/>
          </a:xfrm>
          <a:prstGeom prst="rect">
            <a:avLst/>
          </a:prstGeom>
          <a:solidFill>
            <a:schemeClr val="accent6">
              <a:lumMod val="60000"/>
              <a:lumOff val="40000"/>
            </a:schemeClr>
          </a:solidFill>
        </p:spPr>
        <p:txBody>
          <a:bodyPr lIns="0" tIns="0" rIns="0" bIns="0" anchor="ctr"/>
          <a:lstStyle>
            <a:lvl1pPr marL="0" indent="0" algn="ctr">
              <a:buFontTx/>
              <a:buNone/>
              <a:defRPr sz="2400">
                <a:solidFill>
                  <a:schemeClr val="tx2"/>
                </a:solidFill>
                <a:latin typeface="+mn-lt"/>
              </a:defRPr>
            </a:lvl1pPr>
          </a:lstStyle>
          <a:p>
            <a:pPr marL="0" marR="0" lvl="0" indent="0" algn="ctr" defTabSz="914396" rtl="0" eaLnBrk="1" fontAlgn="auto" latinLnBrk="0" hangingPunct="1">
              <a:lnSpc>
                <a:spcPct val="100000"/>
              </a:lnSpc>
              <a:spcBef>
                <a:spcPts val="1000"/>
              </a:spcBef>
              <a:spcAft>
                <a:spcPts val="0"/>
              </a:spcAft>
              <a:buClrTx/>
              <a:buSzTx/>
              <a:buFontTx/>
              <a:buNone/>
              <a:tabLst/>
              <a:defRPr/>
            </a:pPr>
            <a:r>
              <a:rPr lang="en-US" dirty="0"/>
              <a:t>Click to add image.</a:t>
            </a:r>
            <a:br>
              <a:rPr lang="en-US" dirty="0"/>
            </a:br>
            <a:r>
              <a:rPr lang="en-US" dirty="0"/>
              <a:t>Then Reorder: Send to back</a:t>
            </a:r>
          </a:p>
        </p:txBody>
      </p:sp>
      <p:sp>
        <p:nvSpPr>
          <p:cNvPr id="9" name="SubTitle">
            <a:extLst>
              <a:ext uri="{FF2B5EF4-FFF2-40B4-BE49-F238E27FC236}">
                <a16:creationId xmlns:a16="http://schemas.microsoft.com/office/drawing/2014/main" id="{F84AF061-2BD7-B395-13B3-8F8BF417226F}"/>
              </a:ext>
            </a:extLst>
          </p:cNvPr>
          <p:cNvSpPr>
            <a:spLocks noGrp="1"/>
          </p:cNvSpPr>
          <p:nvPr>
            <p:ph type="body" sz="quarter" idx="16" hasCustomPrompt="1"/>
          </p:nvPr>
        </p:nvSpPr>
        <p:spPr>
          <a:xfrm>
            <a:off x="371476" y="2050182"/>
            <a:ext cx="11449049" cy="609600"/>
          </a:xfrm>
          <a:prstGeom prst="rect">
            <a:avLst/>
          </a:prstGeom>
        </p:spPr>
        <p:txBody>
          <a:bodyPr lIns="0" rIns="0"/>
          <a:lstStyle>
            <a:lvl1pPr marL="0" indent="0">
              <a:lnSpc>
                <a:spcPct val="100000"/>
              </a:lnSpc>
              <a:spcAft>
                <a:spcPts val="0"/>
              </a:spcAft>
              <a:buFont typeface="Arial" panose="020B0604020202020204" pitchFamily="34" charset="0"/>
              <a:buNone/>
              <a:defRPr sz="2000">
                <a:solidFill>
                  <a:schemeClr val="accent1"/>
                </a:solidFill>
              </a:defRPr>
            </a:lvl1pPr>
            <a:lvl2pPr marL="457198" indent="0">
              <a:buFont typeface="Arial" panose="020B0604020202020204" pitchFamily="34" charset="0"/>
              <a:buNone/>
              <a:defRPr/>
            </a:lvl2pPr>
            <a:lvl3pPr marL="914396" indent="0">
              <a:buNone/>
              <a:defRPr/>
            </a:lvl3pPr>
            <a:lvl4pPr marL="1371595" indent="0">
              <a:buNone/>
              <a:defRPr/>
            </a:lvl4pPr>
            <a:lvl5pPr marL="1828793" indent="0">
              <a:buNone/>
              <a:defRPr/>
            </a:lvl5pPr>
          </a:lstStyle>
          <a:p>
            <a:pPr lvl="0"/>
            <a:r>
              <a:rPr lang="en-US" dirty="0"/>
              <a:t>Click to enter the subtitle text</a:t>
            </a:r>
          </a:p>
        </p:txBody>
      </p:sp>
      <p:sp>
        <p:nvSpPr>
          <p:cNvPr id="7" name="MainTitle">
            <a:extLst>
              <a:ext uri="{FF2B5EF4-FFF2-40B4-BE49-F238E27FC236}">
                <a16:creationId xmlns:a16="http://schemas.microsoft.com/office/drawing/2014/main" id="{6B8D68FD-3EFC-86B8-83A6-942558B1B307}"/>
              </a:ext>
            </a:extLst>
          </p:cNvPr>
          <p:cNvSpPr>
            <a:spLocks noGrp="1"/>
          </p:cNvSpPr>
          <p:nvPr>
            <p:ph type="title" hasCustomPrompt="1"/>
          </p:nvPr>
        </p:nvSpPr>
        <p:spPr>
          <a:xfrm>
            <a:off x="371475" y="1412876"/>
            <a:ext cx="11449050" cy="651610"/>
          </a:xfrm>
        </p:spPr>
        <p:txBody>
          <a:bodyPr/>
          <a:lstStyle>
            <a:lvl1pPr>
              <a:defRPr sz="4400" b="0">
                <a:solidFill>
                  <a:schemeClr val="accent1"/>
                </a:solidFill>
              </a:defRPr>
            </a:lvl1pPr>
          </a:lstStyle>
          <a:p>
            <a:r>
              <a:rPr lang="en-US" dirty="0"/>
              <a:t>Click to edit title</a:t>
            </a:r>
          </a:p>
        </p:txBody>
      </p:sp>
      <p:sp>
        <p:nvSpPr>
          <p:cNvPr id="14" name="Innovation Curve Over">
            <a:extLst>
              <a:ext uri="{FF2B5EF4-FFF2-40B4-BE49-F238E27FC236}">
                <a16:creationId xmlns:a16="http://schemas.microsoft.com/office/drawing/2014/main" id="{0E296AC8-E4D5-3A7F-3C42-CC289AAB1E6B}"/>
              </a:ext>
              <a:ext uri="{C183D7F6-B498-43B3-948B-1728B52AA6E4}">
                <adec:decorative xmlns:adec="http://schemas.microsoft.com/office/drawing/2017/decorative" val="1"/>
              </a:ext>
            </a:extLst>
          </p:cNvPr>
          <p:cNvSpPr>
            <a:spLocks noGrp="1"/>
          </p:cNvSpPr>
          <p:nvPr>
            <p:ph type="body" sz="quarter" idx="22"/>
          </p:nvPr>
        </p:nvSpPr>
        <p:spPr>
          <a:xfrm>
            <a:off x="9067801" y="3733800"/>
            <a:ext cx="2741663" cy="27432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lvl1pPr>
              <a:defRPr>
                <a:noFill/>
              </a:defRPr>
            </a:lvl1pPr>
            <a:lvl2pPr>
              <a:defRPr>
                <a:noFill/>
              </a:defRPr>
            </a:lvl2pPr>
            <a:lvl3pPr>
              <a:defRPr>
                <a:noFill/>
              </a:defRPr>
            </a:lvl3pPr>
            <a:lvl4pPr>
              <a:defRPr>
                <a:noFill/>
              </a:defRPr>
            </a:lvl4pPr>
            <a:lvl5pPr>
              <a:defRPr>
                <a:noFill/>
              </a:defRPr>
            </a:lvl5pPr>
          </a:lstStyle>
          <a:p>
            <a:pPr lvl="0"/>
            <a:r>
              <a:rPr lang="en-US"/>
              <a:t>Click to edit Master text styles</a:t>
            </a:r>
          </a:p>
        </p:txBody>
      </p:sp>
      <p:sp>
        <p:nvSpPr>
          <p:cNvPr id="10" name="Date Placeholder 3">
            <a:extLst>
              <a:ext uri="{FF2B5EF4-FFF2-40B4-BE49-F238E27FC236}">
                <a16:creationId xmlns:a16="http://schemas.microsoft.com/office/drawing/2014/main" id="{C245BFAB-6256-BF35-C9F5-6D558800765A}"/>
              </a:ext>
            </a:extLst>
          </p:cNvPr>
          <p:cNvSpPr>
            <a:spLocks noGrp="1"/>
          </p:cNvSpPr>
          <p:nvPr>
            <p:ph type="dt" sz="half" idx="2"/>
          </p:nvPr>
        </p:nvSpPr>
        <p:spPr bwMode="gray">
          <a:xfrm>
            <a:off x="11026141" y="3147301"/>
            <a:ext cx="794384" cy="88901"/>
          </a:xfrm>
          <a:prstGeom prst="rect">
            <a:avLst/>
          </a:prstGeom>
          <a:ln>
            <a:noFill/>
          </a:ln>
        </p:spPr>
        <p:txBody>
          <a:bodyPr vert="horz" lIns="0" tIns="0" rIns="0" bIns="0" rtlCol="0" anchor="ctr">
            <a:noAutofit/>
          </a:bodyPr>
          <a:lstStyle>
            <a:lvl1pPr algn="r">
              <a:lnSpc>
                <a:spcPct val="100000"/>
              </a:lnSpc>
              <a:defRPr sz="1000">
                <a:solidFill>
                  <a:srgbClr val="6B6B6B"/>
                </a:solidFill>
              </a:defRPr>
            </a:lvl1pPr>
          </a:lstStyle>
          <a:p>
            <a:r>
              <a:rPr lang="en-DE"/>
              <a:t>Date</a:t>
            </a:r>
            <a:endParaRPr lang="en-US" dirty="0"/>
          </a:p>
        </p:txBody>
      </p:sp>
      <p:sp>
        <p:nvSpPr>
          <p:cNvPr id="15" name="Footer Placeholder 4">
            <a:extLst>
              <a:ext uri="{FF2B5EF4-FFF2-40B4-BE49-F238E27FC236}">
                <a16:creationId xmlns:a16="http://schemas.microsoft.com/office/drawing/2014/main" id="{F45B6080-7233-0809-75A8-E904530DE071}"/>
              </a:ext>
            </a:extLst>
          </p:cNvPr>
          <p:cNvSpPr>
            <a:spLocks noGrp="1"/>
          </p:cNvSpPr>
          <p:nvPr>
            <p:ph type="ftr" sz="quarter" idx="3"/>
          </p:nvPr>
        </p:nvSpPr>
        <p:spPr bwMode="gray">
          <a:xfrm>
            <a:off x="371475" y="3147301"/>
            <a:ext cx="5123498" cy="88901"/>
          </a:xfrm>
          <a:prstGeom prst="rect">
            <a:avLst/>
          </a:prstGeom>
          <a:ln>
            <a:noFill/>
          </a:ln>
        </p:spPr>
        <p:txBody>
          <a:bodyPr vert="horz" lIns="0" tIns="0" rIns="0" bIns="0" rtlCol="0" anchor="ctr">
            <a:noAutofit/>
          </a:bodyPr>
          <a:lstStyle>
            <a:lvl1pPr algn="l">
              <a:lnSpc>
                <a:spcPct val="100000"/>
              </a:lnSpc>
              <a:defRPr sz="1000">
                <a:solidFill>
                  <a:srgbClr val="6B6B6B"/>
                </a:solidFill>
              </a:defRPr>
            </a:lvl1pPr>
          </a:lstStyle>
          <a:p>
            <a:r>
              <a:rPr lang="pt-BR" dirty="0"/>
              <a:t>© 2023 NTT DATA Americas, Inc.</a:t>
            </a:r>
            <a:endParaRPr lang="en-US" dirty="0"/>
          </a:p>
        </p:txBody>
      </p:sp>
      <p:sp>
        <p:nvSpPr>
          <p:cNvPr id="2" name="Info box">
            <a:extLst>
              <a:ext uri="{FF2B5EF4-FFF2-40B4-BE49-F238E27FC236}">
                <a16:creationId xmlns:a16="http://schemas.microsoft.com/office/drawing/2014/main" id="{979EC8F5-DC72-37F6-85BB-C3ADC50D2DFB}"/>
              </a:ext>
            </a:extLst>
          </p:cNvPr>
          <p:cNvSpPr>
            <a:spLocks noGrp="1"/>
          </p:cNvSpPr>
          <p:nvPr>
            <p:ph sz="quarter" idx="19" hasCustomPrompt="1"/>
          </p:nvPr>
        </p:nvSpPr>
        <p:spPr>
          <a:xfrm>
            <a:off x="9936479" y="333376"/>
            <a:ext cx="1884045" cy="395869"/>
          </a:xfrm>
          <a:prstGeom prst="rect">
            <a:avLst/>
          </a:prstGeom>
          <a:ln>
            <a:noFill/>
          </a:ln>
        </p:spPr>
        <p:txBody>
          <a:bodyPr wrap="square" lIns="36000" tIns="36000" rIns="36000" bIns="36000">
            <a:spAutoFit/>
          </a:bodyPr>
          <a:lstStyle>
            <a:lvl1pPr>
              <a:lnSpc>
                <a:spcPct val="100000"/>
              </a:lnSpc>
              <a:spcBef>
                <a:spcPts val="0"/>
              </a:spcBef>
              <a:spcAft>
                <a:spcPts val="0"/>
              </a:spcAft>
              <a:defRPr sz="700">
                <a:solidFill>
                  <a:srgbClr val="6B6B6B"/>
                </a:solidFill>
              </a:defRPr>
            </a:lvl1pPr>
          </a:lstStyle>
          <a:p>
            <a:pPr lvl="0"/>
            <a:r>
              <a:rPr lang="en-US" noProof="0" dirty="0"/>
              <a:t>Information Type:</a:t>
            </a:r>
            <a:br>
              <a:rPr lang="en-US" noProof="0" dirty="0"/>
            </a:br>
            <a:r>
              <a:rPr lang="en-US" noProof="0" dirty="0"/>
              <a:t>Company:  </a:t>
            </a:r>
            <a:br>
              <a:rPr lang="en-US" noProof="0" dirty="0"/>
            </a:br>
            <a:r>
              <a:rPr lang="en-US" noProof="0" dirty="0"/>
              <a:t>Information Owner:</a:t>
            </a:r>
          </a:p>
        </p:txBody>
      </p:sp>
      <p:pic>
        <p:nvPicPr>
          <p:cNvPr id="4" name="NTT DATA Global Logo">
            <a:extLst>
              <a:ext uri="{FF2B5EF4-FFF2-40B4-BE49-F238E27FC236}">
                <a16:creationId xmlns:a16="http://schemas.microsoft.com/office/drawing/2014/main" id="{93955C0C-38C4-366F-0C4D-7A71C122ED79}"/>
              </a:ext>
            </a:extLst>
          </p:cNvPr>
          <p:cNvPicPr>
            <a:picLocks noGrp="1" noRot="1" noChangeAspect="1" noMove="1" noResize="1" noEditPoints="1" noAdjustHandles="1" noChangeArrowheads="1" noChangeShapeType="1" noCrop="1"/>
          </p:cNvPicPr>
          <p:nvPr userDrawn="1"/>
        </p:nvPicPr>
        <p:blipFill>
          <a:blip r:embed="rId3" cstate="hqprint">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371475" y="320040"/>
            <a:ext cx="1959942" cy="399600"/>
          </a:xfrm>
          <a:prstGeom prst="rect">
            <a:avLst/>
          </a:prstGeom>
        </p:spPr>
      </p:pic>
    </p:spTree>
    <p:extLst>
      <p:ext uri="{BB962C8B-B14F-4D97-AF65-F5344CB8AC3E}">
        <p14:creationId xmlns:p14="http://schemas.microsoft.com/office/powerpoint/2010/main" val="413559750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B_Title Only">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0C3BB7C-B4A7-41A4-8C5A-903570B6070B}"/>
              </a:ext>
            </a:extLst>
          </p:cNvPr>
          <p:cNvSpPr>
            <a:spLocks noGrp="1"/>
          </p:cNvSpPr>
          <p:nvPr>
            <p:ph type="title" hasCustomPrompt="1"/>
          </p:nvPr>
        </p:nvSpPr>
        <p:spPr bwMode="gray"/>
        <p:txBody>
          <a:bodyPr vert="horz"/>
          <a:lstStyle/>
          <a:p>
            <a:r>
              <a:rPr lang="en-US" dirty="0"/>
              <a:t>Click to edit Master title style</a:t>
            </a:r>
          </a:p>
        </p:txBody>
      </p:sp>
      <p:sp>
        <p:nvSpPr>
          <p:cNvPr id="10" name="Footer Placeholder 4">
            <a:extLst>
              <a:ext uri="{FF2B5EF4-FFF2-40B4-BE49-F238E27FC236}">
                <a16:creationId xmlns:a16="http://schemas.microsoft.com/office/drawing/2014/main" id="{A9C53063-1F58-BE27-2E94-7E00DE772613}"/>
              </a:ext>
            </a:extLst>
          </p:cNvPr>
          <p:cNvSpPr>
            <a:spLocks noGrp="1"/>
          </p:cNvSpPr>
          <p:nvPr>
            <p:ph type="ftr" sz="quarter" idx="3"/>
          </p:nvPr>
        </p:nvSpPr>
        <p:spPr bwMode="gray">
          <a:xfrm>
            <a:off x="371476" y="6563358"/>
            <a:ext cx="4852035" cy="88901"/>
          </a:xfrm>
          <a:prstGeom prst="rect">
            <a:avLst/>
          </a:prstGeom>
          <a:ln>
            <a:noFill/>
          </a:ln>
        </p:spPr>
        <p:txBody>
          <a:bodyPr vert="horz" lIns="0" tIns="0" rIns="0" bIns="0" rtlCol="0" anchor="ctr">
            <a:noAutofit/>
          </a:bodyPr>
          <a:lstStyle>
            <a:lvl1pPr algn="l">
              <a:lnSpc>
                <a:spcPct val="100000"/>
              </a:lnSpc>
              <a:defRPr sz="800">
                <a:solidFill>
                  <a:srgbClr val="6B6B6B"/>
                </a:solidFill>
              </a:defRPr>
            </a:lvl1pPr>
          </a:lstStyle>
          <a:p>
            <a:r>
              <a:rPr lang="pt-BR" dirty="0"/>
              <a:t>© 2023 NTT DATA Americas, Inc.</a:t>
            </a:r>
            <a:endParaRPr lang="en-US" dirty="0"/>
          </a:p>
        </p:txBody>
      </p:sp>
      <p:sp>
        <p:nvSpPr>
          <p:cNvPr id="11" name="Slide Number Placeholder 5">
            <a:extLst>
              <a:ext uri="{FF2B5EF4-FFF2-40B4-BE49-F238E27FC236}">
                <a16:creationId xmlns:a16="http://schemas.microsoft.com/office/drawing/2014/main" id="{AF1EE05E-1EF3-FA88-09CC-87DB6B58184B}"/>
              </a:ext>
            </a:extLst>
          </p:cNvPr>
          <p:cNvSpPr>
            <a:spLocks noGrp="1"/>
          </p:cNvSpPr>
          <p:nvPr>
            <p:ph type="sldNum" sz="quarter" idx="4"/>
          </p:nvPr>
        </p:nvSpPr>
        <p:spPr bwMode="gray">
          <a:xfrm>
            <a:off x="5943600" y="6563358"/>
            <a:ext cx="304800" cy="88901"/>
          </a:xfrm>
          <a:prstGeom prst="rect">
            <a:avLst/>
          </a:prstGeom>
          <a:ln>
            <a:noFill/>
          </a:ln>
        </p:spPr>
        <p:txBody>
          <a:bodyPr vert="horz" lIns="0" tIns="0" rIns="0" bIns="0" rtlCol="0" anchor="ctr">
            <a:noAutofit/>
          </a:bodyPr>
          <a:lstStyle>
            <a:lvl1pPr algn="ctr">
              <a:lnSpc>
                <a:spcPct val="100000"/>
              </a:lnSpc>
              <a:defRPr sz="800">
                <a:solidFill>
                  <a:srgbClr val="6B6B6B"/>
                </a:solidFill>
              </a:defRPr>
            </a:lvl1pPr>
          </a:lstStyle>
          <a:p>
            <a:fld id="{13CE6DAF-806F-404B-BC68-339BFCB57E5C}" type="slidenum">
              <a:rPr lang="en-US" smtClean="0"/>
              <a:pPr/>
              <a:t>‹#›</a:t>
            </a:fld>
            <a:endParaRPr lang="en-US" dirty="0"/>
          </a:p>
        </p:txBody>
      </p:sp>
    </p:spTree>
    <p:extLst>
      <p:ext uri="{BB962C8B-B14F-4D97-AF65-F5344CB8AC3E}">
        <p14:creationId xmlns:p14="http://schemas.microsoft.com/office/powerpoint/2010/main" val="218600891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B_Title and On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855BA-9D9E-490E-B438-6BCC818F8EFF}"/>
              </a:ext>
            </a:extLst>
          </p:cNvPr>
          <p:cNvSpPr>
            <a:spLocks noGrp="1"/>
          </p:cNvSpPr>
          <p:nvPr>
            <p:ph type="title" hasCustomPrompt="1"/>
          </p:nvPr>
        </p:nvSpPr>
        <p:spPr bwMode="gray"/>
        <p:txBody>
          <a:bodyPr vert="horz"/>
          <a:lstStyle/>
          <a:p>
            <a:r>
              <a:rPr lang="en-US" dirty="0"/>
              <a:t>Click to edit Master title style</a:t>
            </a:r>
          </a:p>
        </p:txBody>
      </p:sp>
      <p:sp>
        <p:nvSpPr>
          <p:cNvPr id="3" name="Content Placeholder 2">
            <a:extLst>
              <a:ext uri="{FF2B5EF4-FFF2-40B4-BE49-F238E27FC236}">
                <a16:creationId xmlns:a16="http://schemas.microsoft.com/office/drawing/2014/main" id="{B382B3CA-EBF0-4324-BDE2-B14D144F1B71}"/>
              </a:ext>
            </a:extLst>
          </p:cNvPr>
          <p:cNvSpPr>
            <a:spLocks noGrp="1"/>
          </p:cNvSpPr>
          <p:nvPr>
            <p:ph idx="1" hasCustomPrompt="1"/>
          </p:nvPr>
        </p:nvSpPr>
        <p:spPr bwMode="gray"/>
        <p:txBody>
          <a:bodyPr/>
          <a:lstStyle>
            <a:lvl2pPr>
              <a:defRPr/>
            </a:lvl2pPr>
            <a:lvl3pPr>
              <a:defRPr/>
            </a:lvl3pPr>
            <a:lvl4pPr>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ooter Placeholder 4">
            <a:extLst>
              <a:ext uri="{FF2B5EF4-FFF2-40B4-BE49-F238E27FC236}">
                <a16:creationId xmlns:a16="http://schemas.microsoft.com/office/drawing/2014/main" id="{DB4CF512-82E1-2689-F640-DDFFDD4CD971}"/>
              </a:ext>
            </a:extLst>
          </p:cNvPr>
          <p:cNvSpPr>
            <a:spLocks noGrp="1"/>
          </p:cNvSpPr>
          <p:nvPr>
            <p:ph type="ftr" sz="quarter" idx="3"/>
          </p:nvPr>
        </p:nvSpPr>
        <p:spPr bwMode="gray">
          <a:xfrm>
            <a:off x="371476" y="6563358"/>
            <a:ext cx="4852035" cy="88901"/>
          </a:xfrm>
          <a:prstGeom prst="rect">
            <a:avLst/>
          </a:prstGeom>
          <a:ln>
            <a:noFill/>
          </a:ln>
        </p:spPr>
        <p:txBody>
          <a:bodyPr vert="horz" lIns="0" tIns="0" rIns="0" bIns="0" rtlCol="0" anchor="ctr">
            <a:noAutofit/>
          </a:bodyPr>
          <a:lstStyle>
            <a:lvl1pPr algn="l">
              <a:lnSpc>
                <a:spcPct val="100000"/>
              </a:lnSpc>
              <a:defRPr sz="800">
                <a:solidFill>
                  <a:srgbClr val="6B6B6B"/>
                </a:solidFill>
              </a:defRPr>
            </a:lvl1pPr>
          </a:lstStyle>
          <a:p>
            <a:r>
              <a:rPr lang="pt-BR" dirty="0"/>
              <a:t>© 2023 NTT DATA Americas, Inc.</a:t>
            </a:r>
            <a:endParaRPr lang="en-US" dirty="0"/>
          </a:p>
        </p:txBody>
      </p:sp>
      <p:sp>
        <p:nvSpPr>
          <p:cNvPr id="10" name="Slide Number Placeholder 5">
            <a:extLst>
              <a:ext uri="{FF2B5EF4-FFF2-40B4-BE49-F238E27FC236}">
                <a16:creationId xmlns:a16="http://schemas.microsoft.com/office/drawing/2014/main" id="{C19ED1C7-0FF1-008B-4E0C-83259A7B61F3}"/>
              </a:ext>
            </a:extLst>
          </p:cNvPr>
          <p:cNvSpPr>
            <a:spLocks noGrp="1"/>
          </p:cNvSpPr>
          <p:nvPr>
            <p:ph type="sldNum" sz="quarter" idx="4"/>
          </p:nvPr>
        </p:nvSpPr>
        <p:spPr bwMode="gray">
          <a:xfrm>
            <a:off x="5943600" y="6563358"/>
            <a:ext cx="304800" cy="88901"/>
          </a:xfrm>
          <a:prstGeom prst="rect">
            <a:avLst/>
          </a:prstGeom>
          <a:ln>
            <a:noFill/>
          </a:ln>
        </p:spPr>
        <p:txBody>
          <a:bodyPr vert="horz" lIns="0" tIns="0" rIns="0" bIns="0" rtlCol="0" anchor="ctr">
            <a:noAutofit/>
          </a:bodyPr>
          <a:lstStyle>
            <a:lvl1pPr algn="ctr">
              <a:lnSpc>
                <a:spcPct val="100000"/>
              </a:lnSpc>
              <a:defRPr sz="800">
                <a:solidFill>
                  <a:srgbClr val="6B6B6B"/>
                </a:solidFill>
              </a:defRPr>
            </a:lvl1pPr>
          </a:lstStyle>
          <a:p>
            <a:fld id="{13CE6DAF-806F-404B-BC68-339BFCB57E5C}" type="slidenum">
              <a:rPr lang="en-US" smtClean="0"/>
              <a:pPr/>
              <a:t>‹#›</a:t>
            </a:fld>
            <a:endParaRPr lang="en-US" dirty="0"/>
          </a:p>
        </p:txBody>
      </p:sp>
    </p:spTree>
    <p:extLst>
      <p:ext uri="{BB962C8B-B14F-4D97-AF65-F5344CB8AC3E}">
        <p14:creationId xmlns:p14="http://schemas.microsoft.com/office/powerpoint/2010/main" val="209401590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B_Title and Two Conte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855BA-9D9E-490E-B438-6BCC818F8EFF}"/>
              </a:ext>
            </a:extLst>
          </p:cNvPr>
          <p:cNvSpPr>
            <a:spLocks noGrp="1"/>
          </p:cNvSpPr>
          <p:nvPr>
            <p:ph type="title" hasCustomPrompt="1"/>
          </p:nvPr>
        </p:nvSpPr>
        <p:spPr bwMode="gray"/>
        <p:txBody>
          <a:bodyPr vert="horz"/>
          <a:lstStyle/>
          <a:p>
            <a:r>
              <a:rPr lang="en-US" dirty="0"/>
              <a:t>Click to edit Master title style</a:t>
            </a:r>
          </a:p>
        </p:txBody>
      </p:sp>
      <p:sp>
        <p:nvSpPr>
          <p:cNvPr id="3" name="Content Placeholder 2">
            <a:extLst>
              <a:ext uri="{FF2B5EF4-FFF2-40B4-BE49-F238E27FC236}">
                <a16:creationId xmlns:a16="http://schemas.microsoft.com/office/drawing/2014/main" id="{B382B3CA-EBF0-4324-BDE2-B14D144F1B71}"/>
              </a:ext>
            </a:extLst>
          </p:cNvPr>
          <p:cNvSpPr>
            <a:spLocks noGrp="1"/>
          </p:cNvSpPr>
          <p:nvPr>
            <p:ph idx="1" hasCustomPrompt="1"/>
          </p:nvPr>
        </p:nvSpPr>
        <p:spPr bwMode="gray">
          <a:xfrm>
            <a:off x="371475" y="1412875"/>
            <a:ext cx="5507850" cy="482441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a:extLst>
              <a:ext uri="{FF2B5EF4-FFF2-40B4-BE49-F238E27FC236}">
                <a16:creationId xmlns:a16="http://schemas.microsoft.com/office/drawing/2014/main" id="{29A13345-D8EA-438A-8BA9-E88672B7CBE9}"/>
              </a:ext>
            </a:extLst>
          </p:cNvPr>
          <p:cNvSpPr>
            <a:spLocks noGrp="1"/>
          </p:cNvSpPr>
          <p:nvPr>
            <p:ph idx="13" hasCustomPrompt="1"/>
          </p:nvPr>
        </p:nvSpPr>
        <p:spPr bwMode="gray">
          <a:xfrm>
            <a:off x="6311325" y="1412875"/>
            <a:ext cx="5507850" cy="482441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4">
            <a:extLst>
              <a:ext uri="{FF2B5EF4-FFF2-40B4-BE49-F238E27FC236}">
                <a16:creationId xmlns:a16="http://schemas.microsoft.com/office/drawing/2014/main" id="{AFAE869D-BCA2-8F0B-47CA-6CBB5796213E}"/>
              </a:ext>
            </a:extLst>
          </p:cNvPr>
          <p:cNvSpPr>
            <a:spLocks noGrp="1"/>
          </p:cNvSpPr>
          <p:nvPr>
            <p:ph type="ftr" sz="quarter" idx="3"/>
          </p:nvPr>
        </p:nvSpPr>
        <p:spPr bwMode="gray">
          <a:xfrm>
            <a:off x="371476" y="6563358"/>
            <a:ext cx="4852035" cy="88901"/>
          </a:xfrm>
          <a:prstGeom prst="rect">
            <a:avLst/>
          </a:prstGeom>
          <a:ln>
            <a:noFill/>
          </a:ln>
        </p:spPr>
        <p:txBody>
          <a:bodyPr vert="horz" lIns="0" tIns="0" rIns="0" bIns="0" rtlCol="0" anchor="ctr">
            <a:noAutofit/>
          </a:bodyPr>
          <a:lstStyle>
            <a:lvl1pPr algn="l">
              <a:lnSpc>
                <a:spcPct val="100000"/>
              </a:lnSpc>
              <a:defRPr sz="800">
                <a:solidFill>
                  <a:srgbClr val="6B6B6B"/>
                </a:solidFill>
              </a:defRPr>
            </a:lvl1pPr>
          </a:lstStyle>
          <a:p>
            <a:r>
              <a:rPr lang="pt-BR" dirty="0"/>
              <a:t>© 2023 NTT DATA Americas, Inc.</a:t>
            </a:r>
            <a:endParaRPr lang="en-US" dirty="0"/>
          </a:p>
        </p:txBody>
      </p:sp>
      <p:sp>
        <p:nvSpPr>
          <p:cNvPr id="11" name="Slide Number Placeholder 5">
            <a:extLst>
              <a:ext uri="{FF2B5EF4-FFF2-40B4-BE49-F238E27FC236}">
                <a16:creationId xmlns:a16="http://schemas.microsoft.com/office/drawing/2014/main" id="{C28F0063-4C19-496F-6F87-6795DABB8C1B}"/>
              </a:ext>
            </a:extLst>
          </p:cNvPr>
          <p:cNvSpPr>
            <a:spLocks noGrp="1"/>
          </p:cNvSpPr>
          <p:nvPr>
            <p:ph type="sldNum" sz="quarter" idx="4"/>
          </p:nvPr>
        </p:nvSpPr>
        <p:spPr bwMode="gray">
          <a:xfrm>
            <a:off x="5943600" y="6563358"/>
            <a:ext cx="304800" cy="88901"/>
          </a:xfrm>
          <a:prstGeom prst="rect">
            <a:avLst/>
          </a:prstGeom>
          <a:ln>
            <a:noFill/>
          </a:ln>
        </p:spPr>
        <p:txBody>
          <a:bodyPr vert="horz" lIns="0" tIns="0" rIns="0" bIns="0" rtlCol="0" anchor="ctr">
            <a:noAutofit/>
          </a:bodyPr>
          <a:lstStyle>
            <a:lvl1pPr algn="ctr">
              <a:lnSpc>
                <a:spcPct val="100000"/>
              </a:lnSpc>
              <a:defRPr sz="800">
                <a:solidFill>
                  <a:srgbClr val="6B6B6B"/>
                </a:solidFill>
              </a:defRPr>
            </a:lvl1pPr>
          </a:lstStyle>
          <a:p>
            <a:fld id="{13CE6DAF-806F-404B-BC68-339BFCB57E5C}" type="slidenum">
              <a:rPr lang="en-US" smtClean="0"/>
              <a:pPr/>
              <a:t>‹#›</a:t>
            </a:fld>
            <a:endParaRPr lang="en-US" dirty="0"/>
          </a:p>
        </p:txBody>
      </p:sp>
    </p:spTree>
    <p:extLst>
      <p:ext uri="{BB962C8B-B14F-4D97-AF65-F5344CB8AC3E}">
        <p14:creationId xmlns:p14="http://schemas.microsoft.com/office/powerpoint/2010/main" val="125627687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B_Title and Three Conten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855BA-9D9E-490E-B438-6BCC818F8EFF}"/>
              </a:ext>
            </a:extLst>
          </p:cNvPr>
          <p:cNvSpPr>
            <a:spLocks noGrp="1"/>
          </p:cNvSpPr>
          <p:nvPr>
            <p:ph type="title" hasCustomPrompt="1"/>
          </p:nvPr>
        </p:nvSpPr>
        <p:spPr bwMode="gray">
          <a:xfrm>
            <a:off x="371475" y="333375"/>
            <a:ext cx="11449050" cy="792000"/>
          </a:xfrm>
        </p:spPr>
        <p:txBody>
          <a:bodyPr vert="horz"/>
          <a:lstStyle/>
          <a:p>
            <a:r>
              <a:rPr lang="en-US" dirty="0"/>
              <a:t>Click to edit Master title style</a:t>
            </a:r>
          </a:p>
        </p:txBody>
      </p:sp>
      <p:sp>
        <p:nvSpPr>
          <p:cNvPr id="3" name="Content Placeholder 2">
            <a:extLst>
              <a:ext uri="{FF2B5EF4-FFF2-40B4-BE49-F238E27FC236}">
                <a16:creationId xmlns:a16="http://schemas.microsoft.com/office/drawing/2014/main" id="{B382B3CA-EBF0-4324-BDE2-B14D144F1B71}"/>
              </a:ext>
            </a:extLst>
          </p:cNvPr>
          <p:cNvSpPr>
            <a:spLocks noGrp="1"/>
          </p:cNvSpPr>
          <p:nvPr>
            <p:ph idx="1" hasCustomPrompt="1"/>
          </p:nvPr>
        </p:nvSpPr>
        <p:spPr bwMode="gray">
          <a:xfrm>
            <a:off x="371475" y="1412875"/>
            <a:ext cx="3657600" cy="4824413"/>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4">
            <a:extLst>
              <a:ext uri="{FF2B5EF4-FFF2-40B4-BE49-F238E27FC236}">
                <a16:creationId xmlns:a16="http://schemas.microsoft.com/office/drawing/2014/main" id="{AFAE869D-BCA2-8F0B-47CA-6CBB5796213E}"/>
              </a:ext>
            </a:extLst>
          </p:cNvPr>
          <p:cNvSpPr>
            <a:spLocks noGrp="1"/>
          </p:cNvSpPr>
          <p:nvPr>
            <p:ph type="ftr" sz="quarter" idx="3"/>
          </p:nvPr>
        </p:nvSpPr>
        <p:spPr bwMode="gray">
          <a:xfrm>
            <a:off x="371476" y="6563358"/>
            <a:ext cx="4852035" cy="88901"/>
          </a:xfrm>
          <a:prstGeom prst="rect">
            <a:avLst/>
          </a:prstGeom>
          <a:ln>
            <a:noFill/>
          </a:ln>
        </p:spPr>
        <p:txBody>
          <a:bodyPr vert="horz" lIns="0" tIns="0" rIns="0" bIns="0" rtlCol="0" anchor="ctr">
            <a:noAutofit/>
          </a:bodyPr>
          <a:lstStyle>
            <a:lvl1pPr algn="l">
              <a:lnSpc>
                <a:spcPct val="100000"/>
              </a:lnSpc>
              <a:defRPr sz="800">
                <a:solidFill>
                  <a:srgbClr val="6B6B6B"/>
                </a:solidFill>
              </a:defRPr>
            </a:lvl1pPr>
          </a:lstStyle>
          <a:p>
            <a:r>
              <a:rPr lang="pt-BR" dirty="0"/>
              <a:t>© 2023 NTT DATA Americas, Inc.</a:t>
            </a:r>
            <a:endParaRPr lang="en-US" dirty="0"/>
          </a:p>
        </p:txBody>
      </p:sp>
      <p:sp>
        <p:nvSpPr>
          <p:cNvPr id="11" name="Slide Number Placeholder 5">
            <a:extLst>
              <a:ext uri="{FF2B5EF4-FFF2-40B4-BE49-F238E27FC236}">
                <a16:creationId xmlns:a16="http://schemas.microsoft.com/office/drawing/2014/main" id="{C28F0063-4C19-496F-6F87-6795DABB8C1B}"/>
              </a:ext>
            </a:extLst>
          </p:cNvPr>
          <p:cNvSpPr>
            <a:spLocks noGrp="1"/>
          </p:cNvSpPr>
          <p:nvPr>
            <p:ph type="sldNum" sz="quarter" idx="4"/>
          </p:nvPr>
        </p:nvSpPr>
        <p:spPr bwMode="gray">
          <a:xfrm>
            <a:off x="5943600" y="6563358"/>
            <a:ext cx="304800" cy="88901"/>
          </a:xfrm>
          <a:prstGeom prst="rect">
            <a:avLst/>
          </a:prstGeom>
          <a:ln>
            <a:noFill/>
          </a:ln>
        </p:spPr>
        <p:txBody>
          <a:bodyPr vert="horz" lIns="0" tIns="0" rIns="0" bIns="0" rtlCol="0" anchor="ctr">
            <a:noAutofit/>
          </a:bodyPr>
          <a:lstStyle>
            <a:lvl1pPr algn="ctr">
              <a:lnSpc>
                <a:spcPct val="100000"/>
              </a:lnSpc>
              <a:defRPr sz="800">
                <a:solidFill>
                  <a:srgbClr val="6B6B6B"/>
                </a:solidFill>
              </a:defRPr>
            </a:lvl1pPr>
          </a:lstStyle>
          <a:p>
            <a:fld id="{13CE6DAF-806F-404B-BC68-339BFCB57E5C}" type="slidenum">
              <a:rPr lang="en-US" smtClean="0"/>
              <a:pPr/>
              <a:t>‹#›</a:t>
            </a:fld>
            <a:endParaRPr lang="en-US" dirty="0"/>
          </a:p>
        </p:txBody>
      </p:sp>
      <p:sp>
        <p:nvSpPr>
          <p:cNvPr id="16" name="Content Placeholder 2">
            <a:extLst>
              <a:ext uri="{FF2B5EF4-FFF2-40B4-BE49-F238E27FC236}">
                <a16:creationId xmlns:a16="http://schemas.microsoft.com/office/drawing/2014/main" id="{326BC249-E151-BB39-D3D5-813D011EC4DE}"/>
              </a:ext>
            </a:extLst>
          </p:cNvPr>
          <p:cNvSpPr>
            <a:spLocks noGrp="1"/>
          </p:cNvSpPr>
          <p:nvPr>
            <p:ph idx="24" hasCustomPrompt="1"/>
          </p:nvPr>
        </p:nvSpPr>
        <p:spPr bwMode="gray">
          <a:xfrm>
            <a:off x="4267200" y="1412875"/>
            <a:ext cx="3657600" cy="4824413"/>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7" name="Content Placeholder 2">
            <a:extLst>
              <a:ext uri="{FF2B5EF4-FFF2-40B4-BE49-F238E27FC236}">
                <a16:creationId xmlns:a16="http://schemas.microsoft.com/office/drawing/2014/main" id="{CAB7751F-4652-AD3B-A81E-E9DD7E8ECF31}"/>
              </a:ext>
            </a:extLst>
          </p:cNvPr>
          <p:cNvSpPr>
            <a:spLocks noGrp="1"/>
          </p:cNvSpPr>
          <p:nvPr>
            <p:ph idx="25" hasCustomPrompt="1"/>
          </p:nvPr>
        </p:nvSpPr>
        <p:spPr bwMode="gray">
          <a:xfrm>
            <a:off x="8162925" y="1412875"/>
            <a:ext cx="3657600" cy="4824413"/>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108667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B_Title Subtitle Bod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E855BA-9D9E-490E-B438-6BCC818F8EFF}"/>
              </a:ext>
            </a:extLst>
          </p:cNvPr>
          <p:cNvSpPr>
            <a:spLocks noGrp="1"/>
          </p:cNvSpPr>
          <p:nvPr>
            <p:ph type="title" hasCustomPrompt="1"/>
          </p:nvPr>
        </p:nvSpPr>
        <p:spPr bwMode="gray">
          <a:xfrm>
            <a:off x="371475" y="333376"/>
            <a:ext cx="11449050" cy="332399"/>
          </a:xfrm>
        </p:spPr>
        <p:txBody>
          <a:bodyPr vert="horz">
            <a:spAutoFit/>
          </a:bodyPr>
          <a:lstStyle/>
          <a:p>
            <a:r>
              <a:rPr lang="en-US" dirty="0"/>
              <a:t>Click to edit Master title style</a:t>
            </a:r>
          </a:p>
        </p:txBody>
      </p:sp>
      <p:sp>
        <p:nvSpPr>
          <p:cNvPr id="3" name="Content Placeholder 2">
            <a:extLst>
              <a:ext uri="{FF2B5EF4-FFF2-40B4-BE49-F238E27FC236}">
                <a16:creationId xmlns:a16="http://schemas.microsoft.com/office/drawing/2014/main" id="{B382B3CA-EBF0-4324-BDE2-B14D144F1B71}"/>
              </a:ext>
            </a:extLst>
          </p:cNvPr>
          <p:cNvSpPr>
            <a:spLocks noGrp="1"/>
          </p:cNvSpPr>
          <p:nvPr>
            <p:ph idx="1" hasCustomPrompt="1"/>
          </p:nvPr>
        </p:nvSpPr>
        <p:spPr bwMode="gray">
          <a:xfrm>
            <a:off x="371475" y="1412875"/>
            <a:ext cx="11449049" cy="482441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4">
            <a:extLst>
              <a:ext uri="{FF2B5EF4-FFF2-40B4-BE49-F238E27FC236}">
                <a16:creationId xmlns:a16="http://schemas.microsoft.com/office/drawing/2014/main" id="{AFAE869D-BCA2-8F0B-47CA-6CBB5796213E}"/>
              </a:ext>
            </a:extLst>
          </p:cNvPr>
          <p:cNvSpPr>
            <a:spLocks noGrp="1"/>
          </p:cNvSpPr>
          <p:nvPr>
            <p:ph type="ftr" sz="quarter" idx="3"/>
          </p:nvPr>
        </p:nvSpPr>
        <p:spPr bwMode="gray">
          <a:xfrm>
            <a:off x="371476" y="6563358"/>
            <a:ext cx="4852035" cy="88901"/>
          </a:xfrm>
          <a:prstGeom prst="rect">
            <a:avLst/>
          </a:prstGeom>
          <a:ln>
            <a:noFill/>
          </a:ln>
        </p:spPr>
        <p:txBody>
          <a:bodyPr vert="horz" lIns="0" tIns="0" rIns="0" bIns="0" rtlCol="0" anchor="ctr">
            <a:noAutofit/>
          </a:bodyPr>
          <a:lstStyle>
            <a:lvl1pPr algn="l">
              <a:lnSpc>
                <a:spcPct val="100000"/>
              </a:lnSpc>
              <a:defRPr sz="800">
                <a:solidFill>
                  <a:srgbClr val="6B6B6B"/>
                </a:solidFill>
              </a:defRPr>
            </a:lvl1pPr>
          </a:lstStyle>
          <a:p>
            <a:r>
              <a:rPr lang="pt-BR" dirty="0"/>
              <a:t>© 2023 NTT DATA Americas, Inc.</a:t>
            </a:r>
            <a:endParaRPr lang="en-US" dirty="0"/>
          </a:p>
        </p:txBody>
      </p:sp>
      <p:sp>
        <p:nvSpPr>
          <p:cNvPr id="11" name="Slide Number Placeholder 5">
            <a:extLst>
              <a:ext uri="{FF2B5EF4-FFF2-40B4-BE49-F238E27FC236}">
                <a16:creationId xmlns:a16="http://schemas.microsoft.com/office/drawing/2014/main" id="{C28F0063-4C19-496F-6F87-6795DABB8C1B}"/>
              </a:ext>
            </a:extLst>
          </p:cNvPr>
          <p:cNvSpPr>
            <a:spLocks noGrp="1"/>
          </p:cNvSpPr>
          <p:nvPr>
            <p:ph type="sldNum" sz="quarter" idx="4"/>
          </p:nvPr>
        </p:nvSpPr>
        <p:spPr bwMode="gray">
          <a:xfrm>
            <a:off x="5943600" y="6563358"/>
            <a:ext cx="304800" cy="88901"/>
          </a:xfrm>
          <a:prstGeom prst="rect">
            <a:avLst/>
          </a:prstGeom>
          <a:ln>
            <a:noFill/>
          </a:ln>
        </p:spPr>
        <p:txBody>
          <a:bodyPr vert="horz" lIns="0" tIns="0" rIns="0" bIns="0" rtlCol="0" anchor="ctr">
            <a:noAutofit/>
          </a:bodyPr>
          <a:lstStyle>
            <a:lvl1pPr algn="ctr">
              <a:lnSpc>
                <a:spcPct val="100000"/>
              </a:lnSpc>
              <a:defRPr sz="800">
                <a:solidFill>
                  <a:srgbClr val="6B6B6B"/>
                </a:solidFill>
              </a:defRPr>
            </a:lvl1pPr>
          </a:lstStyle>
          <a:p>
            <a:fld id="{13CE6DAF-806F-404B-BC68-339BFCB57E5C}" type="slidenum">
              <a:rPr lang="en-US" smtClean="0"/>
              <a:pPr/>
              <a:t>‹#›</a:t>
            </a:fld>
            <a:endParaRPr lang="en-US" dirty="0"/>
          </a:p>
        </p:txBody>
      </p:sp>
      <p:sp>
        <p:nvSpPr>
          <p:cNvPr id="4" name="Text Placeholder 6">
            <a:extLst>
              <a:ext uri="{FF2B5EF4-FFF2-40B4-BE49-F238E27FC236}">
                <a16:creationId xmlns:a16="http://schemas.microsoft.com/office/drawing/2014/main" id="{9E5DDFBC-BBD8-FCF3-FDD5-BDAF7615B10F}"/>
              </a:ext>
            </a:extLst>
          </p:cNvPr>
          <p:cNvSpPr>
            <a:spLocks noGrp="1"/>
          </p:cNvSpPr>
          <p:nvPr>
            <p:ph type="body" sz="quarter" idx="14" hasCustomPrompt="1"/>
          </p:nvPr>
        </p:nvSpPr>
        <p:spPr bwMode="gray">
          <a:xfrm>
            <a:off x="371475" y="728663"/>
            <a:ext cx="11449050" cy="288000"/>
          </a:xfrm>
        </p:spPr>
        <p:txBody>
          <a:bodyPr/>
          <a:lstStyle>
            <a:lvl1pPr>
              <a:lnSpc>
                <a:spcPct val="100000"/>
              </a:lnSpc>
              <a:spcBef>
                <a:spcPts val="0"/>
              </a:spcBef>
              <a:defRPr sz="1800">
                <a:solidFill>
                  <a:schemeClr val="accent2"/>
                </a:solidFill>
              </a:defRPr>
            </a:lvl1pPr>
            <a:lvl2pPr>
              <a:defRPr sz="2000"/>
            </a:lvl2pPr>
            <a:lvl3pPr>
              <a:defRPr sz="2000"/>
            </a:lvl3pPr>
            <a:lvl4pPr>
              <a:defRPr sz="2000"/>
            </a:lvl4pPr>
            <a:lvl5pPr>
              <a:defRPr sz="2000"/>
            </a:lvl5pPr>
          </a:lstStyle>
          <a:p>
            <a:pPr lvl="0"/>
            <a:r>
              <a:rPr lang="en-US" dirty="0"/>
              <a:t>Click to edit Master text styles</a:t>
            </a:r>
          </a:p>
        </p:txBody>
      </p:sp>
    </p:spTree>
    <p:extLst>
      <p:ext uri="{BB962C8B-B14F-4D97-AF65-F5344CB8AC3E}">
        <p14:creationId xmlns:p14="http://schemas.microsoft.com/office/powerpoint/2010/main" val="200003209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B_Blank_Ligh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5229693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B_Blank_Light with footer">
    <p:bg>
      <p:bgPr>
        <a:solidFill>
          <a:schemeClr val="bg1"/>
        </a:solidFill>
        <a:effectLst/>
      </p:bgPr>
    </p:bg>
    <p:spTree>
      <p:nvGrpSpPr>
        <p:cNvPr id="1" name=""/>
        <p:cNvGrpSpPr/>
        <p:nvPr/>
      </p:nvGrpSpPr>
      <p:grpSpPr>
        <a:xfrm>
          <a:off x="0" y="0"/>
          <a:ext cx="0" cy="0"/>
          <a:chOff x="0" y="0"/>
          <a:chExt cx="0" cy="0"/>
        </a:xfrm>
      </p:grpSpPr>
      <p:sp>
        <p:nvSpPr>
          <p:cNvPr id="3" name="Footer Placeholder 4">
            <a:extLst>
              <a:ext uri="{FF2B5EF4-FFF2-40B4-BE49-F238E27FC236}">
                <a16:creationId xmlns:a16="http://schemas.microsoft.com/office/drawing/2014/main" id="{BB093E97-7B76-EAE6-8B05-F60EEDCE94B8}"/>
              </a:ext>
            </a:extLst>
          </p:cNvPr>
          <p:cNvSpPr>
            <a:spLocks noGrp="1"/>
          </p:cNvSpPr>
          <p:nvPr>
            <p:ph type="ftr" sz="quarter" idx="3"/>
          </p:nvPr>
        </p:nvSpPr>
        <p:spPr bwMode="gray">
          <a:xfrm>
            <a:off x="371476" y="6563358"/>
            <a:ext cx="4852035" cy="88901"/>
          </a:xfrm>
          <a:prstGeom prst="rect">
            <a:avLst/>
          </a:prstGeom>
          <a:ln>
            <a:noFill/>
          </a:ln>
        </p:spPr>
        <p:txBody>
          <a:bodyPr vert="horz" lIns="0" tIns="0" rIns="0" bIns="0" rtlCol="0" anchor="ctr">
            <a:noAutofit/>
          </a:bodyPr>
          <a:lstStyle>
            <a:lvl1pPr algn="l">
              <a:lnSpc>
                <a:spcPct val="100000"/>
              </a:lnSpc>
              <a:defRPr sz="800">
                <a:solidFill>
                  <a:srgbClr val="6B6B6B"/>
                </a:solidFill>
              </a:defRPr>
            </a:lvl1pPr>
          </a:lstStyle>
          <a:p>
            <a:r>
              <a:rPr lang="pt-BR" dirty="0"/>
              <a:t>© 2023 NTT DATA Americas, Inc.</a:t>
            </a:r>
            <a:endParaRPr lang="en-US" dirty="0"/>
          </a:p>
        </p:txBody>
      </p:sp>
      <p:sp>
        <p:nvSpPr>
          <p:cNvPr id="4" name="Slide Number Placeholder 5">
            <a:extLst>
              <a:ext uri="{FF2B5EF4-FFF2-40B4-BE49-F238E27FC236}">
                <a16:creationId xmlns:a16="http://schemas.microsoft.com/office/drawing/2014/main" id="{DC15EF50-5A96-90F8-F18A-9D8143A4FF0D}"/>
              </a:ext>
            </a:extLst>
          </p:cNvPr>
          <p:cNvSpPr>
            <a:spLocks noGrp="1"/>
          </p:cNvSpPr>
          <p:nvPr>
            <p:ph type="sldNum" sz="quarter" idx="4"/>
          </p:nvPr>
        </p:nvSpPr>
        <p:spPr bwMode="gray">
          <a:xfrm>
            <a:off x="5943600" y="6563358"/>
            <a:ext cx="304800" cy="88901"/>
          </a:xfrm>
          <a:prstGeom prst="rect">
            <a:avLst/>
          </a:prstGeom>
          <a:ln>
            <a:noFill/>
          </a:ln>
        </p:spPr>
        <p:txBody>
          <a:bodyPr vert="horz" lIns="0" tIns="0" rIns="0" bIns="0" rtlCol="0" anchor="ctr">
            <a:noAutofit/>
          </a:bodyPr>
          <a:lstStyle>
            <a:lvl1pPr algn="ctr">
              <a:lnSpc>
                <a:spcPct val="100000"/>
              </a:lnSpc>
              <a:defRPr sz="800">
                <a:solidFill>
                  <a:srgbClr val="6B6B6B"/>
                </a:solidFill>
              </a:defRPr>
            </a:lvl1pPr>
          </a:lstStyle>
          <a:p>
            <a:fld id="{13CE6DAF-806F-404B-BC68-339BFCB57E5C}" type="slidenum">
              <a:rPr lang="en-US" smtClean="0"/>
              <a:pPr/>
              <a:t>‹#›</a:t>
            </a:fld>
            <a:endParaRPr lang="en-US" dirty="0"/>
          </a:p>
        </p:txBody>
      </p:sp>
    </p:spTree>
    <p:extLst>
      <p:ext uri="{BB962C8B-B14F-4D97-AF65-F5344CB8AC3E}">
        <p14:creationId xmlns:p14="http://schemas.microsoft.com/office/powerpoint/2010/main" val="310837287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B_Picture Full Ligh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40077599-73C2-4B77-944D-C34B64F408E3}"/>
              </a:ext>
            </a:extLst>
          </p:cNvPr>
          <p:cNvSpPr>
            <a:spLocks noGrp="1"/>
          </p:cNvSpPr>
          <p:nvPr>
            <p:ph type="pic" sz="quarter" idx="13" hasCustomPrompt="1"/>
          </p:nvPr>
        </p:nvSpPr>
        <p:spPr bwMode="gray">
          <a:xfrm>
            <a:off x="0" y="0"/>
            <a:ext cx="12192000" cy="6858000"/>
          </a:xfrm>
          <a:solidFill>
            <a:schemeClr val="bg1"/>
          </a:solidFill>
        </p:spPr>
        <p:txBody>
          <a:bodyPr anchor="ctr" anchorCtr="0"/>
          <a:lstStyle>
            <a:lvl1pPr algn="ctr">
              <a:defRPr sz="2000">
                <a:solidFill>
                  <a:srgbClr val="0072BC"/>
                </a:solidFill>
              </a:defRPr>
            </a:lvl1pPr>
          </a:lstStyle>
          <a:p>
            <a:r>
              <a:rPr lang="en-US" dirty="0"/>
              <a:t>Click to add picture</a:t>
            </a:r>
          </a:p>
        </p:txBody>
      </p:sp>
      <p:sp>
        <p:nvSpPr>
          <p:cNvPr id="2" name="Title 1">
            <a:extLst>
              <a:ext uri="{FF2B5EF4-FFF2-40B4-BE49-F238E27FC236}">
                <a16:creationId xmlns:a16="http://schemas.microsoft.com/office/drawing/2014/main" id="{08473574-5E40-4F4B-82BD-ECFABA52E2E4}"/>
              </a:ext>
            </a:extLst>
          </p:cNvPr>
          <p:cNvSpPr>
            <a:spLocks noGrp="1"/>
          </p:cNvSpPr>
          <p:nvPr>
            <p:ph type="title" hasCustomPrompt="1"/>
          </p:nvPr>
        </p:nvSpPr>
        <p:spPr bwMode="gray"/>
        <p:txBody>
          <a:bodyPr vert="horz"/>
          <a:lstStyle/>
          <a:p>
            <a:r>
              <a:rPr lang="en-US" dirty="0"/>
              <a:t>Click to edit Master title style</a:t>
            </a:r>
          </a:p>
        </p:txBody>
      </p:sp>
      <p:sp>
        <p:nvSpPr>
          <p:cNvPr id="11" name="Text Placeholder 10">
            <a:extLst>
              <a:ext uri="{FF2B5EF4-FFF2-40B4-BE49-F238E27FC236}">
                <a16:creationId xmlns:a16="http://schemas.microsoft.com/office/drawing/2014/main" id="{8CCAE21C-42ED-4CFD-A1E1-FE234323EC4E}"/>
              </a:ext>
            </a:extLst>
          </p:cNvPr>
          <p:cNvSpPr>
            <a:spLocks noGrp="1"/>
          </p:cNvSpPr>
          <p:nvPr>
            <p:ph type="body" sz="quarter" idx="14" hasCustomPrompt="1"/>
          </p:nvPr>
        </p:nvSpPr>
        <p:spPr bwMode="gray">
          <a:xfrm>
            <a:off x="0" y="5194300"/>
            <a:ext cx="12192000" cy="1663700"/>
          </a:xfrm>
          <a:gradFill>
            <a:gsLst>
              <a:gs pos="0">
                <a:schemeClr val="accent1"/>
              </a:gs>
              <a:gs pos="80000">
                <a:schemeClr val="accent1">
                  <a:alpha val="0"/>
                </a:schemeClr>
              </a:gs>
            </a:gsLst>
            <a:lin ang="16200000" scaled="1"/>
          </a:gradFill>
        </p:spPr>
        <p:txBody>
          <a:bodyPr vert="horz" wrap="square" lIns="0" tIns="0" rIns="0" bIns="0" rtlCol="0">
            <a:noAutofit/>
          </a:bodyPr>
          <a:lstStyle>
            <a:lvl1pPr>
              <a:defRPr lang="en-US" sz="100" dirty="0">
                <a:solidFill>
                  <a:schemeClr val="bg1"/>
                </a:solidFill>
              </a:defRPr>
            </a:lvl1pPr>
          </a:lstStyle>
          <a:p>
            <a:pPr lvl="0"/>
            <a:r>
              <a:rPr lang="en-US" dirty="0"/>
              <a:t>.</a:t>
            </a:r>
          </a:p>
        </p:txBody>
      </p:sp>
      <p:sp>
        <p:nvSpPr>
          <p:cNvPr id="13" name="Footer Placeholder 4">
            <a:extLst>
              <a:ext uri="{FF2B5EF4-FFF2-40B4-BE49-F238E27FC236}">
                <a16:creationId xmlns:a16="http://schemas.microsoft.com/office/drawing/2014/main" id="{55F7F56A-370B-17D8-1574-704076541262}"/>
              </a:ext>
            </a:extLst>
          </p:cNvPr>
          <p:cNvSpPr>
            <a:spLocks noGrp="1"/>
          </p:cNvSpPr>
          <p:nvPr>
            <p:ph type="ftr" sz="quarter" idx="3"/>
          </p:nvPr>
        </p:nvSpPr>
        <p:spPr bwMode="gray">
          <a:xfrm>
            <a:off x="371476" y="6563358"/>
            <a:ext cx="4852035" cy="88901"/>
          </a:xfrm>
          <a:prstGeom prst="rect">
            <a:avLst/>
          </a:prstGeom>
          <a:ln>
            <a:noFill/>
          </a:ln>
        </p:spPr>
        <p:txBody>
          <a:bodyPr vert="horz" lIns="0" tIns="0" rIns="0" bIns="0" rtlCol="0" anchor="ctr">
            <a:noAutofit/>
          </a:bodyPr>
          <a:lstStyle>
            <a:lvl1pPr algn="l">
              <a:lnSpc>
                <a:spcPct val="100000"/>
              </a:lnSpc>
              <a:defRPr sz="800">
                <a:solidFill>
                  <a:schemeClr val="bg1"/>
                </a:solidFill>
              </a:defRPr>
            </a:lvl1pPr>
          </a:lstStyle>
          <a:p>
            <a:r>
              <a:rPr lang="pt-BR" dirty="0"/>
              <a:t>© 2023 NTT DATA Americas, Inc.</a:t>
            </a:r>
            <a:endParaRPr lang="en-US" dirty="0"/>
          </a:p>
        </p:txBody>
      </p:sp>
      <p:sp>
        <p:nvSpPr>
          <p:cNvPr id="14" name="Slide Number Placeholder 5">
            <a:extLst>
              <a:ext uri="{FF2B5EF4-FFF2-40B4-BE49-F238E27FC236}">
                <a16:creationId xmlns:a16="http://schemas.microsoft.com/office/drawing/2014/main" id="{7E04D86C-67F3-2898-A9B9-7C78B586F281}"/>
              </a:ext>
            </a:extLst>
          </p:cNvPr>
          <p:cNvSpPr>
            <a:spLocks noGrp="1"/>
          </p:cNvSpPr>
          <p:nvPr>
            <p:ph type="sldNum" sz="quarter" idx="4"/>
          </p:nvPr>
        </p:nvSpPr>
        <p:spPr bwMode="gray">
          <a:xfrm>
            <a:off x="5943600" y="6563358"/>
            <a:ext cx="304800" cy="88901"/>
          </a:xfrm>
          <a:prstGeom prst="rect">
            <a:avLst/>
          </a:prstGeom>
          <a:ln>
            <a:noFill/>
          </a:ln>
        </p:spPr>
        <p:txBody>
          <a:bodyPr vert="horz" lIns="0" tIns="0" rIns="0" bIns="0" rtlCol="0" anchor="ctr">
            <a:noAutofit/>
          </a:bodyPr>
          <a:lstStyle>
            <a:lvl1pPr algn="ctr">
              <a:lnSpc>
                <a:spcPct val="100000"/>
              </a:lnSpc>
              <a:defRPr sz="800">
                <a:solidFill>
                  <a:schemeClr val="bg1"/>
                </a:solidFill>
              </a:defRPr>
            </a:lvl1pPr>
          </a:lstStyle>
          <a:p>
            <a:fld id="{13CE6DAF-806F-404B-BC68-339BFCB57E5C}" type="slidenum">
              <a:rPr lang="en-US" smtClean="0"/>
              <a:pPr/>
              <a:t>‹#›</a:t>
            </a:fld>
            <a:endParaRPr lang="en-US" dirty="0"/>
          </a:p>
        </p:txBody>
      </p:sp>
      <p:sp>
        <p:nvSpPr>
          <p:cNvPr id="3" name="NTT DATA Global Logo" descr="NTT DATA Global Logo">
            <a:extLst>
              <a:ext uri="{FF2B5EF4-FFF2-40B4-BE49-F238E27FC236}">
                <a16:creationId xmlns:a16="http://schemas.microsoft.com/office/drawing/2014/main" id="{AAC9A100-4458-748B-AE62-3E3DB5DF4514}"/>
              </a:ext>
            </a:extLst>
          </p:cNvPr>
          <p:cNvSpPr txBox="1">
            <a:spLocks noChangeAspect="1"/>
          </p:cNvSpPr>
          <p:nvPr userDrawn="1"/>
        </p:nvSpPr>
        <p:spPr bwMode="gray">
          <a:xfrm>
            <a:off x="10531725" y="6449437"/>
            <a:ext cx="1288800" cy="263108"/>
          </a:xfrm>
          <a:prstGeom prst="rect">
            <a:avLst/>
          </a:prstGeom>
          <a:blipFill dpi="0" rotWithShape="1">
            <a:blip r:embed="rId2" cstate="hqprint">
              <a:extLst>
                <a:ext uri="{28A0092B-C50C-407E-A947-70E740481C1C}">
                  <a14:useLocalDpi xmlns:a14="http://schemas.microsoft.com/office/drawing/2010/main"/>
                </a:ext>
              </a:extLst>
            </a:blip>
            <a:srcRect/>
            <a:stretch>
              <a:fillRect/>
            </a:stretch>
          </a:blipFill>
        </p:spPr>
        <p:txBody>
          <a:bodyPr wrap="none" lIns="0" tIns="0" rIns="0" bIns="0"/>
          <a:lstStyle>
            <a:lvl1pPr marL="0" indent="0" algn="l" defTabSz="914400" rtl="0" eaLnBrk="1" latinLnBrk="0" hangingPunct="1">
              <a:lnSpc>
                <a:spcPct val="100000"/>
              </a:lnSpc>
              <a:spcBef>
                <a:spcPts val="0"/>
              </a:spcBef>
              <a:spcAft>
                <a:spcPts val="600"/>
              </a:spcAft>
              <a:buFontTx/>
              <a:buNone/>
              <a:defRPr lang="en-US" sz="200" kern="1200">
                <a:solidFill>
                  <a:schemeClr val="accent2"/>
                </a:solidFill>
                <a:latin typeface="+mn-lt"/>
                <a:ea typeface="+mn-ea"/>
                <a:cs typeface="+mn-cs"/>
              </a:defRPr>
            </a:lvl1pPr>
            <a:lvl2pPr marL="285750" indent="-285750" algn="l" defTabSz="914400" rtl="0" eaLnBrk="1" latinLnBrk="0" hangingPunct="1">
              <a:lnSpc>
                <a:spcPct val="100000"/>
              </a:lnSpc>
              <a:spcBef>
                <a:spcPts val="500"/>
              </a:spcBef>
              <a:buClr>
                <a:schemeClr val="bg1"/>
              </a:buClr>
              <a:buFont typeface="Arial" panose="020B0604020202020204" pitchFamily="34" charset="0"/>
              <a:buChar char="•"/>
              <a:defRPr lang="en-US" sz="1800" kern="1200">
                <a:noFill/>
                <a:latin typeface="+mn-lt"/>
                <a:ea typeface="+mn-ea"/>
                <a:cs typeface="+mn-cs"/>
              </a:defRPr>
            </a:lvl2pPr>
            <a:lvl3pPr marL="536575" indent="-268288" algn="l" defTabSz="914400" rtl="0" eaLnBrk="1" latinLnBrk="0" hangingPunct="1">
              <a:lnSpc>
                <a:spcPct val="100000"/>
              </a:lnSpc>
              <a:spcBef>
                <a:spcPts val="500"/>
              </a:spcBef>
              <a:buClr>
                <a:schemeClr val="bg1"/>
              </a:buClr>
              <a:buFont typeface="Arial" panose="020B0604020202020204" pitchFamily="34" charset="0"/>
              <a:buChar char="»"/>
              <a:defRPr lang="en-US" sz="1600" kern="1200">
                <a:noFill/>
                <a:latin typeface="+mn-lt"/>
                <a:ea typeface="+mn-ea"/>
                <a:cs typeface="+mn-cs"/>
              </a:defRPr>
            </a:lvl3pPr>
            <a:lvl4pPr marL="804863" indent="-268288" algn="l" defTabSz="914400" rtl="0" eaLnBrk="1" latinLnBrk="0" hangingPunct="1">
              <a:lnSpc>
                <a:spcPct val="100000"/>
              </a:lnSpc>
              <a:spcBef>
                <a:spcPts val="500"/>
              </a:spcBef>
              <a:buClr>
                <a:schemeClr val="bg1"/>
              </a:buClr>
              <a:buFont typeface="Arial" panose="020B0604020202020204" pitchFamily="34" charset="0"/>
              <a:buChar char="•"/>
              <a:defRPr lang="en-US" sz="1600" kern="1200">
                <a:noFill/>
                <a:latin typeface="+mn-lt"/>
                <a:ea typeface="+mn-ea"/>
                <a:cs typeface="+mn-cs"/>
              </a:defRPr>
            </a:lvl4pPr>
            <a:lvl5pPr marL="1077913" indent="-273050" algn="l" defTabSz="914400" rtl="0" eaLnBrk="1" latinLnBrk="0" hangingPunct="1">
              <a:lnSpc>
                <a:spcPct val="100000"/>
              </a:lnSpc>
              <a:spcBef>
                <a:spcPts val="500"/>
              </a:spcBef>
              <a:buClr>
                <a:schemeClr val="bg1"/>
              </a:buClr>
              <a:buFont typeface="Arial" panose="020B0604020202020204" pitchFamily="34" charset="0"/>
              <a:buChar char="»"/>
              <a:defRPr lang="en-US" sz="1600" kern="1200">
                <a:noFill/>
                <a:latin typeface="+mn-lt"/>
                <a:ea typeface="+mn-ea"/>
                <a:cs typeface="+mn-cs"/>
              </a:defRPr>
            </a:lvl5pPr>
            <a:lvl6pPr marL="864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6pPr>
            <a:lvl7pPr marL="864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7pPr>
            <a:lvl8pPr marL="864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8pPr>
            <a:lvl9pPr marL="864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9pPr>
          </a:lstStyle>
          <a:p>
            <a:r>
              <a:rPr lang="en-DE" sz="200"/>
              <a:t> </a:t>
            </a:r>
            <a:endParaRPr lang="en-DE" sz="200" dirty="0"/>
          </a:p>
        </p:txBody>
      </p:sp>
    </p:spTree>
    <p:extLst>
      <p:ext uri="{BB962C8B-B14F-4D97-AF65-F5344CB8AC3E}">
        <p14:creationId xmlns:p14="http://schemas.microsoft.com/office/powerpoint/2010/main" val="313538206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B_Picture Right Light">
    <p:spTree>
      <p:nvGrpSpPr>
        <p:cNvPr id="1" name=""/>
        <p:cNvGrpSpPr/>
        <p:nvPr/>
      </p:nvGrpSpPr>
      <p:grpSpPr>
        <a:xfrm>
          <a:off x="0" y="0"/>
          <a:ext cx="0" cy="0"/>
          <a:chOff x="0" y="0"/>
          <a:chExt cx="0" cy="0"/>
        </a:xfrm>
      </p:grpSpPr>
      <p:sp>
        <p:nvSpPr>
          <p:cNvPr id="13" name="Picture Placeholder 4">
            <a:extLst>
              <a:ext uri="{FF2B5EF4-FFF2-40B4-BE49-F238E27FC236}">
                <a16:creationId xmlns:a16="http://schemas.microsoft.com/office/drawing/2014/main" id="{318A9578-38C1-F618-D2D6-E94DBB278B98}"/>
              </a:ext>
            </a:extLst>
          </p:cNvPr>
          <p:cNvSpPr>
            <a:spLocks noGrp="1"/>
          </p:cNvSpPr>
          <p:nvPr>
            <p:ph type="pic" sz="quarter" idx="28" hasCustomPrompt="1"/>
          </p:nvPr>
        </p:nvSpPr>
        <p:spPr>
          <a:xfrm>
            <a:off x="8153400" y="0"/>
            <a:ext cx="4038600" cy="6858000"/>
          </a:xfrm>
          <a:prstGeom prst="rect">
            <a:avLst/>
          </a:prstGeom>
          <a:solidFill>
            <a:schemeClr val="accent6"/>
          </a:solidFill>
        </p:spPr>
        <p:txBody>
          <a:bodyPr tIns="2743200"/>
          <a:lstStyle>
            <a:lvl1pPr marL="0" indent="0" algn="ctr">
              <a:buNone/>
              <a:defRPr sz="2000">
                <a:solidFill>
                  <a:schemeClr val="bg1"/>
                </a:solidFill>
              </a:defRPr>
            </a:lvl1pPr>
          </a:lstStyle>
          <a:p>
            <a:r>
              <a:rPr lang="en-US" dirty="0"/>
              <a:t>Click to add picture</a:t>
            </a:r>
          </a:p>
        </p:txBody>
      </p:sp>
      <p:sp>
        <p:nvSpPr>
          <p:cNvPr id="14" name="Text Placeholder 5">
            <a:extLst>
              <a:ext uri="{FF2B5EF4-FFF2-40B4-BE49-F238E27FC236}">
                <a16:creationId xmlns:a16="http://schemas.microsoft.com/office/drawing/2014/main" id="{B6E0CB35-CBF9-AFA5-830C-F4D86F088977}"/>
              </a:ext>
            </a:extLst>
          </p:cNvPr>
          <p:cNvSpPr>
            <a:spLocks noGrp="1"/>
          </p:cNvSpPr>
          <p:nvPr>
            <p:ph type="body" sz="quarter" idx="29" hasCustomPrompt="1"/>
          </p:nvPr>
        </p:nvSpPr>
        <p:spPr bwMode="gray">
          <a:xfrm>
            <a:off x="8153400" y="5202000"/>
            <a:ext cx="4038600" cy="1656000"/>
          </a:xfrm>
          <a:gradFill>
            <a:gsLst>
              <a:gs pos="0">
                <a:schemeClr val="accent1"/>
              </a:gs>
              <a:gs pos="80000">
                <a:schemeClr val="accent1">
                  <a:alpha val="0"/>
                </a:schemeClr>
              </a:gs>
            </a:gsLst>
            <a:lin ang="16200000" scaled="1"/>
          </a:gradFill>
        </p:spPr>
        <p:txBody>
          <a:bodyPr vert="horz" wrap="square" lIns="0" tIns="0" rIns="0" bIns="0" rtlCol="0">
            <a:noAutofit/>
          </a:bodyPr>
          <a:lstStyle>
            <a:lvl1pPr>
              <a:defRPr lang="en-US" sz="100" dirty="0">
                <a:solidFill>
                  <a:schemeClr val="bg1"/>
                </a:solidFill>
              </a:defRPr>
            </a:lvl1pPr>
          </a:lstStyle>
          <a:p>
            <a:pPr lvl="0"/>
            <a:r>
              <a:rPr lang="en-US" dirty="0"/>
              <a:t> </a:t>
            </a:r>
          </a:p>
        </p:txBody>
      </p:sp>
      <p:sp>
        <p:nvSpPr>
          <p:cNvPr id="6" name="Title 5">
            <a:extLst>
              <a:ext uri="{FF2B5EF4-FFF2-40B4-BE49-F238E27FC236}">
                <a16:creationId xmlns:a16="http://schemas.microsoft.com/office/drawing/2014/main" id="{07792201-616E-4C9D-B2C5-4900CE58E947}"/>
              </a:ext>
            </a:extLst>
          </p:cNvPr>
          <p:cNvSpPr>
            <a:spLocks noGrp="1"/>
          </p:cNvSpPr>
          <p:nvPr>
            <p:ph type="title" hasCustomPrompt="1"/>
          </p:nvPr>
        </p:nvSpPr>
        <p:spPr bwMode="gray"/>
        <p:txBody>
          <a:bodyPr vert="horz"/>
          <a:lstStyle/>
          <a:p>
            <a:r>
              <a:rPr lang="en-US" dirty="0"/>
              <a:t>Click to edit Master title style</a:t>
            </a:r>
          </a:p>
        </p:txBody>
      </p:sp>
      <p:sp>
        <p:nvSpPr>
          <p:cNvPr id="4" name="Footer Placeholder 4">
            <a:extLst>
              <a:ext uri="{FF2B5EF4-FFF2-40B4-BE49-F238E27FC236}">
                <a16:creationId xmlns:a16="http://schemas.microsoft.com/office/drawing/2014/main" id="{CE3B8E11-1E99-8E14-7DC2-2A5585E8FA2F}"/>
              </a:ext>
            </a:extLst>
          </p:cNvPr>
          <p:cNvSpPr>
            <a:spLocks noGrp="1"/>
          </p:cNvSpPr>
          <p:nvPr>
            <p:ph type="ftr" sz="quarter" idx="3"/>
          </p:nvPr>
        </p:nvSpPr>
        <p:spPr bwMode="gray">
          <a:xfrm>
            <a:off x="371476" y="6563358"/>
            <a:ext cx="4852035" cy="88901"/>
          </a:xfrm>
          <a:prstGeom prst="rect">
            <a:avLst/>
          </a:prstGeom>
          <a:ln>
            <a:noFill/>
          </a:ln>
        </p:spPr>
        <p:txBody>
          <a:bodyPr vert="horz" lIns="0" tIns="0" rIns="0" bIns="0" rtlCol="0" anchor="ctr">
            <a:noAutofit/>
          </a:bodyPr>
          <a:lstStyle>
            <a:lvl1pPr algn="l">
              <a:lnSpc>
                <a:spcPct val="100000"/>
              </a:lnSpc>
              <a:defRPr sz="800">
                <a:solidFill>
                  <a:srgbClr val="6B6B6B"/>
                </a:solidFill>
              </a:defRPr>
            </a:lvl1pPr>
          </a:lstStyle>
          <a:p>
            <a:r>
              <a:rPr lang="pt-BR" dirty="0"/>
              <a:t>© 2023 NTT DATA Americas, Inc.</a:t>
            </a:r>
            <a:endParaRPr lang="en-US" dirty="0"/>
          </a:p>
        </p:txBody>
      </p:sp>
      <p:sp>
        <p:nvSpPr>
          <p:cNvPr id="5" name="Slide Number Placeholder 5">
            <a:extLst>
              <a:ext uri="{FF2B5EF4-FFF2-40B4-BE49-F238E27FC236}">
                <a16:creationId xmlns:a16="http://schemas.microsoft.com/office/drawing/2014/main" id="{C894E80A-235B-AC62-CD2D-E4D54353CE6C}"/>
              </a:ext>
            </a:extLst>
          </p:cNvPr>
          <p:cNvSpPr>
            <a:spLocks noGrp="1"/>
          </p:cNvSpPr>
          <p:nvPr>
            <p:ph type="sldNum" sz="quarter" idx="4"/>
          </p:nvPr>
        </p:nvSpPr>
        <p:spPr bwMode="gray">
          <a:xfrm>
            <a:off x="5943600" y="6563358"/>
            <a:ext cx="304800" cy="88901"/>
          </a:xfrm>
          <a:prstGeom prst="rect">
            <a:avLst/>
          </a:prstGeom>
          <a:ln>
            <a:noFill/>
          </a:ln>
        </p:spPr>
        <p:txBody>
          <a:bodyPr vert="horz" lIns="0" tIns="0" rIns="0" bIns="0" rtlCol="0" anchor="ctr">
            <a:noAutofit/>
          </a:bodyPr>
          <a:lstStyle>
            <a:lvl1pPr algn="ctr">
              <a:lnSpc>
                <a:spcPct val="100000"/>
              </a:lnSpc>
              <a:defRPr sz="800">
                <a:solidFill>
                  <a:srgbClr val="6B6B6B"/>
                </a:solidFill>
              </a:defRPr>
            </a:lvl1pPr>
          </a:lstStyle>
          <a:p>
            <a:fld id="{13CE6DAF-806F-404B-BC68-339BFCB57E5C}" type="slidenum">
              <a:rPr lang="en-US" smtClean="0"/>
              <a:pPr/>
              <a:t>‹#›</a:t>
            </a:fld>
            <a:endParaRPr lang="en-US" dirty="0"/>
          </a:p>
        </p:txBody>
      </p:sp>
      <p:sp>
        <p:nvSpPr>
          <p:cNvPr id="2" name="NTT DATA Global Logo" descr="NTT DATA Global Logo">
            <a:extLst>
              <a:ext uri="{FF2B5EF4-FFF2-40B4-BE49-F238E27FC236}">
                <a16:creationId xmlns:a16="http://schemas.microsoft.com/office/drawing/2014/main" id="{5082467D-38B1-0541-A8E7-DD846D36F5B1}"/>
              </a:ext>
            </a:extLst>
          </p:cNvPr>
          <p:cNvSpPr txBox="1">
            <a:spLocks noChangeAspect="1"/>
          </p:cNvSpPr>
          <p:nvPr userDrawn="1"/>
        </p:nvSpPr>
        <p:spPr bwMode="gray">
          <a:xfrm>
            <a:off x="10531725" y="6449437"/>
            <a:ext cx="1288800" cy="263108"/>
          </a:xfrm>
          <a:prstGeom prst="rect">
            <a:avLst/>
          </a:prstGeom>
          <a:blipFill dpi="0" rotWithShape="1">
            <a:blip r:embed="rId2" cstate="hqprint">
              <a:extLst>
                <a:ext uri="{28A0092B-C50C-407E-A947-70E740481C1C}">
                  <a14:useLocalDpi xmlns:a14="http://schemas.microsoft.com/office/drawing/2010/main"/>
                </a:ext>
              </a:extLst>
            </a:blip>
            <a:srcRect/>
            <a:stretch>
              <a:fillRect/>
            </a:stretch>
          </a:blipFill>
        </p:spPr>
        <p:txBody>
          <a:bodyPr wrap="none" lIns="0" tIns="0" rIns="0" bIns="0"/>
          <a:lstStyle>
            <a:lvl1pPr marL="0" indent="0" algn="l" defTabSz="914400" rtl="0" eaLnBrk="1" latinLnBrk="0" hangingPunct="1">
              <a:lnSpc>
                <a:spcPct val="100000"/>
              </a:lnSpc>
              <a:spcBef>
                <a:spcPts val="0"/>
              </a:spcBef>
              <a:spcAft>
                <a:spcPts val="600"/>
              </a:spcAft>
              <a:buFontTx/>
              <a:buNone/>
              <a:defRPr lang="en-US" sz="200" kern="1200">
                <a:solidFill>
                  <a:schemeClr val="accent2"/>
                </a:solidFill>
                <a:latin typeface="+mn-lt"/>
                <a:ea typeface="+mn-ea"/>
                <a:cs typeface="+mn-cs"/>
              </a:defRPr>
            </a:lvl1pPr>
            <a:lvl2pPr marL="285750" indent="-285750" algn="l" defTabSz="914400" rtl="0" eaLnBrk="1" latinLnBrk="0" hangingPunct="1">
              <a:lnSpc>
                <a:spcPct val="100000"/>
              </a:lnSpc>
              <a:spcBef>
                <a:spcPts val="500"/>
              </a:spcBef>
              <a:buClr>
                <a:schemeClr val="bg1"/>
              </a:buClr>
              <a:buFont typeface="Arial" panose="020B0604020202020204" pitchFamily="34" charset="0"/>
              <a:buChar char="•"/>
              <a:defRPr lang="en-US" sz="1800" kern="1200">
                <a:noFill/>
                <a:latin typeface="+mn-lt"/>
                <a:ea typeface="+mn-ea"/>
                <a:cs typeface="+mn-cs"/>
              </a:defRPr>
            </a:lvl2pPr>
            <a:lvl3pPr marL="536575" indent="-268288" algn="l" defTabSz="914400" rtl="0" eaLnBrk="1" latinLnBrk="0" hangingPunct="1">
              <a:lnSpc>
                <a:spcPct val="100000"/>
              </a:lnSpc>
              <a:spcBef>
                <a:spcPts val="500"/>
              </a:spcBef>
              <a:buClr>
                <a:schemeClr val="bg1"/>
              </a:buClr>
              <a:buFont typeface="Arial" panose="020B0604020202020204" pitchFamily="34" charset="0"/>
              <a:buChar char="»"/>
              <a:defRPr lang="en-US" sz="1600" kern="1200">
                <a:noFill/>
                <a:latin typeface="+mn-lt"/>
                <a:ea typeface="+mn-ea"/>
                <a:cs typeface="+mn-cs"/>
              </a:defRPr>
            </a:lvl3pPr>
            <a:lvl4pPr marL="804863" indent="-268288" algn="l" defTabSz="914400" rtl="0" eaLnBrk="1" latinLnBrk="0" hangingPunct="1">
              <a:lnSpc>
                <a:spcPct val="100000"/>
              </a:lnSpc>
              <a:spcBef>
                <a:spcPts val="500"/>
              </a:spcBef>
              <a:buClr>
                <a:schemeClr val="bg1"/>
              </a:buClr>
              <a:buFont typeface="Arial" panose="020B0604020202020204" pitchFamily="34" charset="0"/>
              <a:buChar char="•"/>
              <a:defRPr lang="en-US" sz="1600" kern="1200">
                <a:noFill/>
                <a:latin typeface="+mn-lt"/>
                <a:ea typeface="+mn-ea"/>
                <a:cs typeface="+mn-cs"/>
              </a:defRPr>
            </a:lvl4pPr>
            <a:lvl5pPr marL="1077913" indent="-273050" algn="l" defTabSz="914400" rtl="0" eaLnBrk="1" latinLnBrk="0" hangingPunct="1">
              <a:lnSpc>
                <a:spcPct val="100000"/>
              </a:lnSpc>
              <a:spcBef>
                <a:spcPts val="500"/>
              </a:spcBef>
              <a:buClr>
                <a:schemeClr val="bg1"/>
              </a:buClr>
              <a:buFont typeface="Arial" panose="020B0604020202020204" pitchFamily="34" charset="0"/>
              <a:buChar char="»"/>
              <a:defRPr lang="en-US" sz="1600" kern="1200">
                <a:noFill/>
                <a:latin typeface="+mn-lt"/>
                <a:ea typeface="+mn-ea"/>
                <a:cs typeface="+mn-cs"/>
              </a:defRPr>
            </a:lvl5pPr>
            <a:lvl6pPr marL="864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6pPr>
            <a:lvl7pPr marL="864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7pPr>
            <a:lvl8pPr marL="864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8pPr>
            <a:lvl9pPr marL="864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9pPr>
          </a:lstStyle>
          <a:p>
            <a:r>
              <a:rPr lang="en-DE" sz="200"/>
              <a:t> </a:t>
            </a:r>
            <a:endParaRPr lang="en-DE" sz="200" dirty="0"/>
          </a:p>
        </p:txBody>
      </p:sp>
    </p:spTree>
    <p:extLst>
      <p:ext uri="{BB962C8B-B14F-4D97-AF65-F5344CB8AC3E}">
        <p14:creationId xmlns:p14="http://schemas.microsoft.com/office/powerpoint/2010/main" val="1949909831"/>
      </p:ext>
    </p:extLst>
  </p:cSld>
  <p:clrMapOvr>
    <a:masterClrMapping/>
  </p:clrMapOvr>
  <p:extLst>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B_Picture Left Light">
    <p:spTree>
      <p:nvGrpSpPr>
        <p:cNvPr id="1" name=""/>
        <p:cNvGrpSpPr/>
        <p:nvPr/>
      </p:nvGrpSpPr>
      <p:grpSpPr>
        <a:xfrm>
          <a:off x="0" y="0"/>
          <a:ext cx="0" cy="0"/>
          <a:chOff x="0" y="0"/>
          <a:chExt cx="0" cy="0"/>
        </a:xfrm>
      </p:grpSpPr>
      <p:sp>
        <p:nvSpPr>
          <p:cNvPr id="8" name="Picture Placeholder 4">
            <a:extLst>
              <a:ext uri="{FF2B5EF4-FFF2-40B4-BE49-F238E27FC236}">
                <a16:creationId xmlns:a16="http://schemas.microsoft.com/office/drawing/2014/main" id="{7F7A191D-6071-E779-7F2E-34886D0882B7}"/>
              </a:ext>
            </a:extLst>
          </p:cNvPr>
          <p:cNvSpPr>
            <a:spLocks noGrp="1"/>
          </p:cNvSpPr>
          <p:nvPr>
            <p:ph type="pic" sz="quarter" idx="12" hasCustomPrompt="1"/>
          </p:nvPr>
        </p:nvSpPr>
        <p:spPr>
          <a:xfrm>
            <a:off x="0" y="0"/>
            <a:ext cx="4038600" cy="6858000"/>
          </a:xfrm>
          <a:prstGeom prst="rect">
            <a:avLst/>
          </a:prstGeom>
          <a:solidFill>
            <a:schemeClr val="accent6"/>
          </a:solidFill>
        </p:spPr>
        <p:txBody>
          <a:bodyPr tIns="2743200"/>
          <a:lstStyle>
            <a:lvl1pPr marL="0" indent="0" algn="ctr">
              <a:buNone/>
              <a:defRPr sz="2000">
                <a:solidFill>
                  <a:schemeClr val="bg1"/>
                </a:solidFill>
              </a:defRPr>
            </a:lvl1pPr>
          </a:lstStyle>
          <a:p>
            <a:r>
              <a:rPr lang="en-US" dirty="0"/>
              <a:t>Click to add picture</a:t>
            </a:r>
          </a:p>
        </p:txBody>
      </p:sp>
      <p:sp>
        <p:nvSpPr>
          <p:cNvPr id="6" name="Title 5">
            <a:extLst>
              <a:ext uri="{FF2B5EF4-FFF2-40B4-BE49-F238E27FC236}">
                <a16:creationId xmlns:a16="http://schemas.microsoft.com/office/drawing/2014/main" id="{07792201-616E-4C9D-B2C5-4900CE58E947}"/>
              </a:ext>
            </a:extLst>
          </p:cNvPr>
          <p:cNvSpPr>
            <a:spLocks noGrp="1"/>
          </p:cNvSpPr>
          <p:nvPr>
            <p:ph type="title" hasCustomPrompt="1"/>
          </p:nvPr>
        </p:nvSpPr>
        <p:spPr bwMode="gray">
          <a:xfrm>
            <a:off x="4586910" y="333375"/>
            <a:ext cx="7233616" cy="792000"/>
          </a:xfrm>
        </p:spPr>
        <p:txBody>
          <a:bodyPr vert="horz"/>
          <a:lstStyle/>
          <a:p>
            <a:r>
              <a:rPr lang="en-US" dirty="0"/>
              <a:t>Click to edit Master title style</a:t>
            </a:r>
          </a:p>
        </p:txBody>
      </p:sp>
      <p:sp>
        <p:nvSpPr>
          <p:cNvPr id="5" name="Slide Number Placeholder 5">
            <a:extLst>
              <a:ext uri="{FF2B5EF4-FFF2-40B4-BE49-F238E27FC236}">
                <a16:creationId xmlns:a16="http://schemas.microsoft.com/office/drawing/2014/main" id="{C894E80A-235B-AC62-CD2D-E4D54353CE6C}"/>
              </a:ext>
            </a:extLst>
          </p:cNvPr>
          <p:cNvSpPr>
            <a:spLocks noGrp="1"/>
          </p:cNvSpPr>
          <p:nvPr>
            <p:ph type="sldNum" sz="quarter" idx="4"/>
          </p:nvPr>
        </p:nvSpPr>
        <p:spPr bwMode="gray">
          <a:xfrm>
            <a:off x="7962900" y="6563358"/>
            <a:ext cx="304800" cy="88901"/>
          </a:xfrm>
          <a:prstGeom prst="rect">
            <a:avLst/>
          </a:prstGeom>
          <a:ln>
            <a:noFill/>
          </a:ln>
        </p:spPr>
        <p:txBody>
          <a:bodyPr vert="horz" lIns="0" tIns="0" rIns="0" bIns="0" rtlCol="0" anchor="ctr">
            <a:noAutofit/>
          </a:bodyPr>
          <a:lstStyle>
            <a:lvl1pPr algn="ctr">
              <a:lnSpc>
                <a:spcPct val="100000"/>
              </a:lnSpc>
              <a:defRPr sz="800">
                <a:solidFill>
                  <a:srgbClr val="6B6B6B"/>
                </a:solidFill>
              </a:defRPr>
            </a:lvl1pPr>
          </a:lstStyle>
          <a:p>
            <a:fld id="{13CE6DAF-806F-404B-BC68-339BFCB57E5C}" type="slidenum">
              <a:rPr lang="en-US" smtClean="0"/>
              <a:pPr/>
              <a:t>‹#›</a:t>
            </a:fld>
            <a:endParaRPr lang="en-US" dirty="0"/>
          </a:p>
        </p:txBody>
      </p:sp>
      <p:sp>
        <p:nvSpPr>
          <p:cNvPr id="11" name="Text Placeholder 5">
            <a:extLst>
              <a:ext uri="{FF2B5EF4-FFF2-40B4-BE49-F238E27FC236}">
                <a16:creationId xmlns:a16="http://schemas.microsoft.com/office/drawing/2014/main" id="{A5DF90C5-2F99-EF32-CBEA-23287BDE2447}"/>
              </a:ext>
            </a:extLst>
          </p:cNvPr>
          <p:cNvSpPr>
            <a:spLocks noGrp="1"/>
          </p:cNvSpPr>
          <p:nvPr>
            <p:ph type="body" sz="quarter" idx="27" hasCustomPrompt="1"/>
          </p:nvPr>
        </p:nvSpPr>
        <p:spPr bwMode="gray">
          <a:xfrm>
            <a:off x="0" y="5202000"/>
            <a:ext cx="4038600" cy="1656000"/>
          </a:xfrm>
          <a:gradFill>
            <a:gsLst>
              <a:gs pos="0">
                <a:schemeClr val="accent1"/>
              </a:gs>
              <a:gs pos="80000">
                <a:schemeClr val="accent1">
                  <a:alpha val="0"/>
                </a:schemeClr>
              </a:gs>
            </a:gsLst>
            <a:lin ang="16200000" scaled="1"/>
          </a:gradFill>
        </p:spPr>
        <p:txBody>
          <a:bodyPr vert="horz" wrap="square" lIns="0" tIns="0" rIns="0" bIns="0" rtlCol="0">
            <a:noAutofit/>
          </a:bodyPr>
          <a:lstStyle>
            <a:lvl1pPr>
              <a:defRPr lang="en-US" sz="100" dirty="0">
                <a:solidFill>
                  <a:schemeClr val="bg1"/>
                </a:solidFill>
              </a:defRPr>
            </a:lvl1pPr>
          </a:lstStyle>
          <a:p>
            <a:pPr lvl="0"/>
            <a:r>
              <a:rPr lang="en-US" dirty="0"/>
              <a:t> </a:t>
            </a:r>
          </a:p>
        </p:txBody>
      </p:sp>
      <p:sp>
        <p:nvSpPr>
          <p:cNvPr id="4" name="Footer Placeholder 4">
            <a:extLst>
              <a:ext uri="{FF2B5EF4-FFF2-40B4-BE49-F238E27FC236}">
                <a16:creationId xmlns:a16="http://schemas.microsoft.com/office/drawing/2014/main" id="{CE3B8E11-1E99-8E14-7DC2-2A5585E8FA2F}"/>
              </a:ext>
            </a:extLst>
          </p:cNvPr>
          <p:cNvSpPr>
            <a:spLocks noGrp="1"/>
          </p:cNvSpPr>
          <p:nvPr>
            <p:ph type="ftr" sz="quarter" idx="3"/>
          </p:nvPr>
        </p:nvSpPr>
        <p:spPr bwMode="gray">
          <a:xfrm>
            <a:off x="4338956" y="6563358"/>
            <a:ext cx="3524884" cy="88901"/>
          </a:xfrm>
          <a:prstGeom prst="rect">
            <a:avLst/>
          </a:prstGeom>
          <a:ln>
            <a:noFill/>
          </a:ln>
        </p:spPr>
        <p:txBody>
          <a:bodyPr vert="horz" lIns="0" tIns="0" rIns="0" bIns="0" rtlCol="0" anchor="ctr">
            <a:noAutofit/>
          </a:bodyPr>
          <a:lstStyle>
            <a:lvl1pPr algn="l">
              <a:lnSpc>
                <a:spcPct val="100000"/>
              </a:lnSpc>
              <a:defRPr sz="800">
                <a:solidFill>
                  <a:srgbClr val="6B6B6B"/>
                </a:solidFill>
              </a:defRPr>
            </a:lvl1pPr>
          </a:lstStyle>
          <a:p>
            <a:r>
              <a:rPr lang="pt-BR" dirty="0"/>
              <a:t>© 2023 NTT DATA Americas, Inc.</a:t>
            </a:r>
            <a:endParaRPr lang="en-US" dirty="0"/>
          </a:p>
        </p:txBody>
      </p:sp>
    </p:spTree>
    <p:extLst>
      <p:ext uri="{BB962C8B-B14F-4D97-AF65-F5344CB8AC3E}">
        <p14:creationId xmlns:p14="http://schemas.microsoft.com/office/powerpoint/2010/main" val="4117354435"/>
      </p:ext>
    </p:extLst>
  </p:cSld>
  <p:clrMapOvr>
    <a:masterClrMapping/>
  </p:clrMapOvr>
  <p:extLst>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B_Picture Bottom Light">
    <p:spTree>
      <p:nvGrpSpPr>
        <p:cNvPr id="1" name=""/>
        <p:cNvGrpSpPr/>
        <p:nvPr/>
      </p:nvGrpSpPr>
      <p:grpSpPr>
        <a:xfrm>
          <a:off x="0" y="0"/>
          <a:ext cx="0" cy="0"/>
          <a:chOff x="0" y="0"/>
          <a:chExt cx="0" cy="0"/>
        </a:xfrm>
      </p:grpSpPr>
      <p:sp>
        <p:nvSpPr>
          <p:cNvPr id="6" name="Picture Placeholder 4">
            <a:extLst>
              <a:ext uri="{FF2B5EF4-FFF2-40B4-BE49-F238E27FC236}">
                <a16:creationId xmlns:a16="http://schemas.microsoft.com/office/drawing/2014/main" id="{64ED725C-5701-90B3-92A2-BAE98517DD4F}"/>
              </a:ext>
            </a:extLst>
          </p:cNvPr>
          <p:cNvSpPr>
            <a:spLocks noGrp="1"/>
          </p:cNvSpPr>
          <p:nvPr>
            <p:ph type="pic" sz="quarter" idx="13" hasCustomPrompt="1"/>
          </p:nvPr>
        </p:nvSpPr>
        <p:spPr>
          <a:xfrm>
            <a:off x="0" y="3352800"/>
            <a:ext cx="12192000" cy="3509682"/>
          </a:xfrm>
          <a:prstGeom prst="rect">
            <a:avLst/>
          </a:prstGeom>
          <a:solidFill>
            <a:schemeClr val="accent6">
              <a:lumMod val="60000"/>
              <a:lumOff val="40000"/>
            </a:schemeClr>
          </a:solidFill>
        </p:spPr>
        <p:txBody>
          <a:bodyPr lIns="0" tIns="0" rIns="0" bIns="0" anchor="ctr"/>
          <a:lstStyle>
            <a:lvl1pPr marL="0" indent="0" algn="ctr">
              <a:buFontTx/>
              <a:buNone/>
              <a:defRPr sz="2400">
                <a:solidFill>
                  <a:schemeClr val="tx2"/>
                </a:solidFill>
                <a:latin typeface="+mn-lt"/>
              </a:defRPr>
            </a:lvl1pPr>
          </a:lstStyle>
          <a:p>
            <a:pPr marL="0" marR="0" lvl="0" indent="0" algn="ctr" defTabSz="914396" rtl="0" eaLnBrk="1" fontAlgn="auto" latinLnBrk="0" hangingPunct="1">
              <a:lnSpc>
                <a:spcPct val="100000"/>
              </a:lnSpc>
              <a:spcBef>
                <a:spcPts val="1000"/>
              </a:spcBef>
              <a:spcAft>
                <a:spcPts val="0"/>
              </a:spcAft>
              <a:buClrTx/>
              <a:buSzTx/>
              <a:buFontTx/>
              <a:buNone/>
              <a:tabLst/>
              <a:defRPr/>
            </a:pPr>
            <a:r>
              <a:rPr lang="en-US" dirty="0"/>
              <a:t>Click to add image.</a:t>
            </a:r>
            <a:br>
              <a:rPr lang="en-US" dirty="0"/>
            </a:br>
            <a:r>
              <a:rPr lang="en-US" dirty="0"/>
              <a:t>Then Reorder: Send to back</a:t>
            </a:r>
          </a:p>
        </p:txBody>
      </p:sp>
      <p:sp>
        <p:nvSpPr>
          <p:cNvPr id="16" name="Text Placeholder 5">
            <a:extLst>
              <a:ext uri="{FF2B5EF4-FFF2-40B4-BE49-F238E27FC236}">
                <a16:creationId xmlns:a16="http://schemas.microsoft.com/office/drawing/2014/main" id="{D008BF2A-3887-409B-2567-9779543E991D}"/>
              </a:ext>
            </a:extLst>
          </p:cNvPr>
          <p:cNvSpPr>
            <a:spLocks noGrp="1"/>
          </p:cNvSpPr>
          <p:nvPr>
            <p:ph type="body" sz="quarter" idx="27" hasCustomPrompt="1"/>
          </p:nvPr>
        </p:nvSpPr>
        <p:spPr bwMode="gray">
          <a:xfrm>
            <a:off x="0" y="5202000"/>
            <a:ext cx="12192000" cy="1656000"/>
          </a:xfrm>
          <a:gradFill>
            <a:gsLst>
              <a:gs pos="0">
                <a:schemeClr val="accent1"/>
              </a:gs>
              <a:gs pos="80000">
                <a:schemeClr val="accent1">
                  <a:alpha val="0"/>
                </a:schemeClr>
              </a:gs>
            </a:gsLst>
            <a:lin ang="16200000" scaled="1"/>
          </a:gradFill>
        </p:spPr>
        <p:txBody>
          <a:bodyPr vert="horz" wrap="square" lIns="0" tIns="0" rIns="0" bIns="0" rtlCol="0">
            <a:noAutofit/>
          </a:bodyPr>
          <a:lstStyle>
            <a:lvl1pPr>
              <a:defRPr lang="en-US" sz="100" dirty="0">
                <a:solidFill>
                  <a:schemeClr val="bg1"/>
                </a:solidFill>
              </a:defRPr>
            </a:lvl1pPr>
          </a:lstStyle>
          <a:p>
            <a:pPr lvl="0"/>
            <a:r>
              <a:rPr lang="en-US" dirty="0"/>
              <a:t> </a:t>
            </a:r>
          </a:p>
        </p:txBody>
      </p:sp>
      <p:sp>
        <p:nvSpPr>
          <p:cNvPr id="10" name="Footer Placeholder 4">
            <a:extLst>
              <a:ext uri="{FF2B5EF4-FFF2-40B4-BE49-F238E27FC236}">
                <a16:creationId xmlns:a16="http://schemas.microsoft.com/office/drawing/2014/main" id="{87A8D542-4123-5D52-32A8-5A10FF2E7D6F}"/>
              </a:ext>
            </a:extLst>
          </p:cNvPr>
          <p:cNvSpPr>
            <a:spLocks noGrp="1"/>
          </p:cNvSpPr>
          <p:nvPr>
            <p:ph type="ftr" sz="quarter" idx="3"/>
          </p:nvPr>
        </p:nvSpPr>
        <p:spPr bwMode="gray">
          <a:xfrm>
            <a:off x="371476" y="6563358"/>
            <a:ext cx="4852035" cy="88901"/>
          </a:xfrm>
          <a:prstGeom prst="rect">
            <a:avLst/>
          </a:prstGeom>
          <a:ln>
            <a:noFill/>
          </a:ln>
        </p:spPr>
        <p:txBody>
          <a:bodyPr vert="horz" lIns="0" tIns="0" rIns="0" bIns="0" rtlCol="0" anchor="ctr">
            <a:noAutofit/>
          </a:bodyPr>
          <a:lstStyle>
            <a:lvl1pPr algn="l">
              <a:lnSpc>
                <a:spcPct val="100000"/>
              </a:lnSpc>
              <a:defRPr sz="800">
                <a:solidFill>
                  <a:schemeClr val="bg1"/>
                </a:solidFill>
              </a:defRPr>
            </a:lvl1pPr>
          </a:lstStyle>
          <a:p>
            <a:r>
              <a:rPr lang="pt-BR" dirty="0"/>
              <a:t>© 2023 NTT DATA Americas, Inc.</a:t>
            </a:r>
            <a:endParaRPr lang="en-US" dirty="0"/>
          </a:p>
        </p:txBody>
      </p:sp>
      <p:sp>
        <p:nvSpPr>
          <p:cNvPr id="15" name="Slide Number Placeholder 5">
            <a:extLst>
              <a:ext uri="{FF2B5EF4-FFF2-40B4-BE49-F238E27FC236}">
                <a16:creationId xmlns:a16="http://schemas.microsoft.com/office/drawing/2014/main" id="{3F919FBB-9A4E-7FAD-B0F2-5D660792C32E}"/>
              </a:ext>
            </a:extLst>
          </p:cNvPr>
          <p:cNvSpPr>
            <a:spLocks noGrp="1"/>
          </p:cNvSpPr>
          <p:nvPr>
            <p:ph type="sldNum" sz="quarter" idx="4"/>
          </p:nvPr>
        </p:nvSpPr>
        <p:spPr bwMode="gray">
          <a:xfrm>
            <a:off x="5943600" y="6563358"/>
            <a:ext cx="304800" cy="88901"/>
          </a:xfrm>
          <a:prstGeom prst="rect">
            <a:avLst/>
          </a:prstGeom>
          <a:ln>
            <a:noFill/>
          </a:ln>
        </p:spPr>
        <p:txBody>
          <a:bodyPr vert="horz" lIns="0" tIns="0" rIns="0" bIns="0" rtlCol="0" anchor="ctr">
            <a:noAutofit/>
          </a:bodyPr>
          <a:lstStyle>
            <a:lvl1pPr algn="ctr">
              <a:lnSpc>
                <a:spcPct val="100000"/>
              </a:lnSpc>
              <a:defRPr sz="800">
                <a:solidFill>
                  <a:schemeClr val="bg1"/>
                </a:solidFill>
              </a:defRPr>
            </a:lvl1pPr>
          </a:lstStyle>
          <a:p>
            <a:fld id="{13CE6DAF-806F-404B-BC68-339BFCB57E5C}" type="slidenum">
              <a:rPr lang="en-US" smtClean="0"/>
              <a:pPr/>
              <a:t>‹#›</a:t>
            </a:fld>
            <a:endParaRPr lang="en-US" dirty="0"/>
          </a:p>
        </p:txBody>
      </p:sp>
      <p:sp>
        <p:nvSpPr>
          <p:cNvPr id="18" name="Title 5">
            <a:extLst>
              <a:ext uri="{FF2B5EF4-FFF2-40B4-BE49-F238E27FC236}">
                <a16:creationId xmlns:a16="http://schemas.microsoft.com/office/drawing/2014/main" id="{685F5729-4D42-77C1-FCC6-A3E027B0D91F}"/>
              </a:ext>
            </a:extLst>
          </p:cNvPr>
          <p:cNvSpPr>
            <a:spLocks noGrp="1"/>
          </p:cNvSpPr>
          <p:nvPr>
            <p:ph type="title" hasCustomPrompt="1"/>
          </p:nvPr>
        </p:nvSpPr>
        <p:spPr bwMode="gray">
          <a:xfrm>
            <a:off x="371475" y="333375"/>
            <a:ext cx="11449050" cy="792000"/>
          </a:xfrm>
        </p:spPr>
        <p:txBody>
          <a:bodyPr vert="horz"/>
          <a:lstStyle/>
          <a:p>
            <a:r>
              <a:rPr lang="en-US" dirty="0"/>
              <a:t>Click to edit Master title style</a:t>
            </a:r>
          </a:p>
        </p:txBody>
      </p:sp>
      <p:sp>
        <p:nvSpPr>
          <p:cNvPr id="2" name="NTT DATA Global Logo" descr="NTT DATA Global Logo">
            <a:extLst>
              <a:ext uri="{FF2B5EF4-FFF2-40B4-BE49-F238E27FC236}">
                <a16:creationId xmlns:a16="http://schemas.microsoft.com/office/drawing/2014/main" id="{331DD0DE-B5CC-A60D-D998-80C96B7B6CAD}"/>
              </a:ext>
            </a:extLst>
          </p:cNvPr>
          <p:cNvSpPr txBox="1">
            <a:spLocks noChangeAspect="1"/>
          </p:cNvSpPr>
          <p:nvPr userDrawn="1"/>
        </p:nvSpPr>
        <p:spPr bwMode="gray">
          <a:xfrm>
            <a:off x="10531725" y="6449437"/>
            <a:ext cx="1288800" cy="263108"/>
          </a:xfrm>
          <a:prstGeom prst="rect">
            <a:avLst/>
          </a:prstGeom>
          <a:blipFill dpi="0" rotWithShape="1">
            <a:blip r:embed="rId2" cstate="hqprint">
              <a:extLst>
                <a:ext uri="{28A0092B-C50C-407E-A947-70E740481C1C}">
                  <a14:useLocalDpi xmlns:a14="http://schemas.microsoft.com/office/drawing/2010/main"/>
                </a:ext>
              </a:extLst>
            </a:blip>
            <a:srcRect/>
            <a:stretch>
              <a:fillRect/>
            </a:stretch>
          </a:blipFill>
        </p:spPr>
        <p:txBody>
          <a:bodyPr wrap="none" lIns="0" tIns="0" rIns="0" bIns="0"/>
          <a:lstStyle>
            <a:lvl1pPr marL="0" indent="0" algn="l" defTabSz="914400" rtl="0" eaLnBrk="1" latinLnBrk="0" hangingPunct="1">
              <a:lnSpc>
                <a:spcPct val="100000"/>
              </a:lnSpc>
              <a:spcBef>
                <a:spcPts val="0"/>
              </a:spcBef>
              <a:spcAft>
                <a:spcPts val="600"/>
              </a:spcAft>
              <a:buFontTx/>
              <a:buNone/>
              <a:defRPr lang="en-US" sz="200" kern="1200">
                <a:solidFill>
                  <a:schemeClr val="accent2"/>
                </a:solidFill>
                <a:latin typeface="+mn-lt"/>
                <a:ea typeface="+mn-ea"/>
                <a:cs typeface="+mn-cs"/>
              </a:defRPr>
            </a:lvl1pPr>
            <a:lvl2pPr marL="285750" indent="-285750" algn="l" defTabSz="914400" rtl="0" eaLnBrk="1" latinLnBrk="0" hangingPunct="1">
              <a:lnSpc>
                <a:spcPct val="100000"/>
              </a:lnSpc>
              <a:spcBef>
                <a:spcPts val="500"/>
              </a:spcBef>
              <a:buClr>
                <a:schemeClr val="bg1"/>
              </a:buClr>
              <a:buFont typeface="Arial" panose="020B0604020202020204" pitchFamily="34" charset="0"/>
              <a:buChar char="•"/>
              <a:defRPr lang="en-US" sz="1800" kern="1200">
                <a:noFill/>
                <a:latin typeface="+mn-lt"/>
                <a:ea typeface="+mn-ea"/>
                <a:cs typeface="+mn-cs"/>
              </a:defRPr>
            </a:lvl2pPr>
            <a:lvl3pPr marL="536575" indent="-268288" algn="l" defTabSz="914400" rtl="0" eaLnBrk="1" latinLnBrk="0" hangingPunct="1">
              <a:lnSpc>
                <a:spcPct val="100000"/>
              </a:lnSpc>
              <a:spcBef>
                <a:spcPts val="500"/>
              </a:spcBef>
              <a:buClr>
                <a:schemeClr val="bg1"/>
              </a:buClr>
              <a:buFont typeface="Arial" panose="020B0604020202020204" pitchFamily="34" charset="0"/>
              <a:buChar char="»"/>
              <a:defRPr lang="en-US" sz="1600" kern="1200">
                <a:noFill/>
                <a:latin typeface="+mn-lt"/>
                <a:ea typeface="+mn-ea"/>
                <a:cs typeface="+mn-cs"/>
              </a:defRPr>
            </a:lvl3pPr>
            <a:lvl4pPr marL="804863" indent="-268288" algn="l" defTabSz="914400" rtl="0" eaLnBrk="1" latinLnBrk="0" hangingPunct="1">
              <a:lnSpc>
                <a:spcPct val="100000"/>
              </a:lnSpc>
              <a:spcBef>
                <a:spcPts val="500"/>
              </a:spcBef>
              <a:buClr>
                <a:schemeClr val="bg1"/>
              </a:buClr>
              <a:buFont typeface="Arial" panose="020B0604020202020204" pitchFamily="34" charset="0"/>
              <a:buChar char="•"/>
              <a:defRPr lang="en-US" sz="1600" kern="1200">
                <a:noFill/>
                <a:latin typeface="+mn-lt"/>
                <a:ea typeface="+mn-ea"/>
                <a:cs typeface="+mn-cs"/>
              </a:defRPr>
            </a:lvl4pPr>
            <a:lvl5pPr marL="1077913" indent="-273050" algn="l" defTabSz="914400" rtl="0" eaLnBrk="1" latinLnBrk="0" hangingPunct="1">
              <a:lnSpc>
                <a:spcPct val="100000"/>
              </a:lnSpc>
              <a:spcBef>
                <a:spcPts val="500"/>
              </a:spcBef>
              <a:buClr>
                <a:schemeClr val="bg1"/>
              </a:buClr>
              <a:buFont typeface="Arial" panose="020B0604020202020204" pitchFamily="34" charset="0"/>
              <a:buChar char="»"/>
              <a:defRPr lang="en-US" sz="1600" kern="1200">
                <a:noFill/>
                <a:latin typeface="+mn-lt"/>
                <a:ea typeface="+mn-ea"/>
                <a:cs typeface="+mn-cs"/>
              </a:defRPr>
            </a:lvl5pPr>
            <a:lvl6pPr marL="864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6pPr>
            <a:lvl7pPr marL="864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7pPr>
            <a:lvl8pPr marL="864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8pPr>
            <a:lvl9pPr marL="864000" indent="-216000" algn="l" defTabSz="914400"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9pPr>
          </a:lstStyle>
          <a:p>
            <a:r>
              <a:rPr lang="en-DE" sz="200"/>
              <a:t> </a:t>
            </a:r>
            <a:endParaRPr lang="en-DE" sz="200" dirty="0"/>
          </a:p>
        </p:txBody>
      </p:sp>
    </p:spTree>
    <p:extLst>
      <p:ext uri="{BB962C8B-B14F-4D97-AF65-F5344CB8AC3E}">
        <p14:creationId xmlns:p14="http://schemas.microsoft.com/office/powerpoint/2010/main" val="238489719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B_Pictures Three Ligh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2799AD32-EACB-40FD-ACFA-9178E8D00357}"/>
              </a:ext>
            </a:extLst>
          </p:cNvPr>
          <p:cNvSpPr>
            <a:spLocks noGrp="1"/>
          </p:cNvSpPr>
          <p:nvPr>
            <p:ph type="pic" sz="quarter" idx="13" hasCustomPrompt="1"/>
          </p:nvPr>
        </p:nvSpPr>
        <p:spPr bwMode="gray">
          <a:xfrm>
            <a:off x="1" y="1412875"/>
            <a:ext cx="4015999" cy="2772000"/>
          </a:xfrm>
          <a:solidFill>
            <a:schemeClr val="accent6"/>
          </a:solidFill>
        </p:spPr>
        <p:txBody>
          <a:bodyPr anchor="ctr" anchorCtr="0"/>
          <a:lstStyle>
            <a:lvl1pPr algn="ctr">
              <a:defRPr sz="2000">
                <a:solidFill>
                  <a:schemeClr val="bg1"/>
                </a:solidFill>
              </a:defRPr>
            </a:lvl1pPr>
          </a:lstStyle>
          <a:p>
            <a:r>
              <a:rPr lang="en-US" dirty="0"/>
              <a:t>Click icon to add picture</a:t>
            </a:r>
          </a:p>
        </p:txBody>
      </p:sp>
      <p:sp>
        <p:nvSpPr>
          <p:cNvPr id="8" name="Picture Placeholder 6">
            <a:extLst>
              <a:ext uri="{FF2B5EF4-FFF2-40B4-BE49-F238E27FC236}">
                <a16:creationId xmlns:a16="http://schemas.microsoft.com/office/drawing/2014/main" id="{C73D5620-2B8C-49E1-ADF3-9ADE2BF3BA3C}"/>
              </a:ext>
            </a:extLst>
          </p:cNvPr>
          <p:cNvSpPr>
            <a:spLocks noGrp="1"/>
          </p:cNvSpPr>
          <p:nvPr>
            <p:ph type="pic" sz="quarter" idx="14" hasCustomPrompt="1"/>
          </p:nvPr>
        </p:nvSpPr>
        <p:spPr bwMode="gray">
          <a:xfrm>
            <a:off x="4088001" y="1412875"/>
            <a:ext cx="4015999" cy="2772000"/>
          </a:xfrm>
          <a:solidFill>
            <a:schemeClr val="accent6"/>
          </a:solidFill>
        </p:spPr>
        <p:txBody>
          <a:bodyPr anchor="ctr" anchorCtr="0"/>
          <a:lstStyle>
            <a:lvl1pPr algn="ctr">
              <a:defRPr sz="2000">
                <a:solidFill>
                  <a:schemeClr val="bg1"/>
                </a:solidFill>
              </a:defRPr>
            </a:lvl1pPr>
          </a:lstStyle>
          <a:p>
            <a:r>
              <a:rPr lang="en-US" dirty="0"/>
              <a:t>Click icon to add picture</a:t>
            </a:r>
          </a:p>
        </p:txBody>
      </p:sp>
      <p:sp>
        <p:nvSpPr>
          <p:cNvPr id="9" name="Picture Placeholder 6">
            <a:extLst>
              <a:ext uri="{FF2B5EF4-FFF2-40B4-BE49-F238E27FC236}">
                <a16:creationId xmlns:a16="http://schemas.microsoft.com/office/drawing/2014/main" id="{A31D45D1-5334-4DD5-8154-DAD52B3C3972}"/>
              </a:ext>
            </a:extLst>
          </p:cNvPr>
          <p:cNvSpPr>
            <a:spLocks noGrp="1"/>
          </p:cNvSpPr>
          <p:nvPr>
            <p:ph type="pic" sz="quarter" idx="15" hasCustomPrompt="1"/>
          </p:nvPr>
        </p:nvSpPr>
        <p:spPr bwMode="gray">
          <a:xfrm>
            <a:off x="8176000" y="1412875"/>
            <a:ext cx="4015999" cy="2772000"/>
          </a:xfrm>
          <a:solidFill>
            <a:schemeClr val="accent6"/>
          </a:solidFill>
        </p:spPr>
        <p:txBody>
          <a:bodyPr anchor="ctr" anchorCtr="0"/>
          <a:lstStyle>
            <a:lvl1pPr algn="ctr">
              <a:defRPr sz="2000">
                <a:solidFill>
                  <a:schemeClr val="bg1"/>
                </a:solidFill>
              </a:defRPr>
            </a:lvl1pPr>
          </a:lstStyle>
          <a:p>
            <a:r>
              <a:rPr lang="en-US" dirty="0"/>
              <a:t>Click icon to add picture</a:t>
            </a:r>
          </a:p>
        </p:txBody>
      </p:sp>
      <p:sp>
        <p:nvSpPr>
          <p:cNvPr id="6" name="Title 5">
            <a:extLst>
              <a:ext uri="{FF2B5EF4-FFF2-40B4-BE49-F238E27FC236}">
                <a16:creationId xmlns:a16="http://schemas.microsoft.com/office/drawing/2014/main" id="{07792201-616E-4C9D-B2C5-4900CE58E947}"/>
              </a:ext>
            </a:extLst>
          </p:cNvPr>
          <p:cNvSpPr>
            <a:spLocks noGrp="1"/>
          </p:cNvSpPr>
          <p:nvPr>
            <p:ph type="title" hasCustomPrompt="1"/>
          </p:nvPr>
        </p:nvSpPr>
        <p:spPr bwMode="gray"/>
        <p:txBody>
          <a:bodyPr vert="horz"/>
          <a:lstStyle/>
          <a:p>
            <a:r>
              <a:rPr lang="en-US" dirty="0"/>
              <a:t>Click to edit Master title style</a:t>
            </a:r>
          </a:p>
        </p:txBody>
      </p:sp>
      <p:sp>
        <p:nvSpPr>
          <p:cNvPr id="4" name="Footer Placeholder 4">
            <a:extLst>
              <a:ext uri="{FF2B5EF4-FFF2-40B4-BE49-F238E27FC236}">
                <a16:creationId xmlns:a16="http://schemas.microsoft.com/office/drawing/2014/main" id="{CE3B8E11-1E99-8E14-7DC2-2A5585E8FA2F}"/>
              </a:ext>
            </a:extLst>
          </p:cNvPr>
          <p:cNvSpPr>
            <a:spLocks noGrp="1"/>
          </p:cNvSpPr>
          <p:nvPr>
            <p:ph type="ftr" sz="quarter" idx="3"/>
          </p:nvPr>
        </p:nvSpPr>
        <p:spPr bwMode="gray">
          <a:xfrm>
            <a:off x="371476" y="6563358"/>
            <a:ext cx="4852035" cy="88901"/>
          </a:xfrm>
          <a:prstGeom prst="rect">
            <a:avLst/>
          </a:prstGeom>
          <a:ln>
            <a:noFill/>
          </a:ln>
        </p:spPr>
        <p:txBody>
          <a:bodyPr vert="horz" lIns="0" tIns="0" rIns="0" bIns="0" rtlCol="0" anchor="ctr">
            <a:noAutofit/>
          </a:bodyPr>
          <a:lstStyle>
            <a:lvl1pPr algn="l">
              <a:lnSpc>
                <a:spcPct val="100000"/>
              </a:lnSpc>
              <a:defRPr sz="800">
                <a:solidFill>
                  <a:srgbClr val="6B6B6B"/>
                </a:solidFill>
              </a:defRPr>
            </a:lvl1pPr>
          </a:lstStyle>
          <a:p>
            <a:r>
              <a:rPr lang="pt-BR" dirty="0"/>
              <a:t>© 2023 NTT DATA Americas, Inc.</a:t>
            </a:r>
            <a:endParaRPr lang="en-US" dirty="0"/>
          </a:p>
        </p:txBody>
      </p:sp>
      <p:sp>
        <p:nvSpPr>
          <p:cNvPr id="5" name="Slide Number Placeholder 5">
            <a:extLst>
              <a:ext uri="{FF2B5EF4-FFF2-40B4-BE49-F238E27FC236}">
                <a16:creationId xmlns:a16="http://schemas.microsoft.com/office/drawing/2014/main" id="{C894E80A-235B-AC62-CD2D-E4D54353CE6C}"/>
              </a:ext>
            </a:extLst>
          </p:cNvPr>
          <p:cNvSpPr>
            <a:spLocks noGrp="1"/>
          </p:cNvSpPr>
          <p:nvPr>
            <p:ph type="sldNum" sz="quarter" idx="4"/>
          </p:nvPr>
        </p:nvSpPr>
        <p:spPr bwMode="gray">
          <a:xfrm>
            <a:off x="5943600" y="6563358"/>
            <a:ext cx="304800" cy="88901"/>
          </a:xfrm>
          <a:prstGeom prst="rect">
            <a:avLst/>
          </a:prstGeom>
          <a:ln>
            <a:noFill/>
          </a:ln>
        </p:spPr>
        <p:txBody>
          <a:bodyPr vert="horz" lIns="0" tIns="0" rIns="0" bIns="0" rtlCol="0" anchor="ctr">
            <a:noAutofit/>
          </a:bodyPr>
          <a:lstStyle>
            <a:lvl1pPr algn="ctr">
              <a:lnSpc>
                <a:spcPct val="100000"/>
              </a:lnSpc>
              <a:defRPr sz="800">
                <a:solidFill>
                  <a:srgbClr val="6B6B6B"/>
                </a:solidFill>
              </a:defRPr>
            </a:lvl1pPr>
          </a:lstStyle>
          <a:p>
            <a:fld id="{13CE6DAF-806F-404B-BC68-339BFCB57E5C}" type="slidenum">
              <a:rPr lang="en-US" smtClean="0"/>
              <a:pPr/>
              <a:t>‹#›</a:t>
            </a:fld>
            <a:endParaRPr lang="en-US" dirty="0"/>
          </a:p>
        </p:txBody>
      </p:sp>
    </p:spTree>
    <p:extLst>
      <p:ext uri="{BB962C8B-B14F-4D97-AF65-F5344CB8AC3E}">
        <p14:creationId xmlns:p14="http://schemas.microsoft.com/office/powerpoint/2010/main" val="1645907800"/>
      </p:ext>
    </p:extLst>
  </p:cSld>
  <p:clrMapOvr>
    <a:masterClrMapping/>
  </p:clrMapOvr>
  <p:extLst>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B_Picture Collection Light">
    <p:spTree>
      <p:nvGrpSpPr>
        <p:cNvPr id="1" name=""/>
        <p:cNvGrpSpPr/>
        <p:nvPr/>
      </p:nvGrpSpPr>
      <p:grpSpPr>
        <a:xfrm>
          <a:off x="0" y="0"/>
          <a:ext cx="0" cy="0"/>
          <a:chOff x="0" y="0"/>
          <a:chExt cx="0" cy="0"/>
        </a:xfrm>
      </p:grpSpPr>
      <p:sp>
        <p:nvSpPr>
          <p:cNvPr id="28" name="Picture Placeholder 25">
            <a:extLst>
              <a:ext uri="{C183D7F6-B498-43B3-948B-1728B52AA6E4}">
                <adec:decorative xmlns:adec="http://schemas.microsoft.com/office/drawing/2017/decorative" val="1"/>
              </a:ext>
            </a:extLst>
          </p:cNvPr>
          <p:cNvSpPr>
            <a:spLocks noGrp="1"/>
          </p:cNvSpPr>
          <p:nvPr>
            <p:ph type="pic" sz="quarter" idx="22" hasCustomPrompt="1"/>
          </p:nvPr>
        </p:nvSpPr>
        <p:spPr>
          <a:xfrm>
            <a:off x="3877780" y="3987606"/>
            <a:ext cx="5371355" cy="2249683"/>
          </a:xfrm>
          <a:prstGeom prst="roundRect">
            <a:avLst>
              <a:gd name="adj" fmla="val 0"/>
            </a:avLst>
          </a:prstGeom>
          <a:solidFill>
            <a:schemeClr val="accent3"/>
          </a:solidFill>
          <a:ln w="3175" cmpd="sng">
            <a:noFill/>
          </a:ln>
          <a:effectLst/>
        </p:spPr>
        <p:txBody>
          <a:bodyPr vert="horz" lIns="91440" tIns="45720" rIns="91440" bIns="45720" rtlCol="0" anchor="ctr" anchorCtr="0">
            <a:normAutofit/>
          </a:bodyPr>
          <a:lstStyle>
            <a:lvl1pPr marL="0" indent="0" algn="ctr" defTabSz="1219165" rtl="0" eaLnBrk="1" latinLnBrk="0" hangingPunct="1">
              <a:lnSpc>
                <a:spcPct val="95000"/>
              </a:lnSpc>
              <a:spcBef>
                <a:spcPts val="1920"/>
              </a:spcBef>
              <a:buClr>
                <a:srgbClr val="92D050"/>
              </a:buClr>
              <a:buSzPct val="90000"/>
              <a:buFont typeface="Arial" pitchFamily="34" charset="0"/>
              <a:buNone/>
              <a:tabLst/>
              <a:defRPr lang="en-US" sz="2667" kern="1200" dirty="0">
                <a:solidFill>
                  <a:schemeClr val="bg1"/>
                </a:solidFill>
                <a:latin typeface="+mn-lt"/>
                <a:ea typeface="+mn-ea"/>
                <a:cs typeface="+mn-cs"/>
              </a:defRPr>
            </a:lvl1pPr>
          </a:lstStyle>
          <a:p>
            <a:r>
              <a:rPr lang="en-US" dirty="0"/>
              <a:t>Insert photo here</a:t>
            </a:r>
          </a:p>
        </p:txBody>
      </p:sp>
      <p:sp>
        <p:nvSpPr>
          <p:cNvPr id="13" name="Rounded Rectangle 12">
            <a:extLst>
              <a:ext uri="{C183D7F6-B498-43B3-948B-1728B52AA6E4}">
                <adec:decorative xmlns:adec="http://schemas.microsoft.com/office/drawing/2017/decorative" val="1"/>
              </a:ext>
            </a:extLst>
          </p:cNvPr>
          <p:cNvSpPr/>
          <p:nvPr userDrawn="1"/>
        </p:nvSpPr>
        <p:spPr>
          <a:xfrm>
            <a:off x="9349319" y="2163387"/>
            <a:ext cx="2484125" cy="2675053"/>
          </a:xfrm>
          <a:prstGeom prst="roundRect">
            <a:avLst>
              <a:gd name="adj" fmla="val 0"/>
            </a:avLst>
          </a:prstGeom>
          <a:solidFill>
            <a:schemeClr val="bg1">
              <a:alpha val="3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accent1"/>
              </a:solidFill>
              <a:latin typeface="+mn-lt"/>
            </a:endParaRPr>
          </a:p>
        </p:txBody>
      </p:sp>
      <p:sp>
        <p:nvSpPr>
          <p:cNvPr id="6" name="Picture Placeholder 25">
            <a:extLst>
              <a:ext uri="{C183D7F6-B498-43B3-948B-1728B52AA6E4}">
                <adec:decorative xmlns:adec="http://schemas.microsoft.com/office/drawing/2017/decorative" val="1"/>
              </a:ext>
            </a:extLst>
          </p:cNvPr>
          <p:cNvSpPr>
            <a:spLocks noGrp="1"/>
          </p:cNvSpPr>
          <p:nvPr>
            <p:ph type="pic" sz="quarter" idx="10" hasCustomPrompt="1"/>
          </p:nvPr>
        </p:nvSpPr>
        <p:spPr>
          <a:xfrm>
            <a:off x="371476" y="333373"/>
            <a:ext cx="4419959" cy="3547536"/>
          </a:xfrm>
          <a:prstGeom prst="roundRect">
            <a:avLst>
              <a:gd name="adj" fmla="val 0"/>
            </a:avLst>
          </a:prstGeom>
          <a:solidFill>
            <a:schemeClr val="accent3"/>
          </a:solidFill>
          <a:ln>
            <a:noFill/>
          </a:ln>
          <a:effectLst/>
        </p:spPr>
        <p:txBody>
          <a:bodyPr vert="horz" lIns="91440" tIns="45720" rIns="91440" bIns="45720" rtlCol="0" anchor="ctr" anchorCtr="0">
            <a:normAutofit/>
          </a:bodyPr>
          <a:lstStyle>
            <a:lvl1pPr marL="0" indent="0" algn="ctr" defTabSz="1219165" rtl="0" eaLnBrk="1" latinLnBrk="0" hangingPunct="1">
              <a:lnSpc>
                <a:spcPct val="100000"/>
              </a:lnSpc>
              <a:spcBef>
                <a:spcPts val="1920"/>
              </a:spcBef>
              <a:buClr>
                <a:srgbClr val="92D050"/>
              </a:buClr>
              <a:buSzPct val="90000"/>
              <a:buFont typeface="Arial" pitchFamily="34" charset="0"/>
              <a:buNone/>
              <a:tabLst/>
              <a:defRPr lang="en-US" sz="2667" kern="1200" dirty="0">
                <a:solidFill>
                  <a:schemeClr val="bg1"/>
                </a:solidFill>
                <a:latin typeface="+mn-lt"/>
                <a:ea typeface="+mn-ea"/>
                <a:cs typeface="+mn-cs"/>
              </a:defRPr>
            </a:lvl1pPr>
          </a:lstStyle>
          <a:p>
            <a:r>
              <a:rPr lang="en-US" dirty="0"/>
              <a:t>Insert photo here</a:t>
            </a:r>
          </a:p>
        </p:txBody>
      </p:sp>
      <p:sp>
        <p:nvSpPr>
          <p:cNvPr id="14" name="Picture Placeholder 25">
            <a:extLst>
              <a:ext uri="{C183D7F6-B498-43B3-948B-1728B52AA6E4}">
                <adec:decorative xmlns:adec="http://schemas.microsoft.com/office/drawing/2017/decorative" val="1"/>
              </a:ext>
            </a:extLst>
          </p:cNvPr>
          <p:cNvSpPr>
            <a:spLocks noGrp="1"/>
          </p:cNvSpPr>
          <p:nvPr>
            <p:ph type="pic" sz="quarter" idx="15" hasCustomPrompt="1"/>
          </p:nvPr>
        </p:nvSpPr>
        <p:spPr>
          <a:xfrm>
            <a:off x="9349318" y="2140171"/>
            <a:ext cx="2484124" cy="2680693"/>
          </a:xfrm>
          <a:prstGeom prst="roundRect">
            <a:avLst>
              <a:gd name="adj" fmla="val 0"/>
            </a:avLst>
          </a:prstGeom>
          <a:solidFill>
            <a:schemeClr val="accent3"/>
          </a:solidFill>
          <a:ln w="3175" cmpd="sng">
            <a:noFill/>
          </a:ln>
          <a:effectLst/>
        </p:spPr>
        <p:txBody>
          <a:bodyPr vert="horz" lIns="91440" tIns="45720" rIns="91440" bIns="45720" rtlCol="0" anchor="ctr" anchorCtr="0">
            <a:normAutofit/>
          </a:bodyPr>
          <a:lstStyle>
            <a:lvl1pPr marL="0" indent="0" algn="ctr" defTabSz="1219165" rtl="0" eaLnBrk="1" latinLnBrk="0" hangingPunct="1">
              <a:lnSpc>
                <a:spcPct val="100000"/>
              </a:lnSpc>
              <a:spcBef>
                <a:spcPts val="1920"/>
              </a:spcBef>
              <a:buClr>
                <a:srgbClr val="92D050"/>
              </a:buClr>
              <a:buSzPct val="90000"/>
              <a:buFont typeface="Arial" pitchFamily="34" charset="0"/>
              <a:buNone/>
              <a:tabLst/>
              <a:defRPr lang="en-US" sz="2667" kern="1200" dirty="0">
                <a:solidFill>
                  <a:schemeClr val="bg1"/>
                </a:solidFill>
                <a:latin typeface="+mn-lt"/>
                <a:ea typeface="+mn-ea"/>
                <a:cs typeface="+mn-cs"/>
              </a:defRPr>
            </a:lvl1pPr>
          </a:lstStyle>
          <a:p>
            <a:r>
              <a:rPr lang="en-US" dirty="0"/>
              <a:t>Insert photo here</a:t>
            </a:r>
          </a:p>
        </p:txBody>
      </p:sp>
      <p:sp>
        <p:nvSpPr>
          <p:cNvPr id="29" name="Text Placeholder 4"/>
          <p:cNvSpPr>
            <a:spLocks noGrp="1"/>
          </p:cNvSpPr>
          <p:nvPr>
            <p:ph type="body" sz="quarter" idx="23" hasCustomPrompt="1"/>
          </p:nvPr>
        </p:nvSpPr>
        <p:spPr>
          <a:xfrm>
            <a:off x="371476" y="2422523"/>
            <a:ext cx="4419959" cy="1458387"/>
          </a:xfrm>
          <a:prstGeom prst="roundRect">
            <a:avLst>
              <a:gd name="adj" fmla="val 0"/>
            </a:avLst>
          </a:prstGeom>
          <a:noFill/>
          <a:ln>
            <a:noFill/>
          </a:ln>
          <a:effectLst/>
        </p:spPr>
        <p:txBody>
          <a:bodyPr anchor="t" anchorCtr="0"/>
          <a:lstStyle>
            <a:lvl1pPr algn="ctr">
              <a:lnSpc>
                <a:spcPct val="100000"/>
              </a:lnSpc>
              <a:defRPr sz="2133">
                <a:solidFill>
                  <a:schemeClr val="bg1"/>
                </a:solidFill>
                <a:latin typeface="+mn-lt"/>
                <a:cs typeface="Arial"/>
              </a:defRPr>
            </a:lvl1pPr>
            <a:lvl2pPr algn="l">
              <a:defRPr>
                <a:solidFill>
                  <a:schemeClr val="bg1"/>
                </a:solidFill>
              </a:defRPr>
            </a:lvl2pPr>
            <a:lvl3pPr algn="l">
              <a:defRPr>
                <a:solidFill>
                  <a:schemeClr val="bg1"/>
                </a:solidFill>
              </a:defRPr>
            </a:lvl3pPr>
            <a:lvl4pPr algn="ctr">
              <a:defRPr>
                <a:solidFill>
                  <a:schemeClr val="bg1"/>
                </a:solidFill>
              </a:defRPr>
            </a:lvl4pPr>
            <a:lvl5pPr algn="ctr">
              <a:defRPr>
                <a:solidFill>
                  <a:schemeClr val="bg1"/>
                </a:solidFill>
              </a:defRPr>
            </a:lvl5pPr>
          </a:lstStyle>
          <a:p>
            <a:pPr lvl="0"/>
            <a:r>
              <a:rPr lang="en-US" altLang="ja-JP" dirty="0"/>
              <a:t>Click to edit Master text styles</a:t>
            </a:r>
          </a:p>
        </p:txBody>
      </p:sp>
      <p:sp>
        <p:nvSpPr>
          <p:cNvPr id="19" name="Text Placeholder 4"/>
          <p:cNvSpPr>
            <a:spLocks noGrp="1"/>
          </p:cNvSpPr>
          <p:nvPr>
            <p:ph type="body" sz="quarter" idx="17" hasCustomPrompt="1"/>
          </p:nvPr>
        </p:nvSpPr>
        <p:spPr>
          <a:xfrm>
            <a:off x="4902049" y="333376"/>
            <a:ext cx="4347085" cy="3555695"/>
          </a:xfrm>
          <a:prstGeom prst="roundRect">
            <a:avLst>
              <a:gd name="adj" fmla="val 0"/>
            </a:avLst>
          </a:prstGeom>
          <a:solidFill>
            <a:schemeClr val="accent1"/>
          </a:solidFill>
          <a:ln>
            <a:noFill/>
          </a:ln>
          <a:effectLst/>
        </p:spPr>
        <p:txBody>
          <a:bodyPr lIns="108000" anchor="ctr"/>
          <a:lstStyle>
            <a:lvl1pPr marL="0" indent="0" algn="l">
              <a:lnSpc>
                <a:spcPct val="100000"/>
              </a:lnSpc>
              <a:tabLst/>
              <a:defRPr sz="3200" b="1">
                <a:solidFill>
                  <a:schemeClr val="bg1"/>
                </a:solidFill>
                <a:effectLst/>
                <a:latin typeface="+mn-lt"/>
                <a:cs typeface="Arial"/>
              </a:defRPr>
            </a:lvl1pPr>
            <a:lvl2pPr marL="0" indent="0" algn="l">
              <a:lnSpc>
                <a:spcPct val="100000"/>
              </a:lnSpc>
              <a:defRPr>
                <a:solidFill>
                  <a:schemeClr val="bg1"/>
                </a:solidFill>
                <a:effectLst/>
                <a:latin typeface="+mn-lt"/>
                <a:cs typeface="Arial"/>
              </a:defRPr>
            </a:lvl2pPr>
            <a:lvl3pPr algn="l">
              <a:defRPr>
                <a:solidFill>
                  <a:schemeClr val="bg1"/>
                </a:solidFill>
              </a:defRPr>
            </a:lvl3pPr>
            <a:lvl4pPr algn="ctr">
              <a:defRPr>
                <a:solidFill>
                  <a:schemeClr val="bg1"/>
                </a:solidFill>
              </a:defRPr>
            </a:lvl4pPr>
            <a:lvl5pPr algn="ctr">
              <a:defRPr>
                <a:solidFill>
                  <a:schemeClr val="bg1"/>
                </a:solidFill>
              </a:defRPr>
            </a:lvl5pPr>
          </a:lstStyle>
          <a:p>
            <a:pPr lvl="0"/>
            <a:r>
              <a:rPr lang="en-US" altLang="ja-JP" dirty="0"/>
              <a:t>Click to edit Master text styles</a:t>
            </a:r>
          </a:p>
          <a:p>
            <a:pPr lvl="1"/>
            <a:r>
              <a:rPr lang="en-US" altLang="ja-JP" dirty="0"/>
              <a:t>Second level</a:t>
            </a:r>
          </a:p>
        </p:txBody>
      </p:sp>
      <p:sp>
        <p:nvSpPr>
          <p:cNvPr id="21" name="Text Placeholder 4"/>
          <p:cNvSpPr>
            <a:spLocks noGrp="1"/>
          </p:cNvSpPr>
          <p:nvPr>
            <p:ph type="body" sz="quarter" idx="14" hasCustomPrompt="1"/>
          </p:nvPr>
        </p:nvSpPr>
        <p:spPr>
          <a:xfrm>
            <a:off x="9359747" y="333376"/>
            <a:ext cx="2474100" cy="1700963"/>
          </a:xfrm>
          <a:prstGeom prst="roundRect">
            <a:avLst>
              <a:gd name="adj" fmla="val 0"/>
            </a:avLst>
          </a:prstGeom>
          <a:solidFill>
            <a:schemeClr val="accent6"/>
          </a:solidFill>
          <a:ln>
            <a:noFill/>
          </a:ln>
          <a:effectLst/>
        </p:spPr>
        <p:txBody>
          <a:bodyPr anchor="ctr"/>
          <a:lstStyle>
            <a:lvl1pPr algn="ctr">
              <a:lnSpc>
                <a:spcPct val="100000"/>
              </a:lnSpc>
              <a:defRPr sz="2133">
                <a:solidFill>
                  <a:schemeClr val="bg1"/>
                </a:solidFill>
                <a:latin typeface="+mn-lt"/>
                <a:cs typeface="Arial"/>
              </a:defRPr>
            </a:lvl1pPr>
            <a:lvl2pPr algn="l">
              <a:defRPr>
                <a:solidFill>
                  <a:schemeClr val="bg1"/>
                </a:solidFill>
              </a:defRPr>
            </a:lvl2pPr>
            <a:lvl3pPr algn="l">
              <a:defRPr>
                <a:solidFill>
                  <a:schemeClr val="bg1"/>
                </a:solidFill>
              </a:defRPr>
            </a:lvl3pPr>
            <a:lvl4pPr algn="ctr">
              <a:defRPr>
                <a:solidFill>
                  <a:schemeClr val="bg1"/>
                </a:solidFill>
              </a:defRPr>
            </a:lvl4pPr>
            <a:lvl5pPr algn="ctr">
              <a:defRPr>
                <a:solidFill>
                  <a:schemeClr val="bg1"/>
                </a:solidFill>
              </a:defRPr>
            </a:lvl5pPr>
          </a:lstStyle>
          <a:p>
            <a:pPr lvl="0"/>
            <a:r>
              <a:rPr lang="en-US" altLang="ja-JP" dirty="0"/>
              <a:t>Click to edit Master text styles</a:t>
            </a:r>
          </a:p>
        </p:txBody>
      </p:sp>
      <p:sp>
        <p:nvSpPr>
          <p:cNvPr id="26" name="Text Placeholder 4"/>
          <p:cNvSpPr>
            <a:spLocks noGrp="1"/>
          </p:cNvSpPr>
          <p:nvPr>
            <p:ph type="body" sz="quarter" idx="21" hasCustomPrompt="1"/>
          </p:nvPr>
        </p:nvSpPr>
        <p:spPr>
          <a:xfrm>
            <a:off x="9359748" y="3744197"/>
            <a:ext cx="2474099" cy="1076667"/>
          </a:xfrm>
          <a:prstGeom prst="roundRect">
            <a:avLst>
              <a:gd name="adj" fmla="val 0"/>
            </a:avLst>
          </a:prstGeom>
          <a:noFill/>
          <a:ln>
            <a:noFill/>
          </a:ln>
          <a:effectLst/>
        </p:spPr>
        <p:txBody>
          <a:bodyPr anchor="t" anchorCtr="0"/>
          <a:lstStyle>
            <a:lvl1pPr algn="ctr">
              <a:defRPr sz="2133">
                <a:solidFill>
                  <a:schemeClr val="bg1"/>
                </a:solidFill>
                <a:latin typeface="+mn-lt"/>
                <a:cs typeface="Arial"/>
              </a:defRPr>
            </a:lvl1pPr>
            <a:lvl2pPr algn="l">
              <a:defRPr>
                <a:solidFill>
                  <a:schemeClr val="bg1"/>
                </a:solidFill>
              </a:defRPr>
            </a:lvl2pPr>
            <a:lvl3pPr algn="l">
              <a:defRPr>
                <a:solidFill>
                  <a:schemeClr val="bg1"/>
                </a:solidFill>
              </a:defRPr>
            </a:lvl3pPr>
            <a:lvl4pPr algn="ctr">
              <a:defRPr>
                <a:solidFill>
                  <a:schemeClr val="bg1"/>
                </a:solidFill>
              </a:defRPr>
            </a:lvl4pPr>
            <a:lvl5pPr algn="ctr">
              <a:defRPr>
                <a:solidFill>
                  <a:schemeClr val="bg1"/>
                </a:solidFill>
              </a:defRPr>
            </a:lvl5pPr>
          </a:lstStyle>
          <a:p>
            <a:pPr lvl="0"/>
            <a:r>
              <a:rPr lang="en-US" altLang="ja-JP" dirty="0"/>
              <a:t>Click to edit Master text styles</a:t>
            </a:r>
          </a:p>
        </p:txBody>
      </p:sp>
      <p:sp>
        <p:nvSpPr>
          <p:cNvPr id="24" name="Text Placeholder 4"/>
          <p:cNvSpPr>
            <a:spLocks noGrp="1"/>
          </p:cNvSpPr>
          <p:nvPr>
            <p:ph type="body" sz="quarter" idx="13" hasCustomPrompt="1"/>
          </p:nvPr>
        </p:nvSpPr>
        <p:spPr>
          <a:xfrm>
            <a:off x="371476" y="3987606"/>
            <a:ext cx="3420269" cy="2249682"/>
          </a:xfrm>
          <a:prstGeom prst="roundRect">
            <a:avLst>
              <a:gd name="adj" fmla="val 0"/>
            </a:avLst>
          </a:prstGeom>
          <a:solidFill>
            <a:schemeClr val="accent6"/>
          </a:solidFill>
          <a:ln>
            <a:noFill/>
          </a:ln>
          <a:effectLst/>
        </p:spPr>
        <p:txBody>
          <a:bodyPr lIns="108000" anchor="ctr"/>
          <a:lstStyle>
            <a:lvl1pPr algn="l">
              <a:lnSpc>
                <a:spcPct val="100000"/>
              </a:lnSpc>
              <a:defRPr sz="2667" b="1">
                <a:solidFill>
                  <a:schemeClr val="bg1"/>
                </a:solidFill>
                <a:latin typeface="+mn-lt"/>
                <a:cs typeface="Arial"/>
              </a:defRPr>
            </a:lvl1pPr>
            <a:lvl2pPr algn="l">
              <a:defRPr>
                <a:solidFill>
                  <a:schemeClr val="tx2"/>
                </a:solidFill>
              </a:defRPr>
            </a:lvl2pPr>
            <a:lvl3pPr algn="l">
              <a:defRPr>
                <a:solidFill>
                  <a:schemeClr val="tx2"/>
                </a:solidFill>
              </a:defRPr>
            </a:lvl3pPr>
            <a:lvl4pPr algn="ctr">
              <a:defRPr>
                <a:solidFill>
                  <a:schemeClr val="bg1"/>
                </a:solidFill>
              </a:defRPr>
            </a:lvl4pPr>
            <a:lvl5pPr algn="ctr">
              <a:defRPr>
                <a:solidFill>
                  <a:schemeClr val="bg1"/>
                </a:solidFill>
              </a:defRPr>
            </a:lvl5pPr>
          </a:lstStyle>
          <a:p>
            <a:pPr lvl="0"/>
            <a:r>
              <a:rPr lang="en-US" altLang="ja-JP" dirty="0"/>
              <a:t>Click to edit Master text styles</a:t>
            </a:r>
          </a:p>
        </p:txBody>
      </p:sp>
      <p:sp>
        <p:nvSpPr>
          <p:cNvPr id="25" name="Text Placeholder 4"/>
          <p:cNvSpPr>
            <a:spLocks noGrp="1"/>
          </p:cNvSpPr>
          <p:nvPr>
            <p:ph type="body" sz="quarter" idx="20" hasCustomPrompt="1"/>
          </p:nvPr>
        </p:nvSpPr>
        <p:spPr>
          <a:xfrm>
            <a:off x="3877780" y="5399590"/>
            <a:ext cx="5371355" cy="837698"/>
          </a:xfrm>
          <a:prstGeom prst="roundRect">
            <a:avLst>
              <a:gd name="adj" fmla="val 0"/>
            </a:avLst>
          </a:prstGeom>
          <a:noFill/>
          <a:ln>
            <a:noFill/>
          </a:ln>
          <a:effectLst/>
        </p:spPr>
        <p:txBody>
          <a:bodyPr anchor="t" anchorCtr="0"/>
          <a:lstStyle>
            <a:lvl1pPr algn="ctr">
              <a:lnSpc>
                <a:spcPct val="100000"/>
              </a:lnSpc>
              <a:defRPr sz="2133">
                <a:solidFill>
                  <a:schemeClr val="bg1"/>
                </a:solidFill>
                <a:latin typeface="+mn-lt"/>
                <a:cs typeface="Arial"/>
              </a:defRPr>
            </a:lvl1pPr>
            <a:lvl2pPr algn="l">
              <a:defRPr>
                <a:solidFill>
                  <a:schemeClr val="bg1"/>
                </a:solidFill>
              </a:defRPr>
            </a:lvl2pPr>
            <a:lvl3pPr algn="l">
              <a:defRPr>
                <a:solidFill>
                  <a:schemeClr val="bg1"/>
                </a:solidFill>
              </a:defRPr>
            </a:lvl3pPr>
            <a:lvl4pPr algn="ctr">
              <a:defRPr>
                <a:solidFill>
                  <a:schemeClr val="bg1"/>
                </a:solidFill>
              </a:defRPr>
            </a:lvl4pPr>
            <a:lvl5pPr algn="ctr">
              <a:defRPr>
                <a:solidFill>
                  <a:schemeClr val="bg1"/>
                </a:solidFill>
              </a:defRPr>
            </a:lvl5pPr>
          </a:lstStyle>
          <a:p>
            <a:pPr lvl="0"/>
            <a:r>
              <a:rPr lang="en-US" altLang="ja-JP" dirty="0"/>
              <a:t>Click to edit Master text styles</a:t>
            </a:r>
          </a:p>
        </p:txBody>
      </p:sp>
      <p:sp>
        <p:nvSpPr>
          <p:cNvPr id="22" name="Text Placeholder 4"/>
          <p:cNvSpPr>
            <a:spLocks noGrp="1"/>
          </p:cNvSpPr>
          <p:nvPr>
            <p:ph type="body" sz="quarter" idx="19" hasCustomPrompt="1"/>
          </p:nvPr>
        </p:nvSpPr>
        <p:spPr>
          <a:xfrm>
            <a:off x="9349319" y="4926696"/>
            <a:ext cx="2471207" cy="1310593"/>
          </a:xfrm>
          <a:prstGeom prst="roundRect">
            <a:avLst>
              <a:gd name="adj" fmla="val 0"/>
            </a:avLst>
          </a:prstGeom>
          <a:solidFill>
            <a:schemeClr val="bg2"/>
          </a:solidFill>
          <a:ln>
            <a:noFill/>
          </a:ln>
          <a:effectLst/>
        </p:spPr>
        <p:txBody>
          <a:bodyPr anchor="ctr"/>
          <a:lstStyle>
            <a:lvl1pPr algn="ctr">
              <a:lnSpc>
                <a:spcPct val="100000"/>
              </a:lnSpc>
              <a:defRPr sz="2133">
                <a:solidFill>
                  <a:schemeClr val="bg1"/>
                </a:solidFill>
                <a:latin typeface="+mn-lt"/>
                <a:cs typeface="Arial"/>
              </a:defRPr>
            </a:lvl1pPr>
            <a:lvl2pPr algn="l">
              <a:defRPr>
                <a:solidFill>
                  <a:schemeClr val="bg1"/>
                </a:solidFill>
              </a:defRPr>
            </a:lvl2pPr>
            <a:lvl3pPr algn="l">
              <a:defRPr>
                <a:solidFill>
                  <a:schemeClr val="bg1"/>
                </a:solidFill>
              </a:defRPr>
            </a:lvl3pPr>
            <a:lvl4pPr algn="ctr">
              <a:defRPr>
                <a:solidFill>
                  <a:schemeClr val="bg1"/>
                </a:solidFill>
              </a:defRPr>
            </a:lvl4pPr>
            <a:lvl5pPr algn="ctr">
              <a:defRPr>
                <a:solidFill>
                  <a:schemeClr val="bg1"/>
                </a:solidFill>
              </a:defRPr>
            </a:lvl5pPr>
          </a:lstStyle>
          <a:p>
            <a:pPr lvl="0"/>
            <a:r>
              <a:rPr lang="en-US" altLang="ja-JP" dirty="0"/>
              <a:t>Click to edit Master text styles</a:t>
            </a:r>
          </a:p>
        </p:txBody>
      </p:sp>
      <p:sp>
        <p:nvSpPr>
          <p:cNvPr id="5" name="TextBox 4">
            <a:extLst>
              <a:ext uri="{FF2B5EF4-FFF2-40B4-BE49-F238E27FC236}">
                <a16:creationId xmlns:a16="http://schemas.microsoft.com/office/drawing/2014/main" id="{AFBA9505-91C7-B9FF-4651-787D86C3BED1}"/>
              </a:ext>
            </a:extLst>
          </p:cNvPr>
          <p:cNvSpPr txBox="1"/>
          <p:nvPr userDrawn="1"/>
        </p:nvSpPr>
        <p:spPr>
          <a:xfrm>
            <a:off x="3685309" y="-803564"/>
            <a:ext cx="0" cy="0"/>
          </a:xfrm>
          <a:prstGeom prst="rect">
            <a:avLst/>
          </a:prstGeom>
          <a:noFill/>
        </p:spPr>
        <p:txBody>
          <a:bodyPr wrap="none" rtlCol="0">
            <a:noAutofit/>
          </a:bodyPr>
          <a:lstStyle/>
          <a:p>
            <a:pPr algn="l"/>
            <a:endParaRPr lang="en-US" sz="1227" dirty="0">
              <a:solidFill>
                <a:srgbClr val="FFFFFF"/>
              </a:solidFill>
            </a:endParaRPr>
          </a:p>
        </p:txBody>
      </p:sp>
      <p:sp>
        <p:nvSpPr>
          <p:cNvPr id="8" name="Footer Placeholder 4">
            <a:extLst>
              <a:ext uri="{FF2B5EF4-FFF2-40B4-BE49-F238E27FC236}">
                <a16:creationId xmlns:a16="http://schemas.microsoft.com/office/drawing/2014/main" id="{59C35B40-A84A-00D6-5FD3-6FD80F61E86D}"/>
              </a:ext>
            </a:extLst>
          </p:cNvPr>
          <p:cNvSpPr>
            <a:spLocks noGrp="1"/>
          </p:cNvSpPr>
          <p:nvPr>
            <p:ph type="ftr" sz="quarter" idx="3"/>
          </p:nvPr>
        </p:nvSpPr>
        <p:spPr bwMode="gray">
          <a:xfrm>
            <a:off x="371476" y="6563358"/>
            <a:ext cx="4852035" cy="88901"/>
          </a:xfrm>
          <a:prstGeom prst="rect">
            <a:avLst/>
          </a:prstGeom>
          <a:ln>
            <a:noFill/>
          </a:ln>
        </p:spPr>
        <p:txBody>
          <a:bodyPr vert="horz" lIns="0" tIns="0" rIns="0" bIns="0" rtlCol="0" anchor="ctr">
            <a:noAutofit/>
          </a:bodyPr>
          <a:lstStyle>
            <a:lvl1pPr algn="l">
              <a:lnSpc>
                <a:spcPct val="100000"/>
              </a:lnSpc>
              <a:defRPr sz="800">
                <a:solidFill>
                  <a:srgbClr val="6B6B6B"/>
                </a:solidFill>
              </a:defRPr>
            </a:lvl1pPr>
          </a:lstStyle>
          <a:p>
            <a:r>
              <a:rPr lang="pt-BR" dirty="0"/>
              <a:t>© 2023 NTT DATA Americas, Inc.</a:t>
            </a:r>
            <a:endParaRPr lang="en-US" dirty="0"/>
          </a:p>
        </p:txBody>
      </p:sp>
      <p:sp>
        <p:nvSpPr>
          <p:cNvPr id="9" name="Slide Number Placeholder 5">
            <a:extLst>
              <a:ext uri="{FF2B5EF4-FFF2-40B4-BE49-F238E27FC236}">
                <a16:creationId xmlns:a16="http://schemas.microsoft.com/office/drawing/2014/main" id="{BFC1EFC3-6CA1-181A-9D7F-24D4581B2107}"/>
              </a:ext>
            </a:extLst>
          </p:cNvPr>
          <p:cNvSpPr>
            <a:spLocks noGrp="1"/>
          </p:cNvSpPr>
          <p:nvPr>
            <p:ph type="sldNum" sz="quarter" idx="4"/>
          </p:nvPr>
        </p:nvSpPr>
        <p:spPr bwMode="gray">
          <a:xfrm>
            <a:off x="5943600" y="6563358"/>
            <a:ext cx="304800" cy="88901"/>
          </a:xfrm>
          <a:prstGeom prst="rect">
            <a:avLst/>
          </a:prstGeom>
          <a:ln>
            <a:noFill/>
          </a:ln>
        </p:spPr>
        <p:txBody>
          <a:bodyPr vert="horz" lIns="0" tIns="0" rIns="0" bIns="0" rtlCol="0" anchor="ctr">
            <a:noAutofit/>
          </a:bodyPr>
          <a:lstStyle>
            <a:lvl1pPr algn="ctr">
              <a:lnSpc>
                <a:spcPct val="100000"/>
              </a:lnSpc>
              <a:defRPr sz="800">
                <a:solidFill>
                  <a:srgbClr val="6B6B6B"/>
                </a:solidFill>
              </a:defRPr>
            </a:lvl1pPr>
          </a:lstStyle>
          <a:p>
            <a:fld id="{13CE6DAF-806F-404B-BC68-339BFCB57E5C}" type="slidenum">
              <a:rPr lang="en-US" smtClean="0"/>
              <a:pPr/>
              <a:t>‹#›</a:t>
            </a:fld>
            <a:endParaRPr lang="en-US" dirty="0"/>
          </a:p>
        </p:txBody>
      </p:sp>
    </p:spTree>
    <p:extLst>
      <p:ext uri="{BB962C8B-B14F-4D97-AF65-F5344CB8AC3E}">
        <p14:creationId xmlns:p14="http://schemas.microsoft.com/office/powerpoint/2010/main" val="83010518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C_Closing Slide White Light">
    <p:spTree>
      <p:nvGrpSpPr>
        <p:cNvPr id="1" name=""/>
        <p:cNvGrpSpPr/>
        <p:nvPr/>
      </p:nvGrpSpPr>
      <p:grpSpPr>
        <a:xfrm>
          <a:off x="0" y="0"/>
          <a:ext cx="0" cy="0"/>
          <a:chOff x="0" y="0"/>
          <a:chExt cx="0" cy="0"/>
        </a:xfrm>
      </p:grpSpPr>
      <p:pic>
        <p:nvPicPr>
          <p:cNvPr id="3" name="NTT DATA Global Logo">
            <a:extLst>
              <a:ext uri="{FF2B5EF4-FFF2-40B4-BE49-F238E27FC236}">
                <a16:creationId xmlns:a16="http://schemas.microsoft.com/office/drawing/2014/main" id="{01F40004-0B55-0534-B49E-3160E9FA2E10}"/>
              </a:ext>
            </a:extLst>
          </p:cNvPr>
          <p:cNvPicPr>
            <a:picLocks noGrp="1" noRot="1" noChangeAspect="1" noMove="1" noResize="1" noEditPoints="1" noAdjustHandles="1" noChangeArrowheads="1" noChangeShapeType="1" noCrop="1"/>
          </p:cNvPicPr>
          <p:nvPr userDrawn="1"/>
        </p:nvPicPr>
        <p:blipFill>
          <a:blip r:embed="rId2">
            <a:extLst>
              <a:ext uri="{96DAC541-7B7A-43D3-8B79-37D633B846F1}">
                <asvg:svgBlip xmlns:asvg="http://schemas.microsoft.com/office/drawing/2016/SVG/main" r:embed="rId3"/>
              </a:ext>
            </a:extLst>
          </a:blip>
          <a:stretch>
            <a:fillRect/>
          </a:stretch>
        </p:blipFill>
        <p:spPr>
          <a:xfrm>
            <a:off x="3403287" y="2880000"/>
            <a:ext cx="5385427" cy="1098000"/>
          </a:xfrm>
          <a:prstGeom prst="rect">
            <a:avLst/>
          </a:prstGeom>
        </p:spPr>
      </p:pic>
    </p:spTree>
    <p:extLst>
      <p:ext uri="{BB962C8B-B14F-4D97-AF65-F5344CB8AC3E}">
        <p14:creationId xmlns:p14="http://schemas.microsoft.com/office/powerpoint/2010/main" val="201562969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C_Closing Slide Future Blue with Picture Light">
    <p:bg>
      <p:bgPr>
        <a:solidFill>
          <a:schemeClr val="accent2"/>
        </a:solidFill>
        <a:effectLst/>
      </p:bgPr>
    </p:bg>
    <p:spTree>
      <p:nvGrpSpPr>
        <p:cNvPr id="1" name=""/>
        <p:cNvGrpSpPr/>
        <p:nvPr/>
      </p:nvGrpSpPr>
      <p:grpSpPr>
        <a:xfrm>
          <a:off x="0" y="0"/>
          <a:ext cx="0" cy="0"/>
          <a:chOff x="0" y="0"/>
          <a:chExt cx="0" cy="0"/>
        </a:xfrm>
      </p:grpSpPr>
      <p:sp>
        <p:nvSpPr>
          <p:cNvPr id="2" name="NTT DATA Global Logo" descr="NTT DATA Global Logo">
            <a:extLst>
              <a:ext uri="{FF2B5EF4-FFF2-40B4-BE49-F238E27FC236}">
                <a16:creationId xmlns:a16="http://schemas.microsoft.com/office/drawing/2014/main" id="{98CC4E28-4615-54DE-9A23-19AE8504C324}"/>
              </a:ext>
            </a:extLst>
          </p:cNvPr>
          <p:cNvSpPr>
            <a:spLocks noGrp="1" noChangeAspect="1"/>
          </p:cNvSpPr>
          <p:nvPr>
            <p:ph type="body" sz="quarter" idx="17" hasCustomPrompt="1"/>
          </p:nvPr>
        </p:nvSpPr>
        <p:spPr bwMode="black">
          <a:xfrm>
            <a:off x="3403200" y="2879267"/>
            <a:ext cx="5385600" cy="1099468"/>
          </a:xfrm>
          <a:prstGeom prst="rect">
            <a:avLst/>
          </a:prstGeom>
          <a:blipFill dpi="0" rotWithShape="1">
            <a:blip r:embed="rId2" cstate="hqprint">
              <a:extLst>
                <a:ext uri="{28A0092B-C50C-407E-A947-70E740481C1C}">
                  <a14:useLocalDpi xmlns:a14="http://schemas.microsoft.com/office/drawing/2010/main"/>
                </a:ext>
              </a:extLst>
            </a:blip>
            <a:srcRect/>
            <a:stretch>
              <a:fillRect/>
            </a:stretch>
          </a:blipFill>
        </p:spPr>
        <p:txBody>
          <a:bodyPr wrap="none" lIns="0" tIns="0" rIns="0" bIns="0"/>
          <a:lstStyle>
            <a:lvl1pPr>
              <a:defRPr sz="200">
                <a:solidFill>
                  <a:schemeClr val="accent2"/>
                </a:solidFill>
              </a:defRPr>
            </a:lvl1pPr>
            <a:lvl2pPr>
              <a:defRPr>
                <a:noFill/>
              </a:defRPr>
            </a:lvl2pPr>
            <a:lvl3pPr>
              <a:defRPr>
                <a:noFill/>
              </a:defRPr>
            </a:lvl3pPr>
            <a:lvl4pPr>
              <a:defRPr>
                <a:noFill/>
              </a:defRPr>
            </a:lvl4pPr>
            <a:lvl5pPr>
              <a:defRPr>
                <a:noFill/>
              </a:defRPr>
            </a:lvl5pPr>
          </a:lstStyle>
          <a:p>
            <a:pPr lvl="0"/>
            <a:r>
              <a:rPr lang="en-US" dirty="0"/>
              <a:t> </a:t>
            </a:r>
          </a:p>
        </p:txBody>
      </p:sp>
      <p:sp>
        <p:nvSpPr>
          <p:cNvPr id="3" name="Picture Placeholder 4">
            <a:extLst>
              <a:ext uri="{FF2B5EF4-FFF2-40B4-BE49-F238E27FC236}">
                <a16:creationId xmlns:a16="http://schemas.microsoft.com/office/drawing/2014/main" id="{FB17ABEB-CE11-6DFE-1EDF-82662ED8C955}"/>
              </a:ext>
            </a:extLst>
          </p:cNvPr>
          <p:cNvSpPr>
            <a:spLocks noGrp="1"/>
          </p:cNvSpPr>
          <p:nvPr>
            <p:ph type="pic" sz="quarter" idx="13" hasCustomPrompt="1"/>
          </p:nvPr>
        </p:nvSpPr>
        <p:spPr>
          <a:xfrm>
            <a:off x="0" y="1"/>
            <a:ext cx="12192000" cy="6860241"/>
          </a:xfrm>
          <a:prstGeom prst="rect">
            <a:avLst/>
          </a:prstGeom>
          <a:noFill/>
        </p:spPr>
        <p:txBody>
          <a:bodyPr tIns="2743200" bIns="0" anchor="ctr"/>
          <a:lstStyle>
            <a:lvl1pPr marL="0" indent="0" algn="ctr">
              <a:buFontTx/>
              <a:buNone/>
              <a:defRPr sz="2400">
                <a:solidFill>
                  <a:schemeClr val="bg1"/>
                </a:solidFill>
                <a:latin typeface="+mn-lt"/>
              </a:defRPr>
            </a:lvl1pPr>
          </a:lstStyle>
          <a:p>
            <a:pPr marL="0" marR="0" lvl="0" indent="0" algn="ctr" defTabSz="914396" rtl="0" eaLnBrk="1" fontAlgn="auto" latinLnBrk="0" hangingPunct="1">
              <a:lnSpc>
                <a:spcPct val="100000"/>
              </a:lnSpc>
              <a:spcBef>
                <a:spcPts val="1000"/>
              </a:spcBef>
              <a:spcAft>
                <a:spcPts val="0"/>
              </a:spcAft>
              <a:buClrTx/>
              <a:buSzTx/>
              <a:buFontTx/>
              <a:buNone/>
              <a:tabLst/>
              <a:defRPr/>
            </a:pPr>
            <a:r>
              <a:rPr lang="en-US" dirty="0"/>
              <a:t>Click to add image. Then reorder: Send to back</a:t>
            </a:r>
          </a:p>
        </p:txBody>
      </p:sp>
    </p:spTree>
    <p:extLst>
      <p:ext uri="{BB962C8B-B14F-4D97-AF65-F5344CB8AC3E}">
        <p14:creationId xmlns:p14="http://schemas.microsoft.com/office/powerpoint/2010/main" val="25654205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D_Divider_Image Left Light">
    <p:spTree>
      <p:nvGrpSpPr>
        <p:cNvPr id="1" name=""/>
        <p:cNvGrpSpPr/>
        <p:nvPr/>
      </p:nvGrpSpPr>
      <p:grpSpPr>
        <a:xfrm>
          <a:off x="0" y="0"/>
          <a:ext cx="0" cy="0"/>
          <a:chOff x="0" y="0"/>
          <a:chExt cx="0" cy="0"/>
        </a:xfrm>
      </p:grpSpPr>
      <p:sp>
        <p:nvSpPr>
          <p:cNvPr id="14" name="Title">
            <a:extLst>
              <a:ext uri="{FF2B5EF4-FFF2-40B4-BE49-F238E27FC236}">
                <a16:creationId xmlns:a16="http://schemas.microsoft.com/office/drawing/2014/main" id="{597D1B3A-E1F6-AFF4-3A3F-A37A17CBCB29}"/>
              </a:ext>
            </a:extLst>
          </p:cNvPr>
          <p:cNvSpPr>
            <a:spLocks noGrp="1"/>
          </p:cNvSpPr>
          <p:nvPr>
            <p:ph type="title" hasCustomPrompt="1"/>
          </p:nvPr>
        </p:nvSpPr>
        <p:spPr>
          <a:xfrm>
            <a:off x="4495800" y="2286000"/>
            <a:ext cx="7315200" cy="3951288"/>
          </a:xfrm>
        </p:spPr>
        <p:txBody>
          <a:bodyPr/>
          <a:lstStyle>
            <a:lvl1pPr>
              <a:defRPr sz="4800">
                <a:solidFill>
                  <a:schemeClr val="accent1"/>
                </a:solidFill>
              </a:defRPr>
            </a:lvl1pPr>
          </a:lstStyle>
          <a:p>
            <a:r>
              <a:rPr lang="en-US" dirty="0"/>
              <a:t>Divider Page Text</a:t>
            </a:r>
          </a:p>
        </p:txBody>
      </p:sp>
      <p:sp>
        <p:nvSpPr>
          <p:cNvPr id="15" name="Section Number">
            <a:extLst>
              <a:ext uri="{FF2B5EF4-FFF2-40B4-BE49-F238E27FC236}">
                <a16:creationId xmlns:a16="http://schemas.microsoft.com/office/drawing/2014/main" id="{353938DB-D71F-BCC9-253A-E90421933DD0}"/>
              </a:ext>
            </a:extLst>
          </p:cNvPr>
          <p:cNvSpPr>
            <a:spLocks noGrp="1"/>
          </p:cNvSpPr>
          <p:nvPr>
            <p:ph type="body" sz="quarter" idx="13" hasCustomPrompt="1"/>
          </p:nvPr>
        </p:nvSpPr>
        <p:spPr>
          <a:xfrm>
            <a:off x="4495800" y="685800"/>
            <a:ext cx="7315200" cy="1447800"/>
          </a:xfrm>
          <a:prstGeom prst="rect">
            <a:avLst/>
          </a:prstGeom>
        </p:spPr>
        <p:txBody>
          <a:bodyPr lIns="0" tIns="45720" rIns="0"/>
          <a:lstStyle>
            <a:lvl1pPr>
              <a:defRPr lang="en-US" sz="9600" b="1" dirty="0" smtClean="0">
                <a:solidFill>
                  <a:schemeClr val="accent2"/>
                </a:solidFill>
              </a:defRPr>
            </a:lvl1pPr>
          </a:lstStyle>
          <a:p>
            <a:pPr lvl="0">
              <a:lnSpc>
                <a:spcPct val="100000"/>
              </a:lnSpc>
            </a:pPr>
            <a:r>
              <a:rPr lang="en-US" dirty="0"/>
              <a:t>#</a:t>
            </a:r>
          </a:p>
        </p:txBody>
      </p:sp>
      <p:sp>
        <p:nvSpPr>
          <p:cNvPr id="16" name="Picture Placeholder 4">
            <a:extLst>
              <a:ext uri="{FF2B5EF4-FFF2-40B4-BE49-F238E27FC236}">
                <a16:creationId xmlns:a16="http://schemas.microsoft.com/office/drawing/2014/main" id="{CBAA2EA5-06E3-8691-22FA-AE783265C861}"/>
              </a:ext>
            </a:extLst>
          </p:cNvPr>
          <p:cNvSpPr>
            <a:spLocks noGrp="1"/>
          </p:cNvSpPr>
          <p:nvPr>
            <p:ph type="pic" sz="quarter" idx="12" hasCustomPrompt="1"/>
          </p:nvPr>
        </p:nvSpPr>
        <p:spPr>
          <a:xfrm>
            <a:off x="0" y="0"/>
            <a:ext cx="4038600" cy="6858000"/>
          </a:xfrm>
          <a:prstGeom prst="rect">
            <a:avLst/>
          </a:prstGeom>
          <a:solidFill>
            <a:schemeClr val="accent6"/>
          </a:solidFill>
        </p:spPr>
        <p:txBody>
          <a:bodyPr tIns="2743200"/>
          <a:lstStyle>
            <a:lvl1pPr marL="0" indent="0" algn="ctr">
              <a:buNone/>
              <a:defRPr sz="2000">
                <a:solidFill>
                  <a:schemeClr val="bg1"/>
                </a:solidFill>
              </a:defRPr>
            </a:lvl1pPr>
          </a:lstStyle>
          <a:p>
            <a:r>
              <a:rPr lang="en-US" dirty="0"/>
              <a:t>Click to add picture</a:t>
            </a:r>
          </a:p>
        </p:txBody>
      </p:sp>
      <p:sp>
        <p:nvSpPr>
          <p:cNvPr id="6" name="Text Placeholder 5">
            <a:extLst>
              <a:ext uri="{FF2B5EF4-FFF2-40B4-BE49-F238E27FC236}">
                <a16:creationId xmlns:a16="http://schemas.microsoft.com/office/drawing/2014/main" id="{84E201FA-14DE-26F5-5B59-34540918F7C3}"/>
              </a:ext>
            </a:extLst>
          </p:cNvPr>
          <p:cNvSpPr>
            <a:spLocks noGrp="1"/>
          </p:cNvSpPr>
          <p:nvPr>
            <p:ph type="body" sz="quarter" idx="27" hasCustomPrompt="1"/>
          </p:nvPr>
        </p:nvSpPr>
        <p:spPr bwMode="gray">
          <a:xfrm>
            <a:off x="0" y="5202000"/>
            <a:ext cx="4038600" cy="1656000"/>
          </a:xfrm>
          <a:gradFill>
            <a:gsLst>
              <a:gs pos="0">
                <a:schemeClr val="accent1"/>
              </a:gs>
              <a:gs pos="80000">
                <a:schemeClr val="accent1">
                  <a:alpha val="0"/>
                </a:schemeClr>
              </a:gs>
            </a:gsLst>
            <a:lin ang="16200000" scaled="1"/>
          </a:gradFill>
        </p:spPr>
        <p:txBody>
          <a:bodyPr vert="horz" wrap="square" lIns="0" tIns="0" rIns="0" bIns="0" rtlCol="0">
            <a:noAutofit/>
          </a:bodyPr>
          <a:lstStyle>
            <a:lvl1pPr>
              <a:defRPr lang="en-US" sz="100" dirty="0">
                <a:solidFill>
                  <a:schemeClr val="bg1"/>
                </a:solidFill>
              </a:defRPr>
            </a:lvl1pPr>
          </a:lstStyle>
          <a:p>
            <a:pPr lvl="0"/>
            <a:r>
              <a:rPr lang="en-US" dirty="0"/>
              <a:t> </a:t>
            </a:r>
          </a:p>
        </p:txBody>
      </p:sp>
      <p:sp>
        <p:nvSpPr>
          <p:cNvPr id="4" name="Footer Placeholder 4">
            <a:extLst>
              <a:ext uri="{FF2B5EF4-FFF2-40B4-BE49-F238E27FC236}">
                <a16:creationId xmlns:a16="http://schemas.microsoft.com/office/drawing/2014/main" id="{07D78CB3-8E2A-426A-73F0-19178ABAAB0D}"/>
              </a:ext>
            </a:extLst>
          </p:cNvPr>
          <p:cNvSpPr>
            <a:spLocks noGrp="1"/>
          </p:cNvSpPr>
          <p:nvPr>
            <p:ph type="ftr" sz="quarter" idx="3"/>
          </p:nvPr>
        </p:nvSpPr>
        <p:spPr bwMode="gray">
          <a:xfrm>
            <a:off x="4495800" y="6563358"/>
            <a:ext cx="3202940" cy="88901"/>
          </a:xfrm>
          <a:prstGeom prst="rect">
            <a:avLst/>
          </a:prstGeom>
          <a:ln>
            <a:noFill/>
          </a:ln>
        </p:spPr>
        <p:txBody>
          <a:bodyPr vert="horz" lIns="0" tIns="0" rIns="0" bIns="0" rtlCol="0" anchor="ctr">
            <a:noAutofit/>
          </a:bodyPr>
          <a:lstStyle>
            <a:lvl1pPr algn="l">
              <a:lnSpc>
                <a:spcPct val="100000"/>
              </a:lnSpc>
              <a:defRPr sz="800">
                <a:solidFill>
                  <a:srgbClr val="6B6B6B"/>
                </a:solidFill>
              </a:defRPr>
            </a:lvl1pPr>
          </a:lstStyle>
          <a:p>
            <a:r>
              <a:rPr lang="pt-BR" dirty="0"/>
              <a:t>© 2023 NTT DATA Americas, Inc.</a:t>
            </a:r>
            <a:endParaRPr lang="en-US" dirty="0"/>
          </a:p>
        </p:txBody>
      </p:sp>
      <p:sp>
        <p:nvSpPr>
          <p:cNvPr id="5" name="Slide Number Placeholder 5">
            <a:extLst>
              <a:ext uri="{FF2B5EF4-FFF2-40B4-BE49-F238E27FC236}">
                <a16:creationId xmlns:a16="http://schemas.microsoft.com/office/drawing/2014/main" id="{90D19329-B7C0-CE48-A2F3-05D87FD03717}"/>
              </a:ext>
            </a:extLst>
          </p:cNvPr>
          <p:cNvSpPr>
            <a:spLocks noGrp="1"/>
          </p:cNvSpPr>
          <p:nvPr>
            <p:ph type="sldNum" sz="quarter" idx="4"/>
          </p:nvPr>
        </p:nvSpPr>
        <p:spPr bwMode="gray">
          <a:xfrm>
            <a:off x="7777162" y="6563358"/>
            <a:ext cx="304800" cy="88901"/>
          </a:xfrm>
          <a:prstGeom prst="rect">
            <a:avLst/>
          </a:prstGeom>
          <a:ln>
            <a:noFill/>
          </a:ln>
        </p:spPr>
        <p:txBody>
          <a:bodyPr vert="horz" lIns="0" tIns="0" rIns="0" bIns="0" rtlCol="0" anchor="ctr">
            <a:noAutofit/>
          </a:bodyPr>
          <a:lstStyle>
            <a:lvl1pPr algn="ctr">
              <a:lnSpc>
                <a:spcPct val="100000"/>
              </a:lnSpc>
              <a:defRPr sz="800">
                <a:solidFill>
                  <a:srgbClr val="6B6B6B"/>
                </a:solidFill>
              </a:defRPr>
            </a:lvl1pPr>
          </a:lstStyle>
          <a:p>
            <a:fld id="{13CE6DAF-806F-404B-BC68-339BFCB57E5C}" type="slidenum">
              <a:rPr lang="en-US" smtClean="0"/>
              <a:pPr/>
              <a:t>‹#›</a:t>
            </a:fld>
            <a:endParaRPr lang="en-US" dirty="0"/>
          </a:p>
        </p:txBody>
      </p:sp>
    </p:spTree>
    <p:extLst>
      <p:ext uri="{BB962C8B-B14F-4D97-AF65-F5344CB8AC3E}">
        <p14:creationId xmlns:p14="http://schemas.microsoft.com/office/powerpoint/2010/main" val="274643663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D_Divider_InnovationCurve on Right Light">
    <p:bg>
      <p:bgPr>
        <a:solidFill>
          <a:schemeClr val="bg1"/>
        </a:solidFill>
        <a:effectLst/>
      </p:bgPr>
    </p:bg>
    <p:spTree>
      <p:nvGrpSpPr>
        <p:cNvPr id="1" name=""/>
        <p:cNvGrpSpPr/>
        <p:nvPr/>
      </p:nvGrpSpPr>
      <p:grpSpPr>
        <a:xfrm>
          <a:off x="0" y="0"/>
          <a:ext cx="0" cy="0"/>
          <a:chOff x="0" y="0"/>
          <a:chExt cx="0" cy="0"/>
        </a:xfrm>
      </p:grpSpPr>
      <p:sp>
        <p:nvSpPr>
          <p:cNvPr id="14" name="Title">
            <a:extLst>
              <a:ext uri="{FF2B5EF4-FFF2-40B4-BE49-F238E27FC236}">
                <a16:creationId xmlns:a16="http://schemas.microsoft.com/office/drawing/2014/main" id="{597D1B3A-E1F6-AFF4-3A3F-A37A17CBCB29}"/>
              </a:ext>
            </a:extLst>
          </p:cNvPr>
          <p:cNvSpPr>
            <a:spLocks noGrp="1"/>
          </p:cNvSpPr>
          <p:nvPr>
            <p:ph type="title" hasCustomPrompt="1"/>
          </p:nvPr>
        </p:nvSpPr>
        <p:spPr>
          <a:xfrm>
            <a:off x="371475" y="2286000"/>
            <a:ext cx="7315200" cy="3886200"/>
          </a:xfrm>
        </p:spPr>
        <p:txBody>
          <a:bodyPr/>
          <a:lstStyle>
            <a:lvl1pPr>
              <a:defRPr sz="4000">
                <a:solidFill>
                  <a:schemeClr val="accent1"/>
                </a:solidFill>
              </a:defRPr>
            </a:lvl1pPr>
          </a:lstStyle>
          <a:p>
            <a:r>
              <a:rPr lang="en-US" dirty="0"/>
              <a:t>Divider Page</a:t>
            </a:r>
          </a:p>
        </p:txBody>
      </p:sp>
      <p:sp>
        <p:nvSpPr>
          <p:cNvPr id="15" name="Section Number">
            <a:extLst>
              <a:ext uri="{FF2B5EF4-FFF2-40B4-BE49-F238E27FC236}">
                <a16:creationId xmlns:a16="http://schemas.microsoft.com/office/drawing/2014/main" id="{353938DB-D71F-BCC9-253A-E90421933DD0}"/>
              </a:ext>
            </a:extLst>
          </p:cNvPr>
          <p:cNvSpPr>
            <a:spLocks noGrp="1"/>
          </p:cNvSpPr>
          <p:nvPr>
            <p:ph type="body" sz="quarter" idx="13" hasCustomPrompt="1"/>
          </p:nvPr>
        </p:nvSpPr>
        <p:spPr>
          <a:xfrm>
            <a:off x="371475" y="685800"/>
            <a:ext cx="7315200" cy="1447800"/>
          </a:xfrm>
          <a:prstGeom prst="rect">
            <a:avLst/>
          </a:prstGeom>
        </p:spPr>
        <p:txBody>
          <a:bodyPr lIns="0" tIns="45720" rIns="0"/>
          <a:lstStyle>
            <a:lvl1pPr>
              <a:defRPr lang="en-US" sz="9600" b="1" dirty="0" smtClean="0">
                <a:solidFill>
                  <a:schemeClr val="accent2"/>
                </a:solidFill>
              </a:defRPr>
            </a:lvl1pPr>
          </a:lstStyle>
          <a:p>
            <a:pPr lvl="0">
              <a:lnSpc>
                <a:spcPct val="100000"/>
              </a:lnSpc>
            </a:pPr>
            <a:r>
              <a:rPr lang="en-US" dirty="0"/>
              <a:t>#</a:t>
            </a:r>
          </a:p>
        </p:txBody>
      </p:sp>
      <p:sp>
        <p:nvSpPr>
          <p:cNvPr id="4" name="Footer Placeholder 4">
            <a:extLst>
              <a:ext uri="{FF2B5EF4-FFF2-40B4-BE49-F238E27FC236}">
                <a16:creationId xmlns:a16="http://schemas.microsoft.com/office/drawing/2014/main" id="{07D78CB3-8E2A-426A-73F0-19178ABAAB0D}"/>
              </a:ext>
            </a:extLst>
          </p:cNvPr>
          <p:cNvSpPr>
            <a:spLocks noGrp="1"/>
          </p:cNvSpPr>
          <p:nvPr>
            <p:ph type="ftr" sz="quarter" idx="3"/>
          </p:nvPr>
        </p:nvSpPr>
        <p:spPr bwMode="gray">
          <a:xfrm>
            <a:off x="371476" y="6563358"/>
            <a:ext cx="4852035" cy="88901"/>
          </a:xfrm>
          <a:prstGeom prst="rect">
            <a:avLst/>
          </a:prstGeom>
          <a:ln>
            <a:noFill/>
          </a:ln>
        </p:spPr>
        <p:txBody>
          <a:bodyPr vert="horz" lIns="0" tIns="0" rIns="0" bIns="0" rtlCol="0" anchor="ctr">
            <a:noAutofit/>
          </a:bodyPr>
          <a:lstStyle>
            <a:lvl1pPr algn="l">
              <a:lnSpc>
                <a:spcPct val="100000"/>
              </a:lnSpc>
              <a:defRPr sz="800">
                <a:solidFill>
                  <a:srgbClr val="6B6B6B"/>
                </a:solidFill>
              </a:defRPr>
            </a:lvl1pPr>
          </a:lstStyle>
          <a:p>
            <a:r>
              <a:rPr lang="pt-BR" dirty="0"/>
              <a:t>© 2023 NTT DATA Americas, Inc.</a:t>
            </a:r>
            <a:endParaRPr lang="en-US" dirty="0"/>
          </a:p>
        </p:txBody>
      </p:sp>
      <p:sp>
        <p:nvSpPr>
          <p:cNvPr id="5" name="Slide Number Placeholder 5">
            <a:extLst>
              <a:ext uri="{FF2B5EF4-FFF2-40B4-BE49-F238E27FC236}">
                <a16:creationId xmlns:a16="http://schemas.microsoft.com/office/drawing/2014/main" id="{90D19329-B7C0-CE48-A2F3-05D87FD03717}"/>
              </a:ext>
            </a:extLst>
          </p:cNvPr>
          <p:cNvSpPr>
            <a:spLocks noGrp="1"/>
          </p:cNvSpPr>
          <p:nvPr>
            <p:ph type="sldNum" sz="quarter" idx="4"/>
          </p:nvPr>
        </p:nvSpPr>
        <p:spPr bwMode="gray">
          <a:xfrm>
            <a:off x="5943600" y="6563358"/>
            <a:ext cx="304800" cy="88901"/>
          </a:xfrm>
          <a:prstGeom prst="rect">
            <a:avLst/>
          </a:prstGeom>
          <a:ln>
            <a:noFill/>
          </a:ln>
        </p:spPr>
        <p:txBody>
          <a:bodyPr vert="horz" lIns="0" tIns="0" rIns="0" bIns="0" rtlCol="0" anchor="ctr">
            <a:noAutofit/>
          </a:bodyPr>
          <a:lstStyle>
            <a:lvl1pPr algn="ctr">
              <a:lnSpc>
                <a:spcPct val="100000"/>
              </a:lnSpc>
              <a:defRPr sz="800">
                <a:solidFill>
                  <a:srgbClr val="6B6B6B"/>
                </a:solidFill>
              </a:defRPr>
            </a:lvl1pPr>
          </a:lstStyle>
          <a:p>
            <a:fld id="{13CE6DAF-806F-404B-BC68-339BFCB57E5C}" type="slidenum">
              <a:rPr lang="en-US" smtClean="0"/>
              <a:pPr/>
              <a:t>‹#›</a:t>
            </a:fld>
            <a:endParaRPr lang="en-US" dirty="0"/>
          </a:p>
        </p:txBody>
      </p:sp>
      <p:pic>
        <p:nvPicPr>
          <p:cNvPr id="17" name="Picture 6">
            <a:extLst>
              <a:ext uri="{FF2B5EF4-FFF2-40B4-BE49-F238E27FC236}">
                <a16:creationId xmlns:a16="http://schemas.microsoft.com/office/drawing/2014/main" id="{8E54CF47-5670-1E36-A01C-CE6BD5FD4ECA}"/>
              </a:ext>
            </a:extLst>
          </p:cNvPr>
          <p:cNvPicPr>
            <a:picLocks noChangeAspect="1"/>
          </p:cNvPicPr>
          <p:nvPr userDrawn="1"/>
        </p:nvPicPr>
        <p:blipFill>
          <a:blip r:embed="rId2" cstate="screen">
            <a:alphaModFix amt="30000"/>
            <a:extLst>
              <a:ext uri="{28A0092B-C50C-407E-A947-70E740481C1C}">
                <a14:useLocalDpi xmlns:a14="http://schemas.microsoft.com/office/drawing/2010/main"/>
              </a:ext>
            </a:extLst>
          </a:blip>
          <a:stretch>
            <a:fillRect/>
          </a:stretch>
        </p:blipFill>
        <p:spPr>
          <a:xfrm>
            <a:off x="8070774" y="2431974"/>
            <a:ext cx="3740227" cy="3740227"/>
          </a:xfrm>
          <a:prstGeom prst="rect">
            <a:avLst/>
          </a:prstGeom>
        </p:spPr>
      </p:pic>
    </p:spTree>
    <p:extLst>
      <p:ext uri="{BB962C8B-B14F-4D97-AF65-F5344CB8AC3E}">
        <p14:creationId xmlns:p14="http://schemas.microsoft.com/office/powerpoint/2010/main" val="141085720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D_Divider_Innovation Curve Image Left Ligh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A725B5FD-E0E9-1E4B-5EFE-D46E0910A6CB}"/>
              </a:ext>
            </a:extLst>
          </p:cNvPr>
          <p:cNvSpPr>
            <a:spLocks noGrp="1"/>
          </p:cNvSpPr>
          <p:nvPr>
            <p:ph type="title" hasCustomPrompt="1"/>
          </p:nvPr>
        </p:nvSpPr>
        <p:spPr>
          <a:xfrm>
            <a:off x="4495800" y="2433116"/>
            <a:ext cx="7315200" cy="3739084"/>
          </a:xfrm>
        </p:spPr>
        <p:txBody>
          <a:bodyPr/>
          <a:lstStyle>
            <a:lvl1pPr>
              <a:defRPr sz="4000">
                <a:solidFill>
                  <a:schemeClr val="accent1"/>
                </a:solidFill>
              </a:defRPr>
            </a:lvl1pPr>
          </a:lstStyle>
          <a:p>
            <a:r>
              <a:rPr lang="en-US" dirty="0"/>
              <a:t>Divider Page</a:t>
            </a:r>
          </a:p>
        </p:txBody>
      </p:sp>
      <p:sp>
        <p:nvSpPr>
          <p:cNvPr id="12" name="Section Number">
            <a:extLst>
              <a:ext uri="{FF2B5EF4-FFF2-40B4-BE49-F238E27FC236}">
                <a16:creationId xmlns:a16="http://schemas.microsoft.com/office/drawing/2014/main" id="{4337322C-F1A6-A8D5-2662-80C365ECE1C8}"/>
              </a:ext>
            </a:extLst>
          </p:cNvPr>
          <p:cNvSpPr>
            <a:spLocks noGrp="1"/>
          </p:cNvSpPr>
          <p:nvPr>
            <p:ph type="body" sz="quarter" idx="12" hasCustomPrompt="1"/>
          </p:nvPr>
        </p:nvSpPr>
        <p:spPr>
          <a:xfrm>
            <a:off x="4495800" y="685800"/>
            <a:ext cx="7315200" cy="1447800"/>
          </a:xfrm>
          <a:prstGeom prst="rect">
            <a:avLst/>
          </a:prstGeom>
        </p:spPr>
        <p:txBody>
          <a:bodyPr lIns="0" tIns="45720" rIns="0"/>
          <a:lstStyle>
            <a:lvl1pPr>
              <a:defRPr lang="en-US" sz="9600" b="1" dirty="0" smtClean="0">
                <a:solidFill>
                  <a:schemeClr val="accent2"/>
                </a:solidFill>
              </a:defRPr>
            </a:lvl1pPr>
          </a:lstStyle>
          <a:p>
            <a:pPr lvl="0">
              <a:lnSpc>
                <a:spcPct val="100000"/>
              </a:lnSpc>
            </a:pPr>
            <a:r>
              <a:rPr lang="en-US" dirty="0"/>
              <a:t>#</a:t>
            </a:r>
          </a:p>
        </p:txBody>
      </p:sp>
      <p:sp>
        <p:nvSpPr>
          <p:cNvPr id="11" name="Footer Placeholder 4">
            <a:extLst>
              <a:ext uri="{FF2B5EF4-FFF2-40B4-BE49-F238E27FC236}">
                <a16:creationId xmlns:a16="http://schemas.microsoft.com/office/drawing/2014/main" id="{8795E080-1F31-4238-044C-F377C0E2532A}"/>
              </a:ext>
            </a:extLst>
          </p:cNvPr>
          <p:cNvSpPr>
            <a:spLocks noGrp="1"/>
          </p:cNvSpPr>
          <p:nvPr>
            <p:ph type="ftr" sz="quarter" idx="3"/>
          </p:nvPr>
        </p:nvSpPr>
        <p:spPr bwMode="gray">
          <a:xfrm>
            <a:off x="371476" y="6563358"/>
            <a:ext cx="2183765" cy="88901"/>
          </a:xfrm>
          <a:prstGeom prst="rect">
            <a:avLst/>
          </a:prstGeom>
          <a:ln>
            <a:noFill/>
          </a:ln>
        </p:spPr>
        <p:txBody>
          <a:bodyPr vert="horz" lIns="0" tIns="0" rIns="0" bIns="0" rtlCol="0" anchor="ctr">
            <a:noAutofit/>
          </a:bodyPr>
          <a:lstStyle>
            <a:lvl1pPr algn="l">
              <a:lnSpc>
                <a:spcPct val="100000"/>
              </a:lnSpc>
              <a:defRPr sz="800">
                <a:solidFill>
                  <a:srgbClr val="6B6B6B"/>
                </a:solidFill>
              </a:defRPr>
            </a:lvl1pPr>
          </a:lstStyle>
          <a:p>
            <a:r>
              <a:rPr lang="pt-BR" dirty="0"/>
              <a:t>© 2023 NTT DATA Americas, Inc.</a:t>
            </a:r>
            <a:endParaRPr lang="en-US" dirty="0"/>
          </a:p>
        </p:txBody>
      </p:sp>
      <p:sp>
        <p:nvSpPr>
          <p:cNvPr id="13" name="Slide Number Placeholder 5">
            <a:extLst>
              <a:ext uri="{FF2B5EF4-FFF2-40B4-BE49-F238E27FC236}">
                <a16:creationId xmlns:a16="http://schemas.microsoft.com/office/drawing/2014/main" id="{5ACFAEF6-C002-CEF8-D12E-35B10EFF2EE1}"/>
              </a:ext>
            </a:extLst>
          </p:cNvPr>
          <p:cNvSpPr>
            <a:spLocks noGrp="1"/>
          </p:cNvSpPr>
          <p:nvPr>
            <p:ph type="sldNum" sz="quarter" idx="4"/>
          </p:nvPr>
        </p:nvSpPr>
        <p:spPr bwMode="gray">
          <a:xfrm>
            <a:off x="5943600" y="6563358"/>
            <a:ext cx="304800" cy="88901"/>
          </a:xfrm>
          <a:prstGeom prst="rect">
            <a:avLst/>
          </a:prstGeom>
          <a:ln>
            <a:noFill/>
          </a:ln>
        </p:spPr>
        <p:txBody>
          <a:bodyPr vert="horz" lIns="0" tIns="0" rIns="0" bIns="0" rtlCol="0" anchor="ctr">
            <a:noAutofit/>
          </a:bodyPr>
          <a:lstStyle>
            <a:lvl1pPr algn="ctr">
              <a:lnSpc>
                <a:spcPct val="100000"/>
              </a:lnSpc>
              <a:defRPr sz="800">
                <a:solidFill>
                  <a:srgbClr val="6B6B6B"/>
                </a:solidFill>
              </a:defRPr>
            </a:lvl1pPr>
          </a:lstStyle>
          <a:p>
            <a:fld id="{13CE6DAF-806F-404B-BC68-339BFCB57E5C}" type="slidenum">
              <a:rPr lang="en-US" smtClean="0"/>
              <a:pPr/>
              <a:t>‹#›</a:t>
            </a:fld>
            <a:endParaRPr lang="en-US" dirty="0"/>
          </a:p>
        </p:txBody>
      </p:sp>
      <p:pic>
        <p:nvPicPr>
          <p:cNvPr id="14" name="Picture 6">
            <a:extLst>
              <a:ext uri="{FF2B5EF4-FFF2-40B4-BE49-F238E27FC236}">
                <a16:creationId xmlns:a16="http://schemas.microsoft.com/office/drawing/2014/main" id="{AE44EF5E-6648-1398-B4E7-717D749EE98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94575" y="2447060"/>
            <a:ext cx="3718800" cy="3718800"/>
          </a:xfrm>
          <a:prstGeom prst="rect">
            <a:avLst/>
          </a:prstGeom>
        </p:spPr>
      </p:pic>
      <p:sp>
        <p:nvSpPr>
          <p:cNvPr id="15" name="Picture Placeholder 9">
            <a:extLst>
              <a:ext uri="{FF2B5EF4-FFF2-40B4-BE49-F238E27FC236}">
                <a16:creationId xmlns:a16="http://schemas.microsoft.com/office/drawing/2014/main" id="{C74CB7FF-BF38-583F-EB84-775D76F699B8}"/>
              </a:ext>
            </a:extLst>
          </p:cNvPr>
          <p:cNvSpPr>
            <a:spLocks noGrp="1"/>
          </p:cNvSpPr>
          <p:nvPr>
            <p:ph type="pic" sz="quarter" idx="17" hasCustomPrompt="1"/>
          </p:nvPr>
        </p:nvSpPr>
        <p:spPr>
          <a:xfrm>
            <a:off x="371475" y="2447060"/>
            <a:ext cx="3718800" cy="3718800"/>
          </a:xfrm>
          <a:custGeom>
            <a:avLst/>
            <a:gdLst>
              <a:gd name="connsiteX0" fmla="*/ 1704548 w 5267271"/>
              <a:gd name="connsiteY0" fmla="*/ 0 h 5272719"/>
              <a:gd name="connsiteX1" fmla="*/ 3527745 w 5267271"/>
              <a:gd name="connsiteY1" fmla="*/ 1774521 h 5272719"/>
              <a:gd name="connsiteX2" fmla="*/ 5267271 w 5267271"/>
              <a:gd name="connsiteY2" fmla="*/ 5269498 h 5272719"/>
              <a:gd name="connsiteX3" fmla="*/ 3509088 w 5267271"/>
              <a:gd name="connsiteY3" fmla="*/ 5269044 h 5272719"/>
              <a:gd name="connsiteX4" fmla="*/ 1794302 w 5267271"/>
              <a:gd name="connsiteY4" fmla="*/ 1858626 h 5272719"/>
              <a:gd name="connsiteX5" fmla="*/ 1794667 w 5267271"/>
              <a:gd name="connsiteY5" fmla="*/ 5270472 h 5272719"/>
              <a:gd name="connsiteX6" fmla="*/ 0 w 5267271"/>
              <a:gd name="connsiteY6" fmla="*/ 5272719 h 5272719"/>
              <a:gd name="connsiteX7" fmla="*/ 3384 w 5267271"/>
              <a:gd name="connsiteY7" fmla="*/ 1714773 h 5272719"/>
              <a:gd name="connsiteX8" fmla="*/ 569360 w 5267271"/>
              <a:gd name="connsiteY8" fmla="*/ 333790 h 5272719"/>
              <a:gd name="connsiteX9" fmla="*/ 1704548 w 5267271"/>
              <a:gd name="connsiteY9" fmla="*/ 0 h 5272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267271" h="5272719">
                <a:moveTo>
                  <a:pt x="1704548" y="0"/>
                </a:moveTo>
                <a:cubicBezTo>
                  <a:pt x="2442328" y="19929"/>
                  <a:pt x="2925708" y="438914"/>
                  <a:pt x="3527745" y="1774521"/>
                </a:cubicBezTo>
                <a:lnTo>
                  <a:pt x="5267271" y="5269498"/>
                </a:lnTo>
                <a:lnTo>
                  <a:pt x="3509088" y="5269044"/>
                </a:lnTo>
                <a:cubicBezTo>
                  <a:pt x="2932089" y="4085847"/>
                  <a:pt x="2376159" y="3052885"/>
                  <a:pt x="1794302" y="1858626"/>
                </a:cubicBezTo>
                <a:cubicBezTo>
                  <a:pt x="1800510" y="2806405"/>
                  <a:pt x="1797959" y="3550976"/>
                  <a:pt x="1794667" y="5270472"/>
                </a:cubicBezTo>
                <a:lnTo>
                  <a:pt x="0" y="5272719"/>
                </a:lnTo>
                <a:cubicBezTo>
                  <a:pt x="6041" y="3933998"/>
                  <a:pt x="-2660" y="3106972"/>
                  <a:pt x="3384" y="1714773"/>
                </a:cubicBezTo>
                <a:cubicBezTo>
                  <a:pt x="20552" y="931022"/>
                  <a:pt x="285832" y="562108"/>
                  <a:pt x="569360" y="333790"/>
                </a:cubicBezTo>
                <a:cubicBezTo>
                  <a:pt x="852888" y="105472"/>
                  <a:pt x="1272212" y="9538"/>
                  <a:pt x="1704548" y="0"/>
                </a:cubicBezTo>
                <a:close/>
              </a:path>
            </a:pathLst>
          </a:custGeom>
          <a:solidFill>
            <a:schemeClr val="accent6"/>
          </a:solidFill>
          <a:ln w="12700">
            <a:noFill/>
          </a:ln>
          <a:effectLst/>
        </p:spPr>
        <p:txBody>
          <a:bodyPr wrap="none" lIns="0" tIns="1371600" rIns="0" anchor="t">
            <a:noAutofit/>
          </a:bodyPr>
          <a:lstStyle>
            <a:lvl1pPr marL="0" indent="0" algn="ctr">
              <a:buFontTx/>
              <a:buNone/>
              <a:defRPr sz="1100">
                <a:solidFill>
                  <a:schemeClr val="bg1"/>
                </a:solidFill>
              </a:defRPr>
            </a:lvl1pPr>
          </a:lstStyle>
          <a:p>
            <a:r>
              <a:rPr lang="en-US" dirty="0"/>
              <a:t> </a:t>
            </a:r>
          </a:p>
        </p:txBody>
      </p:sp>
    </p:spTree>
    <p:extLst>
      <p:ext uri="{BB962C8B-B14F-4D97-AF65-F5344CB8AC3E}">
        <p14:creationId xmlns:p14="http://schemas.microsoft.com/office/powerpoint/2010/main" val="42810700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theme" Target="../theme/theme2.xml"/><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slideLayout" Target="../slideLayouts/slideLayout16.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image" Target="../media/image1.png"/><Relationship Id="rId5" Type="http://schemas.openxmlformats.org/officeDocument/2006/relationships/slideLayout" Target="../slideLayouts/slideLayout21.xml"/><Relationship Id="rId10" Type="http://schemas.openxmlformats.org/officeDocument/2006/relationships/theme" Target="../theme/theme3.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4.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5.xml"/><Relationship Id="rId13" Type="http://schemas.openxmlformats.org/officeDocument/2006/relationships/theme" Target="../theme/theme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7.xml"/><Relationship Id="rId3" Type="http://schemas.openxmlformats.org/officeDocument/2006/relationships/slideLayout" Target="../slideLayouts/slideLayout52.xml"/><Relationship Id="rId7" Type="http://schemas.openxmlformats.org/officeDocument/2006/relationships/slideLayout" Target="../slideLayouts/slideLayout56.xml"/><Relationship Id="rId2" Type="http://schemas.openxmlformats.org/officeDocument/2006/relationships/slideLayout" Target="../slideLayouts/slideLayout51.xml"/><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theme" Target="../theme/theme6.xml"/><Relationship Id="rId5" Type="http://schemas.openxmlformats.org/officeDocument/2006/relationships/slideLayout" Target="../slideLayouts/slideLayout54.xml"/><Relationship Id="rId10" Type="http://schemas.openxmlformats.org/officeDocument/2006/relationships/slideLayout" Target="../slideLayouts/slideLayout59.xml"/><Relationship Id="rId4" Type="http://schemas.openxmlformats.org/officeDocument/2006/relationships/slideLayout" Target="../slideLayouts/slideLayout53.xml"/><Relationship Id="rId9" Type="http://schemas.openxmlformats.org/officeDocument/2006/relationships/slideLayout" Target="../slideLayouts/slideLayout58.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62.xml"/><Relationship Id="rId7" Type="http://schemas.openxmlformats.org/officeDocument/2006/relationships/theme" Target="../theme/theme7.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5" Type="http://schemas.openxmlformats.org/officeDocument/2006/relationships/slideLayout" Target="../slideLayouts/slideLayout64.xml"/><Relationship Id="rId4" Type="http://schemas.openxmlformats.org/officeDocument/2006/relationships/slideLayout" Target="../slideLayouts/slideLayout63.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67.xml"/><Relationship Id="rId1" Type="http://schemas.openxmlformats.org/officeDocument/2006/relationships/slideLayout" Target="../slideLayouts/slideLayout6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slideLayout" Target="../slideLayouts/slideLayout85.xml"/><Relationship Id="rId3" Type="http://schemas.openxmlformats.org/officeDocument/2006/relationships/slideLayout" Target="../slideLayouts/slideLayout70.xml"/><Relationship Id="rId21" Type="http://schemas.openxmlformats.org/officeDocument/2006/relationships/slideLayout" Target="../slideLayouts/slideLayout88.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5" Type="http://schemas.openxmlformats.org/officeDocument/2006/relationships/image" Target="../media/image8.svg"/><Relationship Id="rId2" Type="http://schemas.openxmlformats.org/officeDocument/2006/relationships/slideLayout" Target="../slideLayouts/slideLayout69.xml"/><Relationship Id="rId16" Type="http://schemas.openxmlformats.org/officeDocument/2006/relationships/slideLayout" Target="../slideLayouts/slideLayout83.xml"/><Relationship Id="rId20" Type="http://schemas.openxmlformats.org/officeDocument/2006/relationships/slideLayout" Target="../slideLayouts/slideLayout87.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24" Type="http://schemas.openxmlformats.org/officeDocument/2006/relationships/image" Target="../media/image7.png"/><Relationship Id="rId5" Type="http://schemas.openxmlformats.org/officeDocument/2006/relationships/slideLayout" Target="../slideLayouts/slideLayout72.xml"/><Relationship Id="rId15" Type="http://schemas.openxmlformats.org/officeDocument/2006/relationships/slideLayout" Target="../slideLayouts/slideLayout82.xml"/><Relationship Id="rId23" Type="http://schemas.openxmlformats.org/officeDocument/2006/relationships/theme" Target="../theme/theme9.xml"/><Relationship Id="rId10" Type="http://schemas.openxmlformats.org/officeDocument/2006/relationships/slideLayout" Target="../slideLayouts/slideLayout77.xml"/><Relationship Id="rId19" Type="http://schemas.openxmlformats.org/officeDocument/2006/relationships/slideLayout" Target="../slideLayouts/slideLayout86.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 Id="rId22" Type="http://schemas.openxmlformats.org/officeDocument/2006/relationships/slideLayout" Target="../slideLayouts/slideLayout8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6400800"/>
            <a:ext cx="12192000" cy="45812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pic>
        <p:nvPicPr>
          <p:cNvPr id="20" name="図 19"/>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5581651"/>
            <a:ext cx="709083" cy="1276350"/>
          </a:xfrm>
          <a:prstGeom prst="rect">
            <a:avLst/>
          </a:prstGeom>
        </p:spPr>
      </p:pic>
      <p:sp>
        <p:nvSpPr>
          <p:cNvPr id="16" name="Footer Placeholder 1">
            <a:extLst>
              <a:ext uri="{FF2B5EF4-FFF2-40B4-BE49-F238E27FC236}">
                <a16:creationId xmlns:a16="http://schemas.microsoft.com/office/drawing/2014/main" id="{F1B08FBC-0754-4A22-9FF6-E1EB2B13AEEE}"/>
              </a:ext>
            </a:extLst>
          </p:cNvPr>
          <p:cNvSpPr>
            <a:spLocks noGrp="1"/>
          </p:cNvSpPr>
          <p:nvPr>
            <p:ph type="ftr" sz="quarter" idx="3"/>
          </p:nvPr>
        </p:nvSpPr>
        <p:spPr>
          <a:xfrm>
            <a:off x="609600" y="6556248"/>
            <a:ext cx="2194560" cy="182880"/>
          </a:xfrm>
          <a:prstGeom prst="rect">
            <a:avLst/>
          </a:prstGeom>
        </p:spPr>
        <p:txBody>
          <a:bodyPr anchor="ctr"/>
          <a:lstStyle>
            <a:lvl1pPr>
              <a:defRPr sz="800">
                <a:solidFill>
                  <a:schemeClr val="bg1"/>
                </a:solidFill>
              </a:defRPr>
            </a:lvl1pPr>
          </a:lstStyle>
          <a:p>
            <a:pPr defTabSz="609555"/>
            <a:r>
              <a:rPr lang="en-US" dirty="0"/>
              <a:t>© 2023 NTT DATA, Inc. All rights reserved.</a:t>
            </a:r>
          </a:p>
        </p:txBody>
      </p:sp>
      <p:sp>
        <p:nvSpPr>
          <p:cNvPr id="17" name="Slide Number Placeholder 2">
            <a:extLst>
              <a:ext uri="{FF2B5EF4-FFF2-40B4-BE49-F238E27FC236}">
                <a16:creationId xmlns:a16="http://schemas.microsoft.com/office/drawing/2014/main" id="{5F5690AF-F9D3-41D0-AF84-4591497DC2CB}"/>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bg1"/>
                </a:solidFill>
              </a:defRPr>
            </a:lvl1pPr>
          </a:lstStyle>
          <a:p>
            <a:fld id="{92EA2340-BE12-4138-BE15-7C339B03EB4B}" type="slidenum">
              <a:rPr lang="en-US" smtClean="0"/>
              <a:pPr/>
              <a:t>‹#›</a:t>
            </a:fld>
            <a:endParaRPr lang="en-US"/>
          </a:p>
        </p:txBody>
      </p:sp>
      <p:sp>
        <p:nvSpPr>
          <p:cNvPr id="12" name="Freeform 5">
            <a:extLst>
              <a:ext uri="{FF2B5EF4-FFF2-40B4-BE49-F238E27FC236}">
                <a16:creationId xmlns:a16="http://schemas.microsoft.com/office/drawing/2014/main" id="{D743AACC-E6A3-4545-99FC-8515D810C3F5}"/>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404687312"/>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05" r:id="rId3"/>
    <p:sldLayoutId id="2147483701" r:id="rId4"/>
  </p:sldLayoutIdLst>
  <p:hf hdr="0" dt="0"/>
  <p:txStyles>
    <p:titleStyle>
      <a:lvl1pPr algn="l" defTabSz="609555" rtl="0" eaLnBrk="1" fontAlgn="base" hangingPunct="1">
        <a:spcBef>
          <a:spcPct val="0"/>
        </a:spcBef>
        <a:spcAft>
          <a:spcPct val="0"/>
        </a:spcAft>
        <a:defRPr kumimoji="1" sz="2400" b="0" i="0" kern="1200" spc="200" baseline="0">
          <a:solidFill>
            <a:srgbClr val="404040"/>
          </a:solidFill>
          <a:latin typeface="HGPGothicE" charset="-128"/>
          <a:ea typeface="HGPGothicE" charset="-128"/>
          <a:cs typeface="HGPGothicE" charset="-128"/>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3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0"/>
            <a:ext cx="12192000" cy="4572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sp>
        <p:nvSpPr>
          <p:cNvPr id="5" name="Slide Number Placeholder 2">
            <a:extLst>
              <a:ext uri="{FF2B5EF4-FFF2-40B4-BE49-F238E27FC236}">
                <a16:creationId xmlns:a16="http://schemas.microsoft.com/office/drawing/2014/main" id="{4DEE24DF-B91C-4576-BFF5-B02A5E213494}"/>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accent2"/>
                </a:solidFill>
              </a:defRPr>
            </a:lvl1pPr>
          </a:lstStyle>
          <a:p>
            <a:fld id="{92EA2340-BE12-4138-BE15-7C339B03EB4B}" type="slidenum">
              <a:rPr lang="en-US" smtClean="0"/>
              <a:pPr/>
              <a:t>‹#›</a:t>
            </a:fld>
            <a:endParaRPr lang="en-US"/>
          </a:p>
        </p:txBody>
      </p:sp>
      <p:sp>
        <p:nvSpPr>
          <p:cNvPr id="8" name="Freeform 5">
            <a:extLst>
              <a:ext uri="{FF2B5EF4-FFF2-40B4-BE49-F238E27FC236}">
                <a16:creationId xmlns:a16="http://schemas.microsoft.com/office/drawing/2014/main" id="{8065F47C-01F7-42CF-BA47-6ACD89130B1B}"/>
              </a:ext>
            </a:extLst>
          </p:cNvPr>
          <p:cNvSpPr>
            <a:spLocks noEditPoints="1"/>
          </p:cNvSpPr>
          <p:nvPr userDrawn="1"/>
        </p:nvSpPr>
        <p:spPr bwMode="auto">
          <a:xfrm>
            <a:off x="10853738" y="152956"/>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269848259"/>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74" r:id="rId11"/>
    <p:sldLayoutId id="2147483878" r:id="rId12"/>
  </p:sldLayoutIdLst>
  <p:hf hdr="0" dt="0"/>
  <p:txStyles>
    <p:titleStyle>
      <a:lvl1pPr marL="225425" indent="115888" algn="l" defTabSz="609555" rtl="0" eaLnBrk="1" fontAlgn="base" hangingPunct="1">
        <a:spcBef>
          <a:spcPct val="0"/>
        </a:spcBef>
        <a:spcAft>
          <a:spcPct val="0"/>
        </a:spcAft>
        <a:tabLst/>
        <a:defRPr kumimoji="1" lang="en-US" sz="2400" b="0" i="0" kern="1200" spc="0" baseline="0" smtClean="0">
          <a:solidFill>
            <a:schemeClr val="tx1"/>
          </a:solidFill>
          <a:latin typeface="+mj-ea"/>
          <a:ea typeface="+mj-ea"/>
          <a:cs typeface="Arial"/>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4032" userDrawn="1">
          <p15:clr>
            <a:srgbClr val="F26B43"/>
          </p15:clr>
        </p15:guide>
        <p15:guide id="3" orient="horz" pos="288" userDrawn="1">
          <p15:clr>
            <a:srgbClr val="F26B43"/>
          </p15:clr>
        </p15:guide>
        <p15:guide id="4" pos="7488" userDrawn="1">
          <p15:clr>
            <a:srgbClr val="F26B43"/>
          </p15:clr>
        </p15:guide>
        <p15:guide id="5" pos="192"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6400800"/>
            <a:ext cx="12192000" cy="45812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pic>
        <p:nvPicPr>
          <p:cNvPr id="20" name="図 19"/>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2" y="5486400"/>
            <a:ext cx="762000" cy="1371601"/>
          </a:xfrm>
          <a:prstGeom prst="rect">
            <a:avLst/>
          </a:prstGeom>
        </p:spPr>
      </p:pic>
      <p:sp>
        <p:nvSpPr>
          <p:cNvPr id="16" name="Footer Placeholder 1">
            <a:extLst>
              <a:ext uri="{FF2B5EF4-FFF2-40B4-BE49-F238E27FC236}">
                <a16:creationId xmlns:a16="http://schemas.microsoft.com/office/drawing/2014/main" id="{F1B08FBC-0754-4A22-9FF6-E1EB2B13AEEE}"/>
              </a:ext>
            </a:extLst>
          </p:cNvPr>
          <p:cNvSpPr>
            <a:spLocks noGrp="1"/>
          </p:cNvSpPr>
          <p:nvPr>
            <p:ph type="ftr" sz="quarter" idx="3"/>
          </p:nvPr>
        </p:nvSpPr>
        <p:spPr>
          <a:xfrm>
            <a:off x="609600" y="6556248"/>
            <a:ext cx="2194560" cy="182880"/>
          </a:xfrm>
          <a:prstGeom prst="rect">
            <a:avLst/>
          </a:prstGeom>
        </p:spPr>
        <p:txBody>
          <a:bodyPr anchor="ctr"/>
          <a:lstStyle>
            <a:lvl1pPr>
              <a:defRPr sz="800">
                <a:solidFill>
                  <a:schemeClr val="bg1"/>
                </a:solidFill>
              </a:defRPr>
            </a:lvl1pPr>
          </a:lstStyle>
          <a:p>
            <a:pPr defTabSz="609555"/>
            <a:r>
              <a:rPr lang="en-US" dirty="0"/>
              <a:t>© 2023 NTT DATA, Inc. All rights reserved.</a:t>
            </a:r>
          </a:p>
        </p:txBody>
      </p:sp>
      <p:sp>
        <p:nvSpPr>
          <p:cNvPr id="17" name="Slide Number Placeholder 2">
            <a:extLst>
              <a:ext uri="{FF2B5EF4-FFF2-40B4-BE49-F238E27FC236}">
                <a16:creationId xmlns:a16="http://schemas.microsoft.com/office/drawing/2014/main" id="{5F5690AF-F9D3-41D0-AF84-4591497DC2CB}"/>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bg1"/>
                </a:solidFill>
              </a:defRPr>
            </a:lvl1pPr>
          </a:lstStyle>
          <a:p>
            <a:fld id="{92EA2340-BE12-4138-BE15-7C339B03EB4B}" type="slidenum">
              <a:rPr lang="en-US" smtClean="0"/>
              <a:pPr/>
              <a:t>‹#›</a:t>
            </a:fld>
            <a:endParaRPr lang="en-US"/>
          </a:p>
        </p:txBody>
      </p:sp>
      <p:sp>
        <p:nvSpPr>
          <p:cNvPr id="8" name="Freeform 5">
            <a:extLst>
              <a:ext uri="{FF2B5EF4-FFF2-40B4-BE49-F238E27FC236}">
                <a16:creationId xmlns:a16="http://schemas.microsoft.com/office/drawing/2014/main" id="{118DC6EA-A69D-4D67-A8FB-5DEACE8BC13D}"/>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263060236"/>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Lst>
  <p:hf hdr="0" dt="0"/>
  <p:txStyles>
    <p:titleStyle>
      <a:lvl1pPr algn="l" defTabSz="609555" rtl="0" eaLnBrk="1" fontAlgn="base" hangingPunct="1">
        <a:spcBef>
          <a:spcPct val="0"/>
        </a:spcBef>
        <a:spcAft>
          <a:spcPct val="0"/>
        </a:spcAft>
        <a:defRPr kumimoji="1" sz="2400" b="0" i="0" kern="1200" spc="200" baseline="0">
          <a:solidFill>
            <a:srgbClr val="404040"/>
          </a:solidFill>
          <a:latin typeface="HGPGothicE" charset="-128"/>
          <a:ea typeface="HGPGothicE" charset="-128"/>
          <a:cs typeface="HGPGothicE" charset="-128"/>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6400800"/>
            <a:ext cx="12192000" cy="45812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pic>
        <p:nvPicPr>
          <p:cNvPr id="20" name="図 19"/>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 y="5486400"/>
            <a:ext cx="762000" cy="1371601"/>
          </a:xfrm>
          <a:prstGeom prst="rect">
            <a:avLst/>
          </a:prstGeom>
        </p:spPr>
      </p:pic>
      <p:sp>
        <p:nvSpPr>
          <p:cNvPr id="16" name="Footer Placeholder 1">
            <a:extLst>
              <a:ext uri="{FF2B5EF4-FFF2-40B4-BE49-F238E27FC236}">
                <a16:creationId xmlns:a16="http://schemas.microsoft.com/office/drawing/2014/main" id="{F1B08FBC-0754-4A22-9FF6-E1EB2B13AEEE}"/>
              </a:ext>
            </a:extLst>
          </p:cNvPr>
          <p:cNvSpPr>
            <a:spLocks noGrp="1"/>
          </p:cNvSpPr>
          <p:nvPr>
            <p:ph type="ftr" sz="quarter" idx="3"/>
          </p:nvPr>
        </p:nvSpPr>
        <p:spPr>
          <a:xfrm>
            <a:off x="609600" y="6556248"/>
            <a:ext cx="2194560" cy="182880"/>
          </a:xfrm>
          <a:prstGeom prst="rect">
            <a:avLst/>
          </a:prstGeom>
        </p:spPr>
        <p:txBody>
          <a:bodyPr anchor="ctr"/>
          <a:lstStyle>
            <a:lvl1pPr>
              <a:defRPr sz="800">
                <a:solidFill>
                  <a:schemeClr val="bg1"/>
                </a:solidFill>
              </a:defRPr>
            </a:lvl1pPr>
          </a:lstStyle>
          <a:p>
            <a:pPr defTabSz="609555"/>
            <a:r>
              <a:rPr lang="en-US" dirty="0"/>
              <a:t>© 2023 NTT DATA, Inc. All rights reserved.</a:t>
            </a:r>
          </a:p>
        </p:txBody>
      </p:sp>
      <p:sp>
        <p:nvSpPr>
          <p:cNvPr id="17" name="Slide Number Placeholder 2">
            <a:extLst>
              <a:ext uri="{FF2B5EF4-FFF2-40B4-BE49-F238E27FC236}">
                <a16:creationId xmlns:a16="http://schemas.microsoft.com/office/drawing/2014/main" id="{5F5690AF-F9D3-41D0-AF84-4591497DC2CB}"/>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bg1"/>
                </a:solidFill>
              </a:defRPr>
            </a:lvl1pPr>
          </a:lstStyle>
          <a:p>
            <a:fld id="{92EA2340-BE12-4138-BE15-7C339B03EB4B}" type="slidenum">
              <a:rPr lang="en-US" smtClean="0"/>
              <a:pPr/>
              <a:t>‹#›</a:t>
            </a:fld>
            <a:endParaRPr lang="en-US"/>
          </a:p>
        </p:txBody>
      </p:sp>
      <p:sp>
        <p:nvSpPr>
          <p:cNvPr id="8" name="Freeform 5">
            <a:extLst>
              <a:ext uri="{FF2B5EF4-FFF2-40B4-BE49-F238E27FC236}">
                <a16:creationId xmlns:a16="http://schemas.microsoft.com/office/drawing/2014/main" id="{8670C703-6CA0-47CC-9863-75BA63A43367}"/>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1905587707"/>
      </p:ext>
    </p:extLst>
  </p:cSld>
  <p:clrMap bg1="lt1" tx1="dk1" bg2="lt2" tx2="dk2" accent1="accent1" accent2="accent2" accent3="accent3" accent4="accent4" accent5="accent5" accent6="accent6" hlink="hlink" folHlink="folHlink"/>
  <p:sldLayoutIdLst>
    <p:sldLayoutId id="2147483808"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 id="2147483876" r:id="rId12"/>
  </p:sldLayoutIdLst>
  <p:hf hdr="0" dt="0"/>
  <p:txStyles>
    <p:titleStyle>
      <a:lvl1pPr algn="l" defTabSz="609555" rtl="0" eaLnBrk="1" fontAlgn="base" hangingPunct="1">
        <a:spcBef>
          <a:spcPct val="0"/>
        </a:spcBef>
        <a:spcAft>
          <a:spcPct val="0"/>
        </a:spcAft>
        <a:defRPr kumimoji="1" sz="2400" b="0" i="0" kern="1200" spc="200" baseline="0">
          <a:solidFill>
            <a:srgbClr val="404040"/>
          </a:solidFill>
          <a:latin typeface="HGPGothicE" charset="-128"/>
          <a:ea typeface="HGPGothicE" charset="-128"/>
          <a:cs typeface="HGPGothicE" charset="-128"/>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32"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6400800"/>
            <a:ext cx="12192000" cy="458124"/>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pic>
        <p:nvPicPr>
          <p:cNvPr id="20" name="図 19"/>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 y="5486402"/>
            <a:ext cx="761999" cy="1371599"/>
          </a:xfrm>
          <a:prstGeom prst="rect">
            <a:avLst/>
          </a:prstGeom>
        </p:spPr>
      </p:pic>
      <p:sp>
        <p:nvSpPr>
          <p:cNvPr id="16" name="Footer Placeholder 1">
            <a:extLst>
              <a:ext uri="{FF2B5EF4-FFF2-40B4-BE49-F238E27FC236}">
                <a16:creationId xmlns:a16="http://schemas.microsoft.com/office/drawing/2014/main" id="{F1B08FBC-0754-4A22-9FF6-E1EB2B13AEEE}"/>
              </a:ext>
            </a:extLst>
          </p:cNvPr>
          <p:cNvSpPr>
            <a:spLocks noGrp="1"/>
          </p:cNvSpPr>
          <p:nvPr>
            <p:ph type="ftr" sz="quarter" idx="3"/>
          </p:nvPr>
        </p:nvSpPr>
        <p:spPr>
          <a:xfrm>
            <a:off x="609600" y="6556248"/>
            <a:ext cx="2194560" cy="182880"/>
          </a:xfrm>
          <a:prstGeom prst="rect">
            <a:avLst/>
          </a:prstGeom>
        </p:spPr>
        <p:txBody>
          <a:bodyPr anchor="ctr"/>
          <a:lstStyle>
            <a:lvl1pPr>
              <a:defRPr sz="800">
                <a:solidFill>
                  <a:schemeClr val="bg1"/>
                </a:solidFill>
              </a:defRPr>
            </a:lvl1pPr>
          </a:lstStyle>
          <a:p>
            <a:pPr defTabSz="609555"/>
            <a:r>
              <a:rPr lang="en-US" dirty="0"/>
              <a:t>© 2023 NTT DATA, Inc. All rights reserved.</a:t>
            </a:r>
          </a:p>
        </p:txBody>
      </p:sp>
      <p:sp>
        <p:nvSpPr>
          <p:cNvPr id="17" name="Slide Number Placeholder 2">
            <a:extLst>
              <a:ext uri="{FF2B5EF4-FFF2-40B4-BE49-F238E27FC236}">
                <a16:creationId xmlns:a16="http://schemas.microsoft.com/office/drawing/2014/main" id="{5F5690AF-F9D3-41D0-AF84-4591497DC2CB}"/>
              </a:ext>
            </a:extLst>
          </p:cNvPr>
          <p:cNvSpPr>
            <a:spLocks noGrp="1"/>
          </p:cNvSpPr>
          <p:nvPr>
            <p:ph type="sldNum" sz="quarter" idx="4"/>
          </p:nvPr>
        </p:nvSpPr>
        <p:spPr>
          <a:xfrm>
            <a:off x="5769864" y="6556248"/>
            <a:ext cx="667512" cy="182880"/>
          </a:xfrm>
          <a:prstGeom prst="rect">
            <a:avLst/>
          </a:prstGeom>
        </p:spPr>
        <p:txBody>
          <a:bodyPr anchor="ctr"/>
          <a:lstStyle>
            <a:lvl1pPr algn="ctr">
              <a:defRPr sz="800">
                <a:solidFill>
                  <a:schemeClr val="bg1"/>
                </a:solidFill>
              </a:defRPr>
            </a:lvl1pPr>
          </a:lstStyle>
          <a:p>
            <a:fld id="{92EA2340-BE12-4138-BE15-7C339B03EB4B}" type="slidenum">
              <a:rPr lang="en-US" smtClean="0"/>
              <a:pPr/>
              <a:t>‹#›</a:t>
            </a:fld>
            <a:endParaRPr lang="en-US"/>
          </a:p>
        </p:txBody>
      </p:sp>
      <p:sp>
        <p:nvSpPr>
          <p:cNvPr id="8" name="Freeform 5">
            <a:extLst>
              <a:ext uri="{FF2B5EF4-FFF2-40B4-BE49-F238E27FC236}">
                <a16:creationId xmlns:a16="http://schemas.microsoft.com/office/drawing/2014/main" id="{81747B91-575E-43FE-838A-7834E85DAF5C}"/>
              </a:ext>
            </a:extLst>
          </p:cNvPr>
          <p:cNvSpPr>
            <a:spLocks noEditPoints="1"/>
          </p:cNvSpPr>
          <p:nvPr userDrawn="1"/>
        </p:nvSpPr>
        <p:spPr bwMode="auto">
          <a:xfrm>
            <a:off x="10853738" y="6554313"/>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315846114"/>
      </p:ext>
    </p:extLst>
  </p:cSld>
  <p:clrMap bg1="lt1" tx1="dk1" bg2="lt2" tx2="dk2" accent1="accent1" accent2="accent2" accent3="accent3" accent4="accent4" accent5="accent5" accent6="accent6" hlink="hlink" folHlink="folHlink"/>
  <p:sldLayoutIdLst>
    <p:sldLayoutId id="2147483778"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875" r:id="rId12"/>
  </p:sldLayoutIdLst>
  <p:hf hdr="0" dt="0"/>
  <p:txStyles>
    <p:titleStyle>
      <a:lvl1pPr algn="l" defTabSz="609555" rtl="0" eaLnBrk="1" fontAlgn="base" hangingPunct="1">
        <a:spcBef>
          <a:spcPct val="0"/>
        </a:spcBef>
        <a:spcAft>
          <a:spcPct val="0"/>
        </a:spcAft>
        <a:defRPr kumimoji="1" sz="2400" b="0" i="0" kern="1200" spc="200" baseline="0">
          <a:solidFill>
            <a:srgbClr val="404040"/>
          </a:solidFill>
          <a:latin typeface="HGPGothicE" charset="-128"/>
          <a:ea typeface="HGPGothicE" charset="-128"/>
          <a:cs typeface="HGPGothicE" charset="-128"/>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032"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7" name="Rectangle 17"/>
          <p:cNvSpPr/>
          <p:nvPr/>
        </p:nvSpPr>
        <p:spPr>
          <a:xfrm>
            <a:off x="0" y="0"/>
            <a:ext cx="12192000" cy="4572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sp>
        <p:nvSpPr>
          <p:cNvPr id="5" name="Slide Number Placeholder 2">
            <a:extLst>
              <a:ext uri="{FF2B5EF4-FFF2-40B4-BE49-F238E27FC236}">
                <a16:creationId xmlns:a16="http://schemas.microsoft.com/office/drawing/2014/main" id="{A0E8E794-BE56-4FEE-B70C-A1443CE9BB15}"/>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tx1"/>
                </a:solidFill>
              </a:defRPr>
            </a:lvl1pPr>
          </a:lstStyle>
          <a:p>
            <a:fld id="{92EA2340-BE12-4138-BE15-7C339B03EB4B}" type="slidenum">
              <a:rPr lang="en-US" smtClean="0"/>
              <a:pPr/>
              <a:t>‹#›</a:t>
            </a:fld>
            <a:endParaRPr lang="en-US"/>
          </a:p>
        </p:txBody>
      </p:sp>
      <p:sp>
        <p:nvSpPr>
          <p:cNvPr id="6" name="Freeform 5">
            <a:extLst>
              <a:ext uri="{FF2B5EF4-FFF2-40B4-BE49-F238E27FC236}">
                <a16:creationId xmlns:a16="http://schemas.microsoft.com/office/drawing/2014/main" id="{F37A2302-E131-483F-9D96-B80667361E8A}"/>
              </a:ext>
            </a:extLst>
          </p:cNvPr>
          <p:cNvSpPr>
            <a:spLocks noEditPoints="1"/>
          </p:cNvSpPr>
          <p:nvPr userDrawn="1"/>
        </p:nvSpPr>
        <p:spPr bwMode="auto">
          <a:xfrm>
            <a:off x="10853738" y="152956"/>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2468212625"/>
      </p:ext>
    </p:extLst>
  </p:cSld>
  <p:clrMap bg1="lt1" tx1="dk1" bg2="lt2" tx2="dk2" accent1="accent1" accent2="accent2" accent3="accent3" accent4="accent4" accent5="accent5" accent6="accent6" hlink="hlink" folHlink="folHlink"/>
  <p:sldLayoutIdLst>
    <p:sldLayoutId id="2147483756"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877" r:id="rId10"/>
  </p:sldLayoutIdLst>
  <p:hf hdr="0" dt="0"/>
  <p:txStyles>
    <p:titleStyle>
      <a:lvl1pPr marL="225425" indent="115888" algn="l" defTabSz="609555" rtl="0" eaLnBrk="1" fontAlgn="base" hangingPunct="1">
        <a:spcBef>
          <a:spcPct val="0"/>
        </a:spcBef>
        <a:spcAft>
          <a:spcPct val="0"/>
        </a:spcAft>
        <a:tabLst/>
        <a:defRPr kumimoji="1" lang="en-US" sz="2400" b="0" i="0" kern="1200" spc="0" baseline="0" smtClean="0">
          <a:solidFill>
            <a:schemeClr val="tx1"/>
          </a:solidFill>
          <a:latin typeface="+mj-ea"/>
          <a:ea typeface="+mj-ea"/>
          <a:cs typeface="Arial"/>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 userDrawn="1">
          <p15:clr>
            <a:srgbClr val="F26B43"/>
          </p15:clr>
        </p15:guide>
        <p15:guide id="2" orient="horz" pos="4032"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5" name="Rectangle 17">
            <a:extLst>
              <a:ext uri="{FF2B5EF4-FFF2-40B4-BE49-F238E27FC236}">
                <a16:creationId xmlns:a16="http://schemas.microsoft.com/office/drawing/2014/main" id="{41D58A3C-E02C-4C9E-81B4-EF78C42B93DA}"/>
              </a:ext>
            </a:extLst>
          </p:cNvPr>
          <p:cNvSpPr/>
          <p:nvPr userDrawn="1"/>
        </p:nvSpPr>
        <p:spPr>
          <a:xfrm>
            <a:off x="0" y="0"/>
            <a:ext cx="12192000" cy="457200"/>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2400" b="0" i="0" dirty="0">
              <a:solidFill>
                <a:schemeClr val="tx1"/>
              </a:solidFill>
              <a:latin typeface="HGPGothicE" charset="-128"/>
              <a:ea typeface="HGPGothicE" charset="-128"/>
            </a:endParaRPr>
          </a:p>
        </p:txBody>
      </p:sp>
      <p:sp>
        <p:nvSpPr>
          <p:cNvPr id="4" name="Slide Number Placeholder 2">
            <a:extLst>
              <a:ext uri="{FF2B5EF4-FFF2-40B4-BE49-F238E27FC236}">
                <a16:creationId xmlns:a16="http://schemas.microsoft.com/office/drawing/2014/main" id="{B2F0E52C-F694-4FD9-8441-2BDF61A4280D}"/>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tx1"/>
                </a:solidFill>
              </a:defRPr>
            </a:lvl1pPr>
          </a:lstStyle>
          <a:p>
            <a:fld id="{92EA2340-BE12-4138-BE15-7C339B03EB4B}" type="slidenum">
              <a:rPr lang="en-US" smtClean="0"/>
              <a:pPr/>
              <a:t>‹#›</a:t>
            </a:fld>
            <a:endParaRPr lang="en-US"/>
          </a:p>
        </p:txBody>
      </p:sp>
      <p:sp>
        <p:nvSpPr>
          <p:cNvPr id="7" name="Freeform 5">
            <a:extLst>
              <a:ext uri="{FF2B5EF4-FFF2-40B4-BE49-F238E27FC236}">
                <a16:creationId xmlns:a16="http://schemas.microsoft.com/office/drawing/2014/main" id="{8D2FB1D3-F8C4-4CE8-9D91-71CE28020DC7}"/>
              </a:ext>
            </a:extLst>
          </p:cNvPr>
          <p:cNvSpPr>
            <a:spLocks noEditPoints="1"/>
          </p:cNvSpPr>
          <p:nvPr userDrawn="1"/>
        </p:nvSpPr>
        <p:spPr bwMode="auto">
          <a:xfrm>
            <a:off x="10853738" y="152956"/>
            <a:ext cx="1021556" cy="151287"/>
          </a:xfrm>
          <a:custGeom>
            <a:avLst/>
            <a:gdLst>
              <a:gd name="T0" fmla="*/ 375 w 1361"/>
              <a:gd name="T1" fmla="*/ 43 h 199"/>
              <a:gd name="T2" fmla="*/ 313 w 1361"/>
              <a:gd name="T3" fmla="*/ 196 h 199"/>
              <a:gd name="T4" fmla="*/ 269 w 1361"/>
              <a:gd name="T5" fmla="*/ 43 h 199"/>
              <a:gd name="T6" fmla="*/ 207 w 1361"/>
              <a:gd name="T7" fmla="*/ 2 h 199"/>
              <a:gd name="T8" fmla="*/ 995 w 1361"/>
              <a:gd name="T9" fmla="*/ 69 h 199"/>
              <a:gd name="T10" fmla="*/ 864 w 1361"/>
              <a:gd name="T11" fmla="*/ 196 h 199"/>
              <a:gd name="T12" fmla="*/ 811 w 1361"/>
              <a:gd name="T13" fmla="*/ 132 h 199"/>
              <a:gd name="T14" fmla="*/ 951 w 1361"/>
              <a:gd name="T15" fmla="*/ 76 h 199"/>
              <a:gd name="T16" fmla="*/ 929 w 1361"/>
              <a:gd name="T17" fmla="*/ 44 h 199"/>
              <a:gd name="T18" fmla="*/ 821 w 1361"/>
              <a:gd name="T19" fmla="*/ 2 h 199"/>
              <a:gd name="T20" fmla="*/ 995 w 1361"/>
              <a:gd name="T21" fmla="*/ 69 h 199"/>
              <a:gd name="T22" fmla="*/ 951 w 1361"/>
              <a:gd name="T23" fmla="*/ 115 h 199"/>
              <a:gd name="T24" fmla="*/ 854 w 1361"/>
              <a:gd name="T25" fmla="*/ 135 h 199"/>
              <a:gd name="T26" fmla="*/ 951 w 1361"/>
              <a:gd name="T27" fmla="*/ 155 h 199"/>
              <a:gd name="T28" fmla="*/ 1361 w 1361"/>
              <a:gd name="T29" fmla="*/ 196 h 199"/>
              <a:gd name="T30" fmla="*/ 1177 w 1361"/>
              <a:gd name="T31" fmla="*/ 141 h 199"/>
              <a:gd name="T32" fmla="*/ 1228 w 1361"/>
              <a:gd name="T33" fmla="*/ 76 h 199"/>
              <a:gd name="T34" fmla="*/ 1317 w 1361"/>
              <a:gd name="T35" fmla="*/ 69 h 199"/>
              <a:gd name="T36" fmla="*/ 1187 w 1361"/>
              <a:gd name="T37" fmla="*/ 44 h 199"/>
              <a:gd name="T38" fmla="*/ 1298 w 1361"/>
              <a:gd name="T39" fmla="*/ 2 h 199"/>
              <a:gd name="T40" fmla="*/ 1317 w 1361"/>
              <a:gd name="T41" fmla="*/ 155 h 199"/>
              <a:gd name="T42" fmla="*/ 1234 w 1361"/>
              <a:gd name="T43" fmla="*/ 115 h 199"/>
              <a:gd name="T44" fmla="*/ 1234 w 1361"/>
              <a:gd name="T45" fmla="*/ 155 h 199"/>
              <a:gd name="T46" fmla="*/ 389 w 1361"/>
              <a:gd name="T47" fmla="*/ 2 h 199"/>
              <a:gd name="T48" fmla="*/ 452 w 1361"/>
              <a:gd name="T49" fmla="*/ 43 h 199"/>
              <a:gd name="T50" fmla="*/ 496 w 1361"/>
              <a:gd name="T51" fmla="*/ 196 h 199"/>
              <a:gd name="T52" fmla="*/ 558 w 1361"/>
              <a:gd name="T53" fmla="*/ 43 h 199"/>
              <a:gd name="T54" fmla="*/ 389 w 1361"/>
              <a:gd name="T55" fmla="*/ 2 h 199"/>
              <a:gd name="T56" fmla="*/ 1004 w 1361"/>
              <a:gd name="T57" fmla="*/ 43 h 199"/>
              <a:gd name="T58" fmla="*/ 1066 w 1361"/>
              <a:gd name="T59" fmla="*/ 196 h 199"/>
              <a:gd name="T60" fmla="*/ 1110 w 1361"/>
              <a:gd name="T61" fmla="*/ 43 h 199"/>
              <a:gd name="T62" fmla="*/ 1173 w 1361"/>
              <a:gd name="T63" fmla="*/ 2 h 199"/>
              <a:gd name="T64" fmla="*/ 732 w 1361"/>
              <a:gd name="T65" fmla="*/ 196 h 199"/>
              <a:gd name="T66" fmla="*/ 612 w 1361"/>
              <a:gd name="T67" fmla="*/ 2 h 199"/>
              <a:gd name="T68" fmla="*/ 794 w 1361"/>
              <a:gd name="T69" fmla="*/ 70 h 199"/>
              <a:gd name="T70" fmla="*/ 732 w 1361"/>
              <a:gd name="T71" fmla="*/ 196 h 199"/>
              <a:gd name="T72" fmla="*/ 727 w 1361"/>
              <a:gd name="T73" fmla="*/ 44 h 199"/>
              <a:gd name="T74" fmla="*/ 656 w 1361"/>
              <a:gd name="T75" fmla="*/ 155 h 199"/>
              <a:gd name="T76" fmla="*/ 749 w 1361"/>
              <a:gd name="T77" fmla="*/ 129 h 199"/>
              <a:gd name="T78" fmla="*/ 145 w 1361"/>
              <a:gd name="T79" fmla="*/ 150 h 199"/>
              <a:gd name="T80" fmla="*/ 40 w 1361"/>
              <a:gd name="T81" fmla="*/ 0 h 199"/>
              <a:gd name="T82" fmla="*/ 0 w 1361"/>
              <a:gd name="T83" fmla="*/ 197 h 199"/>
              <a:gd name="T84" fmla="*/ 44 w 1361"/>
              <a:gd name="T85" fmla="*/ 76 h 199"/>
              <a:gd name="T86" fmla="*/ 44 w 1361"/>
              <a:gd name="T87" fmla="*/ 47 h 199"/>
              <a:gd name="T88" fmla="*/ 115 w 1361"/>
              <a:gd name="T89" fmla="*/ 177 h 199"/>
              <a:gd name="T90" fmla="*/ 192 w 1361"/>
              <a:gd name="T91" fmla="*/ 147 h 199"/>
              <a:gd name="T92" fmla="*/ 148 w 1361"/>
              <a:gd name="T93" fmla="*/ 2 h 199"/>
              <a:gd name="T94" fmla="*/ 149 w 1361"/>
              <a:gd name="T95" fmla="*/ 148 h 199"/>
              <a:gd name="T96" fmla="*/ 145 w 1361"/>
              <a:gd name="T97"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1" h="199">
                <a:moveTo>
                  <a:pt x="375" y="2"/>
                </a:moveTo>
                <a:cubicBezTo>
                  <a:pt x="375" y="43"/>
                  <a:pt x="375" y="43"/>
                  <a:pt x="375" y="43"/>
                </a:cubicBezTo>
                <a:cubicBezTo>
                  <a:pt x="375" y="43"/>
                  <a:pt x="318" y="43"/>
                  <a:pt x="313" y="43"/>
                </a:cubicBezTo>
                <a:cubicBezTo>
                  <a:pt x="313" y="48"/>
                  <a:pt x="313" y="196"/>
                  <a:pt x="313" y="196"/>
                </a:cubicBezTo>
                <a:cubicBezTo>
                  <a:pt x="269" y="196"/>
                  <a:pt x="269" y="196"/>
                  <a:pt x="269" y="196"/>
                </a:cubicBezTo>
                <a:cubicBezTo>
                  <a:pt x="269" y="196"/>
                  <a:pt x="269" y="48"/>
                  <a:pt x="269" y="43"/>
                </a:cubicBezTo>
                <a:cubicBezTo>
                  <a:pt x="265" y="43"/>
                  <a:pt x="207" y="43"/>
                  <a:pt x="207" y="43"/>
                </a:cubicBezTo>
                <a:cubicBezTo>
                  <a:pt x="207" y="2"/>
                  <a:pt x="207" y="2"/>
                  <a:pt x="207" y="2"/>
                </a:cubicBezTo>
                <a:lnTo>
                  <a:pt x="375" y="2"/>
                </a:lnTo>
                <a:close/>
                <a:moveTo>
                  <a:pt x="995" y="69"/>
                </a:moveTo>
                <a:cubicBezTo>
                  <a:pt x="995" y="196"/>
                  <a:pt x="995" y="196"/>
                  <a:pt x="995" y="196"/>
                </a:cubicBezTo>
                <a:cubicBezTo>
                  <a:pt x="864" y="196"/>
                  <a:pt x="864" y="196"/>
                  <a:pt x="864" y="196"/>
                </a:cubicBezTo>
                <a:cubicBezTo>
                  <a:pt x="828" y="196"/>
                  <a:pt x="811" y="181"/>
                  <a:pt x="811" y="141"/>
                </a:cubicBezTo>
                <a:cubicBezTo>
                  <a:pt x="811" y="132"/>
                  <a:pt x="811" y="132"/>
                  <a:pt x="811" y="132"/>
                </a:cubicBezTo>
                <a:cubicBezTo>
                  <a:pt x="811" y="93"/>
                  <a:pt x="828" y="76"/>
                  <a:pt x="862" y="76"/>
                </a:cubicBezTo>
                <a:cubicBezTo>
                  <a:pt x="862" y="76"/>
                  <a:pt x="947" y="76"/>
                  <a:pt x="951" y="76"/>
                </a:cubicBezTo>
                <a:cubicBezTo>
                  <a:pt x="951" y="75"/>
                  <a:pt x="951" y="69"/>
                  <a:pt x="951" y="69"/>
                </a:cubicBezTo>
                <a:cubicBezTo>
                  <a:pt x="951" y="51"/>
                  <a:pt x="945" y="44"/>
                  <a:pt x="929" y="44"/>
                </a:cubicBezTo>
                <a:cubicBezTo>
                  <a:pt x="821" y="44"/>
                  <a:pt x="821" y="44"/>
                  <a:pt x="821" y="44"/>
                </a:cubicBezTo>
                <a:cubicBezTo>
                  <a:pt x="821" y="2"/>
                  <a:pt x="821" y="2"/>
                  <a:pt x="821" y="2"/>
                </a:cubicBezTo>
                <a:cubicBezTo>
                  <a:pt x="932" y="2"/>
                  <a:pt x="932" y="2"/>
                  <a:pt x="932" y="2"/>
                </a:cubicBezTo>
                <a:cubicBezTo>
                  <a:pt x="979" y="2"/>
                  <a:pt x="995" y="20"/>
                  <a:pt x="995" y="69"/>
                </a:cubicBezTo>
                <a:close/>
                <a:moveTo>
                  <a:pt x="951" y="155"/>
                </a:moveTo>
                <a:cubicBezTo>
                  <a:pt x="951" y="115"/>
                  <a:pt x="951" y="115"/>
                  <a:pt x="951" y="115"/>
                </a:cubicBezTo>
                <a:cubicBezTo>
                  <a:pt x="947" y="115"/>
                  <a:pt x="868" y="115"/>
                  <a:pt x="868" y="115"/>
                </a:cubicBezTo>
                <a:cubicBezTo>
                  <a:pt x="862" y="115"/>
                  <a:pt x="854" y="118"/>
                  <a:pt x="854" y="135"/>
                </a:cubicBezTo>
                <a:cubicBezTo>
                  <a:pt x="854" y="152"/>
                  <a:pt x="862" y="155"/>
                  <a:pt x="868" y="155"/>
                </a:cubicBezTo>
                <a:cubicBezTo>
                  <a:pt x="868" y="155"/>
                  <a:pt x="947" y="155"/>
                  <a:pt x="951" y="155"/>
                </a:cubicBezTo>
                <a:close/>
                <a:moveTo>
                  <a:pt x="1361" y="69"/>
                </a:moveTo>
                <a:cubicBezTo>
                  <a:pt x="1361" y="196"/>
                  <a:pt x="1361" y="196"/>
                  <a:pt x="1361" y="196"/>
                </a:cubicBezTo>
                <a:cubicBezTo>
                  <a:pt x="1230" y="196"/>
                  <a:pt x="1230" y="196"/>
                  <a:pt x="1230" y="196"/>
                </a:cubicBezTo>
                <a:cubicBezTo>
                  <a:pt x="1194" y="196"/>
                  <a:pt x="1177" y="181"/>
                  <a:pt x="1177" y="141"/>
                </a:cubicBezTo>
                <a:cubicBezTo>
                  <a:pt x="1177" y="132"/>
                  <a:pt x="1177" y="132"/>
                  <a:pt x="1177" y="132"/>
                </a:cubicBezTo>
                <a:cubicBezTo>
                  <a:pt x="1177" y="93"/>
                  <a:pt x="1194" y="76"/>
                  <a:pt x="1228" y="76"/>
                </a:cubicBezTo>
                <a:cubicBezTo>
                  <a:pt x="1228" y="76"/>
                  <a:pt x="1313" y="76"/>
                  <a:pt x="1317" y="76"/>
                </a:cubicBezTo>
                <a:cubicBezTo>
                  <a:pt x="1317" y="75"/>
                  <a:pt x="1317" y="69"/>
                  <a:pt x="1317" y="69"/>
                </a:cubicBezTo>
                <a:cubicBezTo>
                  <a:pt x="1317" y="51"/>
                  <a:pt x="1311" y="44"/>
                  <a:pt x="1295" y="44"/>
                </a:cubicBezTo>
                <a:cubicBezTo>
                  <a:pt x="1187" y="44"/>
                  <a:pt x="1187" y="44"/>
                  <a:pt x="1187" y="44"/>
                </a:cubicBezTo>
                <a:cubicBezTo>
                  <a:pt x="1187" y="2"/>
                  <a:pt x="1187" y="2"/>
                  <a:pt x="1187" y="2"/>
                </a:cubicBezTo>
                <a:cubicBezTo>
                  <a:pt x="1298" y="2"/>
                  <a:pt x="1298" y="2"/>
                  <a:pt x="1298" y="2"/>
                </a:cubicBezTo>
                <a:cubicBezTo>
                  <a:pt x="1345" y="2"/>
                  <a:pt x="1361" y="20"/>
                  <a:pt x="1361" y="69"/>
                </a:cubicBezTo>
                <a:close/>
                <a:moveTo>
                  <a:pt x="1317" y="155"/>
                </a:moveTo>
                <a:cubicBezTo>
                  <a:pt x="1317" y="115"/>
                  <a:pt x="1317" y="115"/>
                  <a:pt x="1317" y="115"/>
                </a:cubicBezTo>
                <a:cubicBezTo>
                  <a:pt x="1313" y="115"/>
                  <a:pt x="1234" y="115"/>
                  <a:pt x="1234" y="115"/>
                </a:cubicBezTo>
                <a:cubicBezTo>
                  <a:pt x="1228" y="115"/>
                  <a:pt x="1220" y="118"/>
                  <a:pt x="1220" y="135"/>
                </a:cubicBezTo>
                <a:cubicBezTo>
                  <a:pt x="1220" y="152"/>
                  <a:pt x="1228" y="155"/>
                  <a:pt x="1234" y="155"/>
                </a:cubicBezTo>
                <a:cubicBezTo>
                  <a:pt x="1234" y="155"/>
                  <a:pt x="1313" y="155"/>
                  <a:pt x="1317" y="155"/>
                </a:cubicBezTo>
                <a:close/>
                <a:moveTo>
                  <a:pt x="389" y="2"/>
                </a:moveTo>
                <a:cubicBezTo>
                  <a:pt x="389" y="43"/>
                  <a:pt x="389" y="43"/>
                  <a:pt x="389" y="43"/>
                </a:cubicBezTo>
                <a:cubicBezTo>
                  <a:pt x="389" y="43"/>
                  <a:pt x="447" y="43"/>
                  <a:pt x="452" y="43"/>
                </a:cubicBezTo>
                <a:cubicBezTo>
                  <a:pt x="452" y="48"/>
                  <a:pt x="452" y="196"/>
                  <a:pt x="452" y="196"/>
                </a:cubicBezTo>
                <a:cubicBezTo>
                  <a:pt x="496" y="196"/>
                  <a:pt x="496" y="196"/>
                  <a:pt x="496" y="196"/>
                </a:cubicBezTo>
                <a:cubicBezTo>
                  <a:pt x="496" y="196"/>
                  <a:pt x="496" y="48"/>
                  <a:pt x="496" y="43"/>
                </a:cubicBezTo>
                <a:cubicBezTo>
                  <a:pt x="500" y="43"/>
                  <a:pt x="558" y="43"/>
                  <a:pt x="558" y="43"/>
                </a:cubicBezTo>
                <a:cubicBezTo>
                  <a:pt x="558" y="2"/>
                  <a:pt x="558" y="2"/>
                  <a:pt x="558" y="2"/>
                </a:cubicBezTo>
                <a:lnTo>
                  <a:pt x="389" y="2"/>
                </a:lnTo>
                <a:close/>
                <a:moveTo>
                  <a:pt x="1004" y="2"/>
                </a:moveTo>
                <a:cubicBezTo>
                  <a:pt x="1004" y="43"/>
                  <a:pt x="1004" y="43"/>
                  <a:pt x="1004" y="43"/>
                </a:cubicBezTo>
                <a:cubicBezTo>
                  <a:pt x="1004" y="43"/>
                  <a:pt x="1062" y="43"/>
                  <a:pt x="1066" y="43"/>
                </a:cubicBezTo>
                <a:cubicBezTo>
                  <a:pt x="1066" y="48"/>
                  <a:pt x="1066" y="196"/>
                  <a:pt x="1066" y="196"/>
                </a:cubicBezTo>
                <a:cubicBezTo>
                  <a:pt x="1110" y="196"/>
                  <a:pt x="1110" y="196"/>
                  <a:pt x="1110" y="196"/>
                </a:cubicBezTo>
                <a:cubicBezTo>
                  <a:pt x="1110" y="196"/>
                  <a:pt x="1110" y="48"/>
                  <a:pt x="1110" y="43"/>
                </a:cubicBezTo>
                <a:cubicBezTo>
                  <a:pt x="1115" y="43"/>
                  <a:pt x="1173" y="43"/>
                  <a:pt x="1173" y="43"/>
                </a:cubicBezTo>
                <a:cubicBezTo>
                  <a:pt x="1173" y="2"/>
                  <a:pt x="1173" y="2"/>
                  <a:pt x="1173" y="2"/>
                </a:cubicBezTo>
                <a:lnTo>
                  <a:pt x="1004" y="2"/>
                </a:lnTo>
                <a:close/>
                <a:moveTo>
                  <a:pt x="732" y="196"/>
                </a:moveTo>
                <a:cubicBezTo>
                  <a:pt x="612" y="196"/>
                  <a:pt x="612" y="196"/>
                  <a:pt x="612" y="196"/>
                </a:cubicBezTo>
                <a:cubicBezTo>
                  <a:pt x="612" y="2"/>
                  <a:pt x="612" y="2"/>
                  <a:pt x="612" y="2"/>
                </a:cubicBezTo>
                <a:cubicBezTo>
                  <a:pt x="730" y="2"/>
                  <a:pt x="730" y="2"/>
                  <a:pt x="730" y="2"/>
                </a:cubicBezTo>
                <a:cubicBezTo>
                  <a:pt x="774" y="2"/>
                  <a:pt x="794" y="20"/>
                  <a:pt x="794" y="70"/>
                </a:cubicBezTo>
                <a:cubicBezTo>
                  <a:pt x="794" y="128"/>
                  <a:pt x="794" y="128"/>
                  <a:pt x="794" y="128"/>
                </a:cubicBezTo>
                <a:cubicBezTo>
                  <a:pt x="794" y="173"/>
                  <a:pt x="779" y="196"/>
                  <a:pt x="732" y="196"/>
                </a:cubicBezTo>
                <a:close/>
                <a:moveTo>
                  <a:pt x="749" y="70"/>
                </a:moveTo>
                <a:cubicBezTo>
                  <a:pt x="749" y="51"/>
                  <a:pt x="743" y="44"/>
                  <a:pt x="727" y="44"/>
                </a:cubicBezTo>
                <a:cubicBezTo>
                  <a:pt x="727" y="44"/>
                  <a:pt x="660" y="44"/>
                  <a:pt x="656" y="44"/>
                </a:cubicBezTo>
                <a:cubicBezTo>
                  <a:pt x="656" y="155"/>
                  <a:pt x="656" y="155"/>
                  <a:pt x="656" y="155"/>
                </a:cubicBezTo>
                <a:cubicBezTo>
                  <a:pt x="660" y="155"/>
                  <a:pt x="727" y="155"/>
                  <a:pt x="727" y="155"/>
                </a:cubicBezTo>
                <a:cubicBezTo>
                  <a:pt x="743" y="155"/>
                  <a:pt x="749" y="148"/>
                  <a:pt x="749" y="129"/>
                </a:cubicBezTo>
                <a:cubicBezTo>
                  <a:pt x="749" y="129"/>
                  <a:pt x="749" y="70"/>
                  <a:pt x="749" y="70"/>
                </a:cubicBezTo>
                <a:close/>
                <a:moveTo>
                  <a:pt x="145" y="150"/>
                </a:moveTo>
                <a:cubicBezTo>
                  <a:pt x="144" y="148"/>
                  <a:pt x="85" y="34"/>
                  <a:pt x="78" y="22"/>
                </a:cubicBezTo>
                <a:cubicBezTo>
                  <a:pt x="69" y="9"/>
                  <a:pt x="59" y="0"/>
                  <a:pt x="40" y="0"/>
                </a:cubicBezTo>
                <a:cubicBezTo>
                  <a:pt x="22" y="0"/>
                  <a:pt x="0" y="8"/>
                  <a:pt x="0" y="51"/>
                </a:cubicBezTo>
                <a:cubicBezTo>
                  <a:pt x="0" y="197"/>
                  <a:pt x="0" y="197"/>
                  <a:pt x="0" y="197"/>
                </a:cubicBezTo>
                <a:cubicBezTo>
                  <a:pt x="44" y="197"/>
                  <a:pt x="44" y="197"/>
                  <a:pt x="44" y="197"/>
                </a:cubicBezTo>
                <a:cubicBezTo>
                  <a:pt x="44" y="197"/>
                  <a:pt x="44" y="84"/>
                  <a:pt x="44" y="76"/>
                </a:cubicBezTo>
                <a:cubicBezTo>
                  <a:pt x="44" y="67"/>
                  <a:pt x="43" y="54"/>
                  <a:pt x="43" y="51"/>
                </a:cubicBezTo>
                <a:cubicBezTo>
                  <a:pt x="43" y="49"/>
                  <a:pt x="43" y="47"/>
                  <a:pt x="44" y="47"/>
                </a:cubicBezTo>
                <a:cubicBezTo>
                  <a:pt x="46" y="46"/>
                  <a:pt x="47" y="47"/>
                  <a:pt x="48" y="49"/>
                </a:cubicBezTo>
                <a:cubicBezTo>
                  <a:pt x="49" y="50"/>
                  <a:pt x="103" y="158"/>
                  <a:pt x="115" y="177"/>
                </a:cubicBezTo>
                <a:cubicBezTo>
                  <a:pt x="123" y="190"/>
                  <a:pt x="133" y="199"/>
                  <a:pt x="153" y="199"/>
                </a:cubicBezTo>
                <a:cubicBezTo>
                  <a:pt x="171" y="199"/>
                  <a:pt x="192" y="191"/>
                  <a:pt x="192" y="147"/>
                </a:cubicBezTo>
                <a:cubicBezTo>
                  <a:pt x="192" y="2"/>
                  <a:pt x="192" y="2"/>
                  <a:pt x="192" y="2"/>
                </a:cubicBezTo>
                <a:cubicBezTo>
                  <a:pt x="148" y="2"/>
                  <a:pt x="148" y="2"/>
                  <a:pt x="148" y="2"/>
                </a:cubicBezTo>
                <a:cubicBezTo>
                  <a:pt x="148" y="2"/>
                  <a:pt x="148" y="115"/>
                  <a:pt x="148" y="123"/>
                </a:cubicBezTo>
                <a:cubicBezTo>
                  <a:pt x="148" y="132"/>
                  <a:pt x="149" y="145"/>
                  <a:pt x="149" y="148"/>
                </a:cubicBezTo>
                <a:cubicBezTo>
                  <a:pt x="149" y="150"/>
                  <a:pt x="149" y="152"/>
                  <a:pt x="148" y="152"/>
                </a:cubicBezTo>
                <a:cubicBezTo>
                  <a:pt x="147" y="153"/>
                  <a:pt x="145" y="152"/>
                  <a:pt x="145" y="15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Tree>
    <p:extLst>
      <p:ext uri="{BB962C8B-B14F-4D97-AF65-F5344CB8AC3E}">
        <p14:creationId xmlns:p14="http://schemas.microsoft.com/office/powerpoint/2010/main" val="3562055069"/>
      </p:ext>
    </p:extLst>
  </p:cSld>
  <p:clrMap bg1="lt1" tx1="dk1" bg2="lt2" tx2="dk2" accent1="accent1" accent2="accent2" accent3="accent3" accent4="accent4" accent5="accent5" accent6="accent6" hlink="hlink" folHlink="folHlink"/>
  <p:sldLayoutIdLst>
    <p:sldLayoutId id="2147483865" r:id="rId1"/>
    <p:sldLayoutId id="2147483866" r:id="rId2"/>
    <p:sldLayoutId id="2147483871" r:id="rId3"/>
    <p:sldLayoutId id="2147483867" r:id="rId4"/>
    <p:sldLayoutId id="2147483868" r:id="rId5"/>
    <p:sldLayoutId id="2147483872" r:id="rId6"/>
  </p:sldLayoutIdLst>
  <p:hf hdr="0" dt="0"/>
  <p:txStyles>
    <p:titleStyle>
      <a:lvl1pPr marL="225425" indent="115888" algn="l" defTabSz="609555" rtl="0" eaLnBrk="1" fontAlgn="base" hangingPunct="1">
        <a:spcBef>
          <a:spcPct val="0"/>
        </a:spcBef>
        <a:spcAft>
          <a:spcPct val="0"/>
        </a:spcAft>
        <a:tabLst/>
        <a:defRPr kumimoji="1" lang="en-US" sz="2400" b="0" i="0" kern="1200" spc="0" baseline="0" smtClean="0">
          <a:solidFill>
            <a:schemeClr val="tx1"/>
          </a:solidFill>
          <a:latin typeface="+mj-ea"/>
          <a:ea typeface="+mj-ea"/>
          <a:cs typeface="Arial"/>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5A0AD46F-27B4-4E2A-9436-A8D40D1924C7}"/>
              </a:ext>
            </a:extLst>
          </p:cNvPr>
          <p:cNvSpPr>
            <a:spLocks noGrp="1"/>
          </p:cNvSpPr>
          <p:nvPr>
            <p:ph type="sldNum" sz="quarter" idx="4"/>
          </p:nvPr>
        </p:nvSpPr>
        <p:spPr>
          <a:xfrm>
            <a:off x="5762244" y="6556248"/>
            <a:ext cx="667512" cy="182880"/>
          </a:xfrm>
          <a:prstGeom prst="rect">
            <a:avLst/>
          </a:prstGeom>
        </p:spPr>
        <p:txBody>
          <a:bodyPr anchor="ctr"/>
          <a:lstStyle>
            <a:lvl1pPr algn="ctr">
              <a:defRPr sz="800">
                <a:solidFill>
                  <a:schemeClr val="accent2"/>
                </a:solidFill>
              </a:defRPr>
            </a:lvl1pPr>
          </a:lstStyle>
          <a:p>
            <a:fld id="{92EA2340-BE12-4138-BE15-7C339B03EB4B}" type="slidenum">
              <a:rPr lang="en-US" smtClean="0"/>
              <a:pPr/>
              <a:t>‹#›</a:t>
            </a:fld>
            <a:endParaRPr lang="en-US"/>
          </a:p>
        </p:txBody>
      </p:sp>
    </p:spTree>
    <p:extLst>
      <p:ext uri="{BB962C8B-B14F-4D97-AF65-F5344CB8AC3E}">
        <p14:creationId xmlns:p14="http://schemas.microsoft.com/office/powerpoint/2010/main" val="3343793871"/>
      </p:ext>
    </p:extLst>
  </p:cSld>
  <p:clrMap bg1="lt1" tx1="dk1" bg2="lt2" tx2="dk2" accent1="accent1" accent2="accent2" accent3="accent3" accent4="accent4" accent5="accent5" accent6="accent6" hlink="hlink" folHlink="folHlink"/>
  <p:sldLayoutIdLst>
    <p:sldLayoutId id="2147483870" r:id="rId1"/>
    <p:sldLayoutId id="2147483873" r:id="rId2"/>
  </p:sldLayoutIdLst>
  <p:hf hdr="0" dt="0"/>
  <p:txStyles>
    <p:titleStyle>
      <a:lvl1pPr marL="225425" indent="115888" algn="l" defTabSz="609555" rtl="0" eaLnBrk="1" fontAlgn="base" hangingPunct="1">
        <a:spcBef>
          <a:spcPct val="0"/>
        </a:spcBef>
        <a:spcAft>
          <a:spcPct val="0"/>
        </a:spcAft>
        <a:tabLst/>
        <a:defRPr kumimoji="1" lang="en-US" sz="2400" b="0" i="0" kern="1200" spc="0" baseline="0" smtClean="0">
          <a:solidFill>
            <a:schemeClr val="tx1"/>
          </a:solidFill>
          <a:latin typeface="+mj-ea"/>
          <a:ea typeface="+mj-ea"/>
          <a:cs typeface="Arial"/>
        </a:defRPr>
      </a:lvl1pPr>
      <a:lvl2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2pPr>
      <a:lvl3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3pPr>
      <a:lvl4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4pPr>
      <a:lvl5pPr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5pPr>
      <a:lvl6pPr marL="609555"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6pPr>
      <a:lvl7pPr marL="1219110"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7pPr>
      <a:lvl8pPr marL="1828664"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8pPr>
      <a:lvl9pPr marL="2438218" algn="l" defTabSz="609555" rtl="0" eaLnBrk="1" fontAlgn="base" hangingPunct="1">
        <a:spcBef>
          <a:spcPct val="0"/>
        </a:spcBef>
        <a:spcAft>
          <a:spcPct val="0"/>
        </a:spcAft>
        <a:defRPr kumimoji="1" sz="2667">
          <a:solidFill>
            <a:schemeClr val="tx1"/>
          </a:solidFill>
          <a:latin typeface="Arial" pitchFamily="34" charset="0"/>
          <a:ea typeface="HGP創英角ｺﾞｼｯｸUB"/>
          <a:cs typeface="Arial" pitchFamily="34" charset="0"/>
        </a:defRPr>
      </a:lvl9pPr>
    </p:titleStyle>
    <p:bodyStyle>
      <a:lvl1pPr marL="226468" indent="-226468" algn="l" defTabSz="609555" rtl="0" eaLnBrk="1" fontAlgn="base" hangingPunct="1">
        <a:spcBef>
          <a:spcPct val="20000"/>
        </a:spcBef>
        <a:spcAft>
          <a:spcPct val="0"/>
        </a:spcAft>
        <a:buFont typeface="Arial" pitchFamily="34" charset="0"/>
        <a:buChar char="•"/>
        <a:defRPr kumimoji="1" sz="3200" kern="1200">
          <a:solidFill>
            <a:schemeClr val="tx1"/>
          </a:solidFill>
          <a:latin typeface="Arial"/>
          <a:ea typeface="+mn-ea"/>
          <a:cs typeface="Arial"/>
        </a:defRPr>
      </a:lvl1pPr>
      <a:lvl2pPr marL="910099" indent="-30054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2pPr>
      <a:lvl3pPr marL="1454042" indent="-234933"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3pPr>
      <a:lvl4pPr marL="2059363" indent="-230701"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4pPr>
      <a:lvl5pPr marL="2666800" indent="-228584" algn="l" defTabSz="609555" rtl="0" eaLnBrk="1" fontAlgn="base" hangingPunct="1">
        <a:spcBef>
          <a:spcPct val="20000"/>
        </a:spcBef>
        <a:spcAft>
          <a:spcPct val="0"/>
        </a:spcAft>
        <a:buFont typeface="Arial" pitchFamily="34" charset="0"/>
        <a:buChar char="»"/>
        <a:defRPr kumimoji="1" sz="2667" kern="1200">
          <a:solidFill>
            <a:schemeClr val="tx1"/>
          </a:solidFill>
          <a:latin typeface="Arial"/>
          <a:ea typeface="+mn-ea"/>
          <a:cs typeface="Arial"/>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p:bodyStyle>
    <p:otherStyle>
      <a:defPPr>
        <a:defRPr lang="en-US"/>
      </a:defPPr>
      <a:lvl1pPr marL="0" algn="l" defTabSz="609555" rtl="0" eaLnBrk="1" latinLnBrk="0" hangingPunct="1">
        <a:defRPr kumimoji="1" sz="2400" kern="1200">
          <a:solidFill>
            <a:schemeClr val="tx1"/>
          </a:solidFill>
          <a:latin typeface="+mn-lt"/>
          <a:ea typeface="+mn-ea"/>
          <a:cs typeface="+mn-cs"/>
        </a:defRPr>
      </a:lvl1pPr>
      <a:lvl2pPr marL="609555" algn="l" defTabSz="609555" rtl="0" eaLnBrk="1" latinLnBrk="0" hangingPunct="1">
        <a:defRPr kumimoji="1" sz="2400" kern="1200">
          <a:solidFill>
            <a:schemeClr val="tx1"/>
          </a:solidFill>
          <a:latin typeface="+mn-lt"/>
          <a:ea typeface="+mn-ea"/>
          <a:cs typeface="+mn-cs"/>
        </a:defRPr>
      </a:lvl2pPr>
      <a:lvl3pPr marL="1219110" algn="l" defTabSz="609555" rtl="0" eaLnBrk="1" latinLnBrk="0" hangingPunct="1">
        <a:defRPr kumimoji="1" sz="2400" kern="1200">
          <a:solidFill>
            <a:schemeClr val="tx1"/>
          </a:solidFill>
          <a:latin typeface="+mn-lt"/>
          <a:ea typeface="+mn-ea"/>
          <a:cs typeface="+mn-cs"/>
        </a:defRPr>
      </a:lvl3pPr>
      <a:lvl4pPr marL="1828664" algn="l" defTabSz="609555" rtl="0" eaLnBrk="1" latinLnBrk="0" hangingPunct="1">
        <a:defRPr kumimoji="1" sz="2400" kern="1200">
          <a:solidFill>
            <a:schemeClr val="tx1"/>
          </a:solidFill>
          <a:latin typeface="+mn-lt"/>
          <a:ea typeface="+mn-ea"/>
          <a:cs typeface="+mn-cs"/>
        </a:defRPr>
      </a:lvl4pPr>
      <a:lvl5pPr marL="2438218" algn="l" defTabSz="609555" rtl="0" eaLnBrk="1" latinLnBrk="0" hangingPunct="1">
        <a:defRPr kumimoji="1" sz="2400" kern="1200">
          <a:solidFill>
            <a:schemeClr val="tx1"/>
          </a:solidFill>
          <a:latin typeface="+mn-lt"/>
          <a:ea typeface="+mn-ea"/>
          <a:cs typeface="+mn-cs"/>
        </a:defRPr>
      </a:lvl5pPr>
      <a:lvl6pPr marL="3047772" algn="l" defTabSz="609555" rtl="0" eaLnBrk="1" latinLnBrk="0" hangingPunct="1">
        <a:defRPr kumimoji="1" sz="2400" kern="1200">
          <a:solidFill>
            <a:schemeClr val="tx1"/>
          </a:solidFill>
          <a:latin typeface="+mn-lt"/>
          <a:ea typeface="+mn-ea"/>
          <a:cs typeface="+mn-cs"/>
        </a:defRPr>
      </a:lvl6pPr>
      <a:lvl7pPr marL="3657327" algn="l" defTabSz="609555" rtl="0" eaLnBrk="1" latinLnBrk="0" hangingPunct="1">
        <a:defRPr kumimoji="1" sz="2400" kern="1200">
          <a:solidFill>
            <a:schemeClr val="tx1"/>
          </a:solidFill>
          <a:latin typeface="+mn-lt"/>
          <a:ea typeface="+mn-ea"/>
          <a:cs typeface="+mn-cs"/>
        </a:defRPr>
      </a:lvl7pPr>
      <a:lvl8pPr marL="4266880" algn="l" defTabSz="609555" rtl="0" eaLnBrk="1" latinLnBrk="0" hangingPunct="1">
        <a:defRPr kumimoji="1" sz="2400" kern="1200">
          <a:solidFill>
            <a:schemeClr val="tx1"/>
          </a:solidFill>
          <a:latin typeface="+mn-lt"/>
          <a:ea typeface="+mn-ea"/>
          <a:cs typeface="+mn-cs"/>
        </a:defRPr>
      </a:lvl8pPr>
      <a:lvl9pPr marL="4876435" algn="l" defTabSz="609555" rtl="0" eaLnBrk="1" latinLnBrk="0" hangingPunct="1">
        <a:defRPr kumimoji="1"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74404F-43CD-40C8-B408-4B36050B4048}"/>
              </a:ext>
            </a:extLst>
          </p:cNvPr>
          <p:cNvSpPr>
            <a:spLocks noGrp="1"/>
          </p:cNvSpPr>
          <p:nvPr>
            <p:ph type="title"/>
          </p:nvPr>
        </p:nvSpPr>
        <p:spPr bwMode="gray">
          <a:xfrm>
            <a:off x="371475" y="333375"/>
            <a:ext cx="11449050" cy="792000"/>
          </a:xfrm>
          <a:prstGeom prst="rect">
            <a:avLst/>
          </a:prstGeom>
        </p:spPr>
        <p:txBody>
          <a:bodyPr vert="horz" lIns="0" tIns="0" rIns="0" bIns="0" rtlCol="0" anchor="t">
            <a:noAutofit/>
          </a:bodyPr>
          <a:lstStyle/>
          <a:p>
            <a:r>
              <a:rPr lang="en-US" dirty="0"/>
              <a:t>Click to edit Master title</a:t>
            </a:r>
          </a:p>
        </p:txBody>
      </p:sp>
      <p:sp>
        <p:nvSpPr>
          <p:cNvPr id="3" name="Text Placeholder 2">
            <a:extLst>
              <a:ext uri="{FF2B5EF4-FFF2-40B4-BE49-F238E27FC236}">
                <a16:creationId xmlns:a16="http://schemas.microsoft.com/office/drawing/2014/main" id="{C844632A-2918-4D07-821E-9CC4B7A378DA}"/>
              </a:ext>
            </a:extLst>
          </p:cNvPr>
          <p:cNvSpPr>
            <a:spLocks noGrp="1"/>
          </p:cNvSpPr>
          <p:nvPr>
            <p:ph type="body" idx="1"/>
          </p:nvPr>
        </p:nvSpPr>
        <p:spPr bwMode="gray">
          <a:xfrm>
            <a:off x="371475" y="1412875"/>
            <a:ext cx="11449050" cy="4824413"/>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37B7396-CF44-41A3-ABC7-B95299F0C012}"/>
              </a:ext>
            </a:extLst>
          </p:cNvPr>
          <p:cNvSpPr>
            <a:spLocks noGrp="1"/>
          </p:cNvSpPr>
          <p:nvPr>
            <p:ph type="ftr" sz="quarter" idx="3"/>
          </p:nvPr>
        </p:nvSpPr>
        <p:spPr bwMode="gray">
          <a:xfrm>
            <a:off x="371476" y="6563358"/>
            <a:ext cx="4852035" cy="88901"/>
          </a:xfrm>
          <a:prstGeom prst="rect">
            <a:avLst/>
          </a:prstGeom>
          <a:ln>
            <a:noFill/>
          </a:ln>
        </p:spPr>
        <p:txBody>
          <a:bodyPr vert="horz" lIns="0" tIns="0" rIns="0" bIns="0" rtlCol="0" anchor="ctr">
            <a:noAutofit/>
          </a:bodyPr>
          <a:lstStyle>
            <a:lvl1pPr algn="l">
              <a:lnSpc>
                <a:spcPct val="100000"/>
              </a:lnSpc>
              <a:defRPr sz="800">
                <a:solidFill>
                  <a:srgbClr val="6B6B6B"/>
                </a:solidFill>
              </a:defRPr>
            </a:lvl1pPr>
          </a:lstStyle>
          <a:p>
            <a:r>
              <a:rPr lang="pt-BR" dirty="0"/>
              <a:t>© 2023 NTT DATA Americas, Inc.</a:t>
            </a:r>
            <a:endParaRPr lang="en-US" dirty="0"/>
          </a:p>
        </p:txBody>
      </p:sp>
      <p:sp>
        <p:nvSpPr>
          <p:cNvPr id="6" name="Slide Number Placeholder 5">
            <a:extLst>
              <a:ext uri="{FF2B5EF4-FFF2-40B4-BE49-F238E27FC236}">
                <a16:creationId xmlns:a16="http://schemas.microsoft.com/office/drawing/2014/main" id="{BE603A65-CACD-4E1E-A1C2-FC8F9891C191}"/>
              </a:ext>
            </a:extLst>
          </p:cNvPr>
          <p:cNvSpPr>
            <a:spLocks noGrp="1"/>
          </p:cNvSpPr>
          <p:nvPr>
            <p:ph type="sldNum" sz="quarter" idx="4"/>
          </p:nvPr>
        </p:nvSpPr>
        <p:spPr bwMode="gray">
          <a:xfrm>
            <a:off x="5943600" y="6563358"/>
            <a:ext cx="304800" cy="88901"/>
          </a:xfrm>
          <a:prstGeom prst="rect">
            <a:avLst/>
          </a:prstGeom>
          <a:ln>
            <a:noFill/>
          </a:ln>
        </p:spPr>
        <p:txBody>
          <a:bodyPr vert="horz" lIns="0" tIns="0" rIns="0" bIns="0" rtlCol="0" anchor="ctr">
            <a:noAutofit/>
          </a:bodyPr>
          <a:lstStyle>
            <a:lvl1pPr algn="ctr">
              <a:lnSpc>
                <a:spcPct val="100000"/>
              </a:lnSpc>
              <a:defRPr sz="800">
                <a:solidFill>
                  <a:srgbClr val="6B6B6B"/>
                </a:solidFill>
              </a:defRPr>
            </a:lvl1pPr>
          </a:lstStyle>
          <a:p>
            <a:fld id="{13CE6DAF-806F-404B-BC68-339BFCB57E5C}" type="slidenum">
              <a:rPr lang="en-US" smtClean="0"/>
              <a:pPr/>
              <a:t>‹#›</a:t>
            </a:fld>
            <a:endParaRPr lang="en-US" dirty="0"/>
          </a:p>
        </p:txBody>
      </p:sp>
      <p:pic>
        <p:nvPicPr>
          <p:cNvPr id="7" name="Grafik 6" descr="NTT DATA Logo">
            <a:extLst>
              <a:ext uri="{FF2B5EF4-FFF2-40B4-BE49-F238E27FC236}">
                <a16:creationId xmlns:a16="http://schemas.microsoft.com/office/drawing/2014/main" id="{1DB40E02-E43E-21B5-7D2A-60B35F0977AE}"/>
              </a:ext>
            </a:extLst>
          </p:cNvPr>
          <p:cNvPicPr>
            <a:picLocks noGrp="1" noRot="1" noChangeAspect="1" noMove="1" noResize="1" noEditPoints="1" noAdjustHandles="1" noChangeArrowheads="1" noChangeShapeType="1" noCrop="1"/>
          </p:cNvPicPr>
          <p:nvPr userDrawn="1"/>
        </p:nvPicPr>
        <p:blipFill>
          <a:blip r:embed="rId24" cstate="hqprint">
            <a:extLst>
              <a:ext uri="{28A0092B-C50C-407E-A947-70E740481C1C}">
                <a14:useLocalDpi xmlns:a14="http://schemas.microsoft.com/office/drawing/2010/main"/>
              </a:ext>
              <a:ext uri="{96DAC541-7B7A-43D3-8B79-37D633B846F1}">
                <asvg:svgBlip xmlns:asvg="http://schemas.microsoft.com/office/drawing/2016/SVG/main" r:embed="rId25"/>
              </a:ext>
            </a:extLst>
          </a:blip>
          <a:stretch>
            <a:fillRect/>
          </a:stretch>
        </p:blipFill>
        <p:spPr>
          <a:xfrm>
            <a:off x="10531555" y="6449745"/>
            <a:ext cx="1288971" cy="262800"/>
          </a:xfrm>
          <a:prstGeom prst="rect">
            <a:avLst/>
          </a:prstGeom>
        </p:spPr>
      </p:pic>
    </p:spTree>
    <p:extLst>
      <p:ext uri="{BB962C8B-B14F-4D97-AF65-F5344CB8AC3E}">
        <p14:creationId xmlns:p14="http://schemas.microsoft.com/office/powerpoint/2010/main" val="249501204"/>
      </p:ext>
    </p:extLst>
  </p:cSld>
  <p:clrMap bg1="lt1" tx1="dk1" bg2="lt2" tx2="dk2" accent1="accent1" accent2="accent2" accent3="accent3" accent4="accent4" accent5="accent5" accent6="accent6" hlink="hlink" folHlink="folHlink"/>
  <p:sldLayoutIdLst>
    <p:sldLayoutId id="2147483880" r:id="rId1"/>
    <p:sldLayoutId id="2147483881" r:id="rId2"/>
    <p:sldLayoutId id="2147483882" r:id="rId3"/>
    <p:sldLayoutId id="2147483883" r:id="rId4"/>
    <p:sldLayoutId id="2147483884" r:id="rId5"/>
    <p:sldLayoutId id="2147483885" r:id="rId6"/>
    <p:sldLayoutId id="2147483886" r:id="rId7"/>
    <p:sldLayoutId id="2147483887" r:id="rId8"/>
    <p:sldLayoutId id="2147483888" r:id="rId9"/>
    <p:sldLayoutId id="2147483889" r:id="rId10"/>
    <p:sldLayoutId id="2147483890" r:id="rId11"/>
    <p:sldLayoutId id="2147483891" r:id="rId12"/>
    <p:sldLayoutId id="2147483892" r:id="rId13"/>
    <p:sldLayoutId id="2147483893" r:id="rId14"/>
    <p:sldLayoutId id="2147483894" r:id="rId15"/>
    <p:sldLayoutId id="2147483895" r:id="rId16"/>
    <p:sldLayoutId id="2147483896" r:id="rId17"/>
    <p:sldLayoutId id="2147483897" r:id="rId18"/>
    <p:sldLayoutId id="2147483898" r:id="rId19"/>
    <p:sldLayoutId id="2147483899" r:id="rId20"/>
    <p:sldLayoutId id="2147483900" r:id="rId21"/>
    <p:sldLayoutId id="2147483901" r:id="rId22"/>
  </p:sldLayoutIdLst>
  <p:hf hdr="0"/>
  <p:txStyles>
    <p:titleStyle>
      <a:lvl1pPr algn="l" defTabSz="914396" rtl="0" eaLnBrk="1" latinLnBrk="0" hangingPunct="1">
        <a:lnSpc>
          <a:spcPct val="90000"/>
        </a:lnSpc>
        <a:spcBef>
          <a:spcPct val="0"/>
        </a:spcBef>
        <a:buNone/>
        <a:defRPr sz="2400" b="0" kern="1200">
          <a:solidFill>
            <a:schemeClr val="accent1"/>
          </a:solidFill>
          <a:latin typeface="Georgia" panose="02040502050405020303" pitchFamily="18" charset="0"/>
          <a:ea typeface="+mj-ea"/>
          <a:cs typeface="+mj-cs"/>
        </a:defRPr>
      </a:lvl1pPr>
    </p:titleStyle>
    <p:bodyStyle>
      <a:lvl1pPr marL="0" indent="0" algn="l" defTabSz="914396" rtl="0" eaLnBrk="1" latinLnBrk="0" hangingPunct="1">
        <a:lnSpc>
          <a:spcPct val="100000"/>
        </a:lnSpc>
        <a:spcBef>
          <a:spcPts val="0"/>
        </a:spcBef>
        <a:spcAft>
          <a:spcPts val="600"/>
        </a:spcAft>
        <a:buFontTx/>
        <a:buNone/>
        <a:defRPr lang="en-US" sz="1800" kern="1200" dirty="0">
          <a:solidFill>
            <a:schemeClr val="tx2"/>
          </a:solidFill>
          <a:latin typeface="+mn-lt"/>
          <a:ea typeface="+mn-ea"/>
          <a:cs typeface="+mn-cs"/>
        </a:defRPr>
      </a:lvl1pPr>
      <a:lvl2pPr marL="215999" indent="-215999" algn="l" defTabSz="914396" rtl="0" eaLnBrk="1" latinLnBrk="0" hangingPunct="1">
        <a:lnSpc>
          <a:spcPct val="100000"/>
        </a:lnSpc>
        <a:spcBef>
          <a:spcPts val="500"/>
        </a:spcBef>
        <a:buClr>
          <a:schemeClr val="tx2"/>
        </a:buClr>
        <a:buFont typeface="Arial" panose="020B0604020202020204" pitchFamily="34" charset="0"/>
        <a:buChar char="•"/>
        <a:defRPr lang="en-US" sz="1800" kern="1200" dirty="0">
          <a:solidFill>
            <a:schemeClr val="tx2"/>
          </a:solidFill>
          <a:latin typeface="+mn-lt"/>
          <a:ea typeface="+mn-ea"/>
          <a:cs typeface="+mn-cs"/>
        </a:defRPr>
      </a:lvl2pPr>
      <a:lvl3pPr marL="431998" indent="-215999" algn="l" defTabSz="914396" rtl="0" eaLnBrk="1" latinLnBrk="0" hangingPunct="1">
        <a:lnSpc>
          <a:spcPct val="100000"/>
        </a:lnSpc>
        <a:spcBef>
          <a:spcPts val="500"/>
        </a:spcBef>
        <a:buClr>
          <a:schemeClr val="tx2"/>
        </a:buClr>
        <a:buFont typeface="Arial" panose="020B0604020202020204" pitchFamily="34" charset="0"/>
        <a:buChar char="»"/>
        <a:defRPr lang="en-US" sz="1600" kern="1200" dirty="0">
          <a:solidFill>
            <a:schemeClr val="tx2"/>
          </a:solidFill>
          <a:latin typeface="+mn-lt"/>
          <a:ea typeface="+mn-ea"/>
          <a:cs typeface="+mn-cs"/>
        </a:defRPr>
      </a:lvl3pPr>
      <a:lvl4pPr marL="647998" indent="-215999" algn="l" defTabSz="914396" rtl="0" eaLnBrk="1" latinLnBrk="0" hangingPunct="1">
        <a:lnSpc>
          <a:spcPct val="100000"/>
        </a:lnSpc>
        <a:spcBef>
          <a:spcPts val="500"/>
        </a:spcBef>
        <a:buClr>
          <a:schemeClr val="tx2"/>
        </a:buClr>
        <a:buFont typeface="Arial" panose="020B0604020202020204" pitchFamily="34" charset="0"/>
        <a:buChar char="•"/>
        <a:defRPr lang="en-US" sz="1600" kern="1200" dirty="0">
          <a:solidFill>
            <a:schemeClr val="tx2"/>
          </a:solidFill>
          <a:latin typeface="+mn-lt"/>
          <a:ea typeface="+mn-ea"/>
          <a:cs typeface="+mn-cs"/>
        </a:defRPr>
      </a:lvl4pPr>
      <a:lvl5pPr marL="863997" indent="-215999" algn="l" defTabSz="914396" rtl="0" eaLnBrk="1" latinLnBrk="0" hangingPunct="1">
        <a:lnSpc>
          <a:spcPct val="100000"/>
        </a:lnSpc>
        <a:spcBef>
          <a:spcPts val="500"/>
        </a:spcBef>
        <a:buClr>
          <a:schemeClr val="tx2"/>
        </a:buClr>
        <a:buFont typeface="Arial" panose="020B0604020202020204" pitchFamily="34" charset="0"/>
        <a:buChar char="»"/>
        <a:defRPr lang="en-US" sz="1600" kern="1200" dirty="0">
          <a:solidFill>
            <a:schemeClr val="tx2"/>
          </a:solidFill>
          <a:latin typeface="+mn-lt"/>
          <a:ea typeface="+mn-ea"/>
          <a:cs typeface="+mn-cs"/>
        </a:defRPr>
      </a:lvl5pPr>
      <a:lvl6pPr marL="863997" indent="-215999" algn="l" defTabSz="914396"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6pPr>
      <a:lvl7pPr marL="863997" indent="-215999" algn="l" defTabSz="914396"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7pPr>
      <a:lvl8pPr marL="863997" indent="-215999" algn="l" defTabSz="914396"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8pPr>
      <a:lvl9pPr marL="863997" indent="-215999" algn="l" defTabSz="914396"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9pPr>
    </p:bodyStyle>
    <p:otherStyle>
      <a:defPPr>
        <a:defRPr lang="en-US"/>
      </a:defPPr>
      <a:lvl1pPr marL="0" indent="0" algn="l" defTabSz="914396" rtl="0" eaLnBrk="1" latinLnBrk="0" hangingPunct="1">
        <a:lnSpc>
          <a:spcPct val="110000"/>
        </a:lnSpc>
        <a:spcBef>
          <a:spcPts val="600"/>
        </a:spcBef>
        <a:buFontTx/>
        <a:buNone/>
        <a:defRPr sz="1800" kern="1200">
          <a:solidFill>
            <a:schemeClr val="tx2"/>
          </a:solidFill>
          <a:latin typeface="+mn-lt"/>
          <a:ea typeface="+mn-ea"/>
          <a:cs typeface="+mn-cs"/>
        </a:defRPr>
      </a:lvl1pPr>
      <a:lvl2pPr marL="0" indent="0" algn="l" defTabSz="914396" rtl="0" eaLnBrk="1" latinLnBrk="0" hangingPunct="1">
        <a:lnSpc>
          <a:spcPct val="110000"/>
        </a:lnSpc>
        <a:spcBef>
          <a:spcPts val="600"/>
        </a:spcBef>
        <a:buFontTx/>
        <a:buNone/>
        <a:defRPr sz="1400" kern="1200">
          <a:solidFill>
            <a:schemeClr val="tx2"/>
          </a:solidFill>
          <a:latin typeface="+mn-lt"/>
          <a:ea typeface="+mn-ea"/>
          <a:cs typeface="+mn-cs"/>
        </a:defRPr>
      </a:lvl2pPr>
      <a:lvl3pPr marL="215999" indent="-215999" algn="l" defTabSz="914396" rtl="0" eaLnBrk="1" latinLnBrk="0" hangingPunct="1">
        <a:lnSpc>
          <a:spcPct val="90000"/>
        </a:lnSpc>
        <a:spcBef>
          <a:spcPts val="600"/>
        </a:spcBef>
        <a:buClr>
          <a:schemeClr val="accent1"/>
        </a:buClr>
        <a:buFont typeface="Wingdings" panose="05000000000000000000" pitchFamily="2" charset="2"/>
        <a:buChar char="§"/>
        <a:defRPr sz="1400" kern="1200">
          <a:solidFill>
            <a:schemeClr val="tx2"/>
          </a:solidFill>
          <a:latin typeface="+mn-lt"/>
          <a:ea typeface="+mn-ea"/>
          <a:cs typeface="+mn-cs"/>
        </a:defRPr>
      </a:lvl3pPr>
      <a:lvl4pPr marL="431998" indent="-215999" algn="l" defTabSz="914396"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4pPr>
      <a:lvl5pPr marL="647998" indent="-215999" algn="l" defTabSz="914396"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5pPr>
      <a:lvl6pPr marL="863997" indent="-215999" algn="l" defTabSz="914396"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6pPr>
      <a:lvl7pPr marL="863997" indent="-215999" algn="l" defTabSz="914396"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7pPr>
      <a:lvl8pPr marL="863997" indent="-215999" algn="l" defTabSz="914396"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8pPr>
      <a:lvl9pPr marL="863997" indent="-215999" algn="l" defTabSz="914396"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9pPr>
    </p:otherStyle>
  </p:txStyles>
  <p:extLst>
    <p:ext uri="{27BBF7A9-308A-43DC-89C8-2F10F3537804}">
      <p15:sldGuideLst xmlns:p15="http://schemas.microsoft.com/office/powerpoint/2012/main">
        <p15:guide id="1" orient="horz" pos="210">
          <p15:clr>
            <a:srgbClr val="F26B43"/>
          </p15:clr>
        </p15:guide>
        <p15:guide id="3" orient="horz" pos="890">
          <p15:clr>
            <a:srgbClr val="F26B43"/>
          </p15:clr>
        </p15:guide>
        <p15:guide id="4" orient="horz" pos="3929">
          <p15:clr>
            <a:srgbClr val="F26B43"/>
          </p15:clr>
        </p15:guide>
        <p15:guide id="5" pos="234">
          <p15:clr>
            <a:srgbClr val="F26B43"/>
          </p15:clr>
        </p15:guide>
        <p15:guide id="6" pos="3840">
          <p15:clr>
            <a:srgbClr val="F26B43"/>
          </p15:clr>
        </p15:guide>
        <p15:guide id="8" pos="7446">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hyperlink" Target="https://us.nttdata.com/en/case-studies/case-studies-search-results?KeyWord=Microsoft" TargetMode="External"/><Relationship Id="rId13" Type="http://schemas.openxmlformats.org/officeDocument/2006/relationships/image" Target="../media/image20.jpeg"/><Relationship Id="rId3" Type="http://schemas.openxmlformats.org/officeDocument/2006/relationships/hyperlink" Target="https://azuremarketplace.microsoft.com/en-us/marketplace/apps?page=1&amp;filters=country-unitedstates&amp;search=NTT%20DATA" TargetMode="External"/><Relationship Id="rId7" Type="http://schemas.openxmlformats.org/officeDocument/2006/relationships/hyperlink" Target="https://www.nttdata.com/global/en/media/press-release/2020/june/ntt-data-and-microsoft-announce-strategic-collaboration" TargetMode="External"/><Relationship Id="rId12" Type="http://schemas.openxmlformats.org/officeDocument/2006/relationships/image" Target="../media/image19.png"/><Relationship Id="rId2" Type="http://schemas.openxmlformats.org/officeDocument/2006/relationships/notesSlide" Target="../notesSlides/notesSlide1.xml"/><Relationship Id="rId16" Type="http://schemas.openxmlformats.org/officeDocument/2006/relationships/image" Target="../media/image23.png"/><Relationship Id="rId1" Type="http://schemas.openxmlformats.org/officeDocument/2006/relationships/slideLayout" Target="../slideLayouts/slideLayout72.xml"/><Relationship Id="rId6" Type="http://schemas.openxmlformats.org/officeDocument/2006/relationships/hyperlink" Target="https://news.microsoft.com/2019/12/10/ntt-and-microsoft-form-a-strategic-alliance-to-enable-new-digital-solutions/" TargetMode="External"/><Relationship Id="rId11" Type="http://schemas.openxmlformats.org/officeDocument/2006/relationships/image" Target="../media/image18.jpeg"/><Relationship Id="rId5" Type="http://schemas.openxmlformats.org/officeDocument/2006/relationships/hyperlink" Target="https://appsource.microsoft.com/en-us/marketplace/apps?search=ntt%20data" TargetMode="External"/><Relationship Id="rId15" Type="http://schemas.openxmlformats.org/officeDocument/2006/relationships/image" Target="../media/image22.jpeg"/><Relationship Id="rId10" Type="http://schemas.openxmlformats.org/officeDocument/2006/relationships/image" Target="../media/image17.jpeg"/><Relationship Id="rId4" Type="http://schemas.openxmlformats.org/officeDocument/2006/relationships/hyperlink" Target="https://azuremarketplace.microsoft.com/en-us/marketplace/consulting-services?page=1&amp;search=ntt%20data" TargetMode="External"/><Relationship Id="rId9" Type="http://schemas.openxmlformats.org/officeDocument/2006/relationships/image" Target="../media/image16.png"/><Relationship Id="rId14" Type="http://schemas.openxmlformats.org/officeDocument/2006/relationships/image" Target="../media/image21.jpeg"/></Relationships>
</file>

<file path=ppt/slides/_rels/slide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2.xml"/><Relationship Id="rId1" Type="http://schemas.openxmlformats.org/officeDocument/2006/relationships/slideLayout" Target="../slideLayouts/slideLayout7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9" Type="http://schemas.openxmlformats.org/officeDocument/2006/relationships/image" Target="../media/image30.png"/></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7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1CA555EF-9E0A-8CF3-7B87-AF7E0F09AA16}"/>
              </a:ext>
            </a:extLst>
          </p:cNvPr>
          <p:cNvSpPr/>
          <p:nvPr/>
        </p:nvSpPr>
        <p:spPr>
          <a:xfrm>
            <a:off x="0" y="829261"/>
            <a:ext cx="12192000" cy="664025"/>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lnSpc>
                <a:spcPct val="110000"/>
              </a:lnSpc>
              <a:spcBef>
                <a:spcPts val="600"/>
              </a:spcBef>
            </a:pPr>
            <a:endParaRPr lang="en-US" sz="2000" dirty="0" err="1"/>
          </a:p>
        </p:txBody>
      </p:sp>
      <p:sp>
        <p:nvSpPr>
          <p:cNvPr id="15" name="Rectangle 14">
            <a:extLst>
              <a:ext uri="{FF2B5EF4-FFF2-40B4-BE49-F238E27FC236}">
                <a16:creationId xmlns:a16="http://schemas.microsoft.com/office/drawing/2014/main" id="{978E10E0-6845-A727-2917-63A826A3F4D6}"/>
              </a:ext>
            </a:extLst>
          </p:cNvPr>
          <p:cNvSpPr/>
          <p:nvPr/>
        </p:nvSpPr>
        <p:spPr>
          <a:xfrm>
            <a:off x="10231016" y="721606"/>
            <a:ext cx="1589509" cy="12308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lnSpc>
                <a:spcPct val="110000"/>
              </a:lnSpc>
              <a:spcBef>
                <a:spcPts val="600"/>
              </a:spcBef>
            </a:pPr>
            <a:endParaRPr lang="en-US" sz="2000" dirty="0" err="1"/>
          </a:p>
        </p:txBody>
      </p:sp>
      <p:sp>
        <p:nvSpPr>
          <p:cNvPr id="21" name="Rectangle 20">
            <a:extLst>
              <a:ext uri="{FF2B5EF4-FFF2-40B4-BE49-F238E27FC236}">
                <a16:creationId xmlns:a16="http://schemas.microsoft.com/office/drawing/2014/main" id="{F18C607C-DCA6-4C34-89D6-D96F2C178B4A}"/>
              </a:ext>
            </a:extLst>
          </p:cNvPr>
          <p:cNvSpPr/>
          <p:nvPr/>
        </p:nvSpPr>
        <p:spPr>
          <a:xfrm>
            <a:off x="2833878" y="1606004"/>
            <a:ext cx="2371356" cy="2556241"/>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noAutofit/>
          </a:bodyPr>
          <a:lstStyle/>
          <a:p>
            <a:r>
              <a:rPr kumimoji="1" lang="en-US" sz="1600" b="1" dirty="0">
                <a:solidFill>
                  <a:schemeClr val="bg1"/>
                </a:solidFill>
              </a:rPr>
              <a:t>Capabilities</a:t>
            </a:r>
            <a:endParaRPr kumimoji="1" lang="en-IN" sz="1600" b="1" dirty="0">
              <a:solidFill>
                <a:schemeClr val="bg1"/>
              </a:solidFill>
            </a:endParaRPr>
          </a:p>
        </p:txBody>
      </p:sp>
      <p:sp>
        <p:nvSpPr>
          <p:cNvPr id="22" name="Rectangle 21">
            <a:extLst>
              <a:ext uri="{FF2B5EF4-FFF2-40B4-BE49-F238E27FC236}">
                <a16:creationId xmlns:a16="http://schemas.microsoft.com/office/drawing/2014/main" id="{47CD4409-635F-4ACE-9CE1-67A34E9495D4}"/>
              </a:ext>
            </a:extLst>
          </p:cNvPr>
          <p:cNvSpPr/>
          <p:nvPr/>
        </p:nvSpPr>
        <p:spPr>
          <a:xfrm>
            <a:off x="370840" y="1606004"/>
            <a:ext cx="2371356" cy="475654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noAutofit/>
          </a:bodyPr>
          <a:lstStyle/>
          <a:p>
            <a:r>
              <a:rPr kumimoji="1" lang="en-US" sz="1600" b="1" dirty="0">
                <a:solidFill>
                  <a:schemeClr val="bg1"/>
                </a:solidFill>
              </a:rPr>
              <a:t>Solution Areas</a:t>
            </a:r>
            <a:endParaRPr kumimoji="1" lang="en-IN" sz="1000" b="1" baseline="60000" dirty="0">
              <a:solidFill>
                <a:schemeClr val="bg1"/>
              </a:solidFill>
            </a:endParaRPr>
          </a:p>
        </p:txBody>
      </p:sp>
      <p:sp>
        <p:nvSpPr>
          <p:cNvPr id="23" name="Rectangle 22">
            <a:extLst>
              <a:ext uri="{FF2B5EF4-FFF2-40B4-BE49-F238E27FC236}">
                <a16:creationId xmlns:a16="http://schemas.microsoft.com/office/drawing/2014/main" id="{40DFEDA0-2F55-4A70-97B1-386D035A3C06}"/>
              </a:ext>
            </a:extLst>
          </p:cNvPr>
          <p:cNvSpPr/>
          <p:nvPr/>
        </p:nvSpPr>
        <p:spPr>
          <a:xfrm>
            <a:off x="5296916" y="1606004"/>
            <a:ext cx="2371356" cy="475654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noAutofit/>
          </a:bodyPr>
          <a:lstStyle/>
          <a:p>
            <a:r>
              <a:rPr kumimoji="1" lang="en-US" sz="1600" b="1" dirty="0">
                <a:solidFill>
                  <a:schemeClr val="bg1"/>
                </a:solidFill>
              </a:rPr>
              <a:t>Highlights</a:t>
            </a:r>
            <a:endParaRPr kumimoji="1" lang="en-IN" sz="1600" b="1" dirty="0">
              <a:solidFill>
                <a:schemeClr val="bg1"/>
              </a:solidFill>
            </a:endParaRPr>
          </a:p>
        </p:txBody>
      </p:sp>
      <p:sp>
        <p:nvSpPr>
          <p:cNvPr id="24" name="Rectangle 23">
            <a:extLst>
              <a:ext uri="{FF2B5EF4-FFF2-40B4-BE49-F238E27FC236}">
                <a16:creationId xmlns:a16="http://schemas.microsoft.com/office/drawing/2014/main" id="{529292CD-3523-4A27-A226-89F20F284516}"/>
              </a:ext>
            </a:extLst>
          </p:cNvPr>
          <p:cNvSpPr/>
          <p:nvPr/>
        </p:nvSpPr>
        <p:spPr>
          <a:xfrm>
            <a:off x="7750132" y="1606004"/>
            <a:ext cx="2371356" cy="4756547"/>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noAutofit/>
          </a:bodyPr>
          <a:lstStyle/>
          <a:p>
            <a:r>
              <a:rPr kumimoji="1" lang="en-US" sz="1600" b="1" dirty="0">
                <a:solidFill>
                  <a:schemeClr val="bg1"/>
                </a:solidFill>
              </a:rPr>
              <a:t>Microsoft Services </a:t>
            </a:r>
          </a:p>
        </p:txBody>
      </p:sp>
      <p:sp>
        <p:nvSpPr>
          <p:cNvPr id="26" name="Rectangle 25">
            <a:extLst>
              <a:ext uri="{FF2B5EF4-FFF2-40B4-BE49-F238E27FC236}">
                <a16:creationId xmlns:a16="http://schemas.microsoft.com/office/drawing/2014/main" id="{D06E5EDE-3B65-4729-8FDF-FF0CE161B0EA}"/>
              </a:ext>
            </a:extLst>
          </p:cNvPr>
          <p:cNvSpPr/>
          <p:nvPr/>
        </p:nvSpPr>
        <p:spPr>
          <a:xfrm>
            <a:off x="2833878" y="4224893"/>
            <a:ext cx="2371356" cy="213765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108000" rIns="108000" bIns="108000" numCol="1" spcCol="0" rtlCol="0" fromWordArt="0" anchor="t" anchorCtr="0" forceAA="0" compatLnSpc="1">
            <a:prstTxWarp prst="textNoShape">
              <a:avLst/>
            </a:prstTxWarp>
            <a:noAutofit/>
          </a:bodyPr>
          <a:lstStyle/>
          <a:p>
            <a:r>
              <a:rPr kumimoji="1" lang="en-US" sz="1600" b="1" dirty="0">
                <a:solidFill>
                  <a:schemeClr val="bg1"/>
                </a:solidFill>
              </a:rPr>
              <a:t>Partner Programs</a:t>
            </a:r>
          </a:p>
        </p:txBody>
      </p:sp>
      <p:grpSp>
        <p:nvGrpSpPr>
          <p:cNvPr id="29" name="Group 28">
            <a:extLst>
              <a:ext uri="{FF2B5EF4-FFF2-40B4-BE49-F238E27FC236}">
                <a16:creationId xmlns:a16="http://schemas.microsoft.com/office/drawing/2014/main" id="{4D897E0D-EEE6-4D48-A099-247B4906500A}"/>
              </a:ext>
            </a:extLst>
          </p:cNvPr>
          <p:cNvGrpSpPr/>
          <p:nvPr/>
        </p:nvGrpSpPr>
        <p:grpSpPr>
          <a:xfrm>
            <a:off x="2918606" y="2794461"/>
            <a:ext cx="2201896" cy="567823"/>
            <a:chOff x="2885779" y="2364576"/>
            <a:chExt cx="2168822" cy="446586"/>
          </a:xfrm>
        </p:grpSpPr>
        <p:sp>
          <p:nvSpPr>
            <p:cNvPr id="34" name="Rectangle 33">
              <a:extLst>
                <a:ext uri="{FF2B5EF4-FFF2-40B4-BE49-F238E27FC236}">
                  <a16:creationId xmlns:a16="http://schemas.microsoft.com/office/drawing/2014/main" id="{AC6C4C30-D5C8-4BA0-A0FF-C12023790F1B}"/>
                </a:ext>
              </a:extLst>
            </p:cNvPr>
            <p:cNvSpPr/>
            <p:nvPr/>
          </p:nvSpPr>
          <p:spPr>
            <a:xfrm>
              <a:off x="2885779" y="2364576"/>
              <a:ext cx="891204" cy="44658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r>
                <a:rPr lang="en-US" b="1" dirty="0">
                  <a:solidFill>
                    <a:schemeClr val="accent2"/>
                  </a:solidFill>
                </a:rPr>
                <a:t>27</a:t>
              </a:r>
              <a:r>
                <a:rPr kumimoji="1" lang="en-US" b="1" dirty="0">
                  <a:solidFill>
                    <a:schemeClr val="accent2"/>
                  </a:solidFill>
                </a:rPr>
                <a:t>00+ </a:t>
              </a:r>
              <a:endParaRPr kumimoji="1" lang="en-US" sz="1200" dirty="0">
                <a:solidFill>
                  <a:schemeClr val="accent2"/>
                </a:solidFill>
              </a:endParaRPr>
            </a:p>
          </p:txBody>
        </p:sp>
        <p:sp>
          <p:nvSpPr>
            <p:cNvPr id="36" name="Rectangle 35">
              <a:extLst>
                <a:ext uri="{FF2B5EF4-FFF2-40B4-BE49-F238E27FC236}">
                  <a16:creationId xmlns:a16="http://schemas.microsoft.com/office/drawing/2014/main" id="{F863757A-8E70-4851-9B23-5143BED086BB}"/>
                </a:ext>
              </a:extLst>
            </p:cNvPr>
            <p:cNvSpPr/>
            <p:nvPr/>
          </p:nvSpPr>
          <p:spPr>
            <a:xfrm>
              <a:off x="3749875" y="2364576"/>
              <a:ext cx="1304726" cy="44658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r>
                <a:rPr kumimoji="1" lang="en-US" sz="1200" dirty="0">
                  <a:solidFill>
                    <a:schemeClr val="tx1"/>
                  </a:solidFill>
                </a:rPr>
                <a:t>Microsoft certifications</a:t>
              </a:r>
            </a:p>
          </p:txBody>
        </p:sp>
      </p:grpSp>
      <p:grpSp>
        <p:nvGrpSpPr>
          <p:cNvPr id="28" name="Group 27">
            <a:extLst>
              <a:ext uri="{FF2B5EF4-FFF2-40B4-BE49-F238E27FC236}">
                <a16:creationId xmlns:a16="http://schemas.microsoft.com/office/drawing/2014/main" id="{68D6BA2F-9B15-41C8-877D-50905C32AF2A}"/>
              </a:ext>
            </a:extLst>
          </p:cNvPr>
          <p:cNvGrpSpPr/>
          <p:nvPr/>
        </p:nvGrpSpPr>
        <p:grpSpPr>
          <a:xfrm>
            <a:off x="2918606" y="3435355"/>
            <a:ext cx="2201896" cy="567823"/>
            <a:chOff x="2885781" y="2860621"/>
            <a:chExt cx="2168822" cy="446586"/>
          </a:xfrm>
        </p:grpSpPr>
        <p:sp>
          <p:nvSpPr>
            <p:cNvPr id="35" name="Rectangle 34">
              <a:extLst>
                <a:ext uri="{FF2B5EF4-FFF2-40B4-BE49-F238E27FC236}">
                  <a16:creationId xmlns:a16="http://schemas.microsoft.com/office/drawing/2014/main" id="{87130F8B-D37A-4659-8A97-2CAC50D9B4B4}"/>
                </a:ext>
              </a:extLst>
            </p:cNvPr>
            <p:cNvSpPr/>
            <p:nvPr/>
          </p:nvSpPr>
          <p:spPr>
            <a:xfrm>
              <a:off x="2885781" y="2860621"/>
              <a:ext cx="891204" cy="44658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r>
                <a:rPr kumimoji="1" lang="en-US" b="1" dirty="0">
                  <a:solidFill>
                    <a:schemeClr val="accent2"/>
                  </a:solidFill>
                </a:rPr>
                <a:t>14,000</a:t>
              </a:r>
              <a:endParaRPr kumimoji="1" lang="en-US" sz="1200" dirty="0">
                <a:solidFill>
                  <a:schemeClr val="accent2"/>
                </a:solidFill>
              </a:endParaRPr>
            </a:p>
          </p:txBody>
        </p:sp>
        <p:sp>
          <p:nvSpPr>
            <p:cNvPr id="37" name="Rectangle 36">
              <a:extLst>
                <a:ext uri="{FF2B5EF4-FFF2-40B4-BE49-F238E27FC236}">
                  <a16:creationId xmlns:a16="http://schemas.microsoft.com/office/drawing/2014/main" id="{381147AF-2641-4644-9B3A-69A881999051}"/>
                </a:ext>
              </a:extLst>
            </p:cNvPr>
            <p:cNvSpPr/>
            <p:nvPr/>
          </p:nvSpPr>
          <p:spPr>
            <a:xfrm>
              <a:off x="3749877" y="2860621"/>
              <a:ext cx="1304726" cy="44658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r>
                <a:rPr kumimoji="1" lang="en-US" sz="1200" dirty="0">
                  <a:solidFill>
                    <a:schemeClr val="tx1"/>
                  </a:solidFill>
                </a:rPr>
                <a:t>Microsoft/Java app developers</a:t>
              </a:r>
            </a:p>
          </p:txBody>
        </p:sp>
      </p:grpSp>
      <p:sp>
        <p:nvSpPr>
          <p:cNvPr id="43" name="Rectangle 42">
            <a:extLst>
              <a:ext uri="{FF2B5EF4-FFF2-40B4-BE49-F238E27FC236}">
                <a16:creationId xmlns:a16="http://schemas.microsoft.com/office/drawing/2014/main" id="{D400A595-7C17-4FAB-9E8F-89F027E53DB8}"/>
              </a:ext>
            </a:extLst>
          </p:cNvPr>
          <p:cNvSpPr/>
          <p:nvPr/>
        </p:nvSpPr>
        <p:spPr>
          <a:xfrm>
            <a:off x="2928308" y="4664866"/>
            <a:ext cx="2182494" cy="48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r>
              <a:rPr kumimoji="1" lang="en-US" sz="1400" dirty="0">
                <a:solidFill>
                  <a:schemeClr val="tx1"/>
                </a:solidFill>
              </a:rPr>
              <a:t>​​​​​​​Cloud Solution Provider - Reseller</a:t>
            </a:r>
          </a:p>
        </p:txBody>
      </p:sp>
      <p:sp>
        <p:nvSpPr>
          <p:cNvPr id="44" name="Rectangle 43">
            <a:extLst>
              <a:ext uri="{FF2B5EF4-FFF2-40B4-BE49-F238E27FC236}">
                <a16:creationId xmlns:a16="http://schemas.microsoft.com/office/drawing/2014/main" id="{37A7AE2E-95F9-4388-BA3E-B51728AA094B}"/>
              </a:ext>
            </a:extLst>
          </p:cNvPr>
          <p:cNvSpPr/>
          <p:nvPr/>
        </p:nvSpPr>
        <p:spPr>
          <a:xfrm>
            <a:off x="2928308" y="5213514"/>
            <a:ext cx="2182494" cy="48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r>
              <a:rPr kumimoji="1" lang="en-US" sz="1400" dirty="0">
                <a:solidFill>
                  <a:schemeClr val="tx1"/>
                </a:solidFill>
              </a:rPr>
              <a:t>Azure Marketplace for </a:t>
            </a:r>
            <a:r>
              <a:rPr kumimoji="1" lang="en-US" sz="1400" dirty="0">
                <a:solidFill>
                  <a:schemeClr val="accent2"/>
                </a:solidFill>
                <a:hlinkClick r:id="rId3">
                  <a:extLst>
                    <a:ext uri="{A12FA001-AC4F-418D-AE19-62706E023703}">
                      <ahyp:hlinkClr xmlns:ahyp="http://schemas.microsoft.com/office/drawing/2018/hyperlinkcolor" val="tx"/>
                    </a:ext>
                  </a:extLst>
                </a:hlinkClick>
              </a:rPr>
              <a:t>Apps</a:t>
            </a:r>
            <a:r>
              <a:rPr kumimoji="1" lang="en-US" sz="1400" dirty="0">
                <a:solidFill>
                  <a:schemeClr val="tx1"/>
                </a:solidFill>
              </a:rPr>
              <a:t> &amp; </a:t>
            </a:r>
            <a:r>
              <a:rPr kumimoji="1" lang="en-US" sz="1400" dirty="0">
                <a:solidFill>
                  <a:schemeClr val="accent2"/>
                </a:solidFill>
                <a:hlinkClick r:id="rId4">
                  <a:extLst>
                    <a:ext uri="{A12FA001-AC4F-418D-AE19-62706E023703}">
                      <ahyp:hlinkClr xmlns:ahyp="http://schemas.microsoft.com/office/drawing/2018/hyperlinkcolor" val="tx"/>
                    </a:ext>
                  </a:extLst>
                </a:hlinkClick>
              </a:rPr>
              <a:t>Consulting</a:t>
            </a:r>
            <a:r>
              <a:rPr kumimoji="1" lang="en-US" sz="1400" dirty="0">
                <a:solidFill>
                  <a:schemeClr val="tx1"/>
                </a:solidFill>
              </a:rPr>
              <a:t>​​​​​​​​​​​​​​</a:t>
            </a:r>
          </a:p>
        </p:txBody>
      </p:sp>
      <p:sp>
        <p:nvSpPr>
          <p:cNvPr id="45" name="Rectangle 44">
            <a:extLst>
              <a:ext uri="{FF2B5EF4-FFF2-40B4-BE49-F238E27FC236}">
                <a16:creationId xmlns:a16="http://schemas.microsoft.com/office/drawing/2014/main" id="{407F3109-E888-4454-8AE0-68CD97971355}"/>
              </a:ext>
            </a:extLst>
          </p:cNvPr>
          <p:cNvSpPr/>
          <p:nvPr/>
        </p:nvSpPr>
        <p:spPr>
          <a:xfrm>
            <a:off x="2928308" y="5762161"/>
            <a:ext cx="2182494" cy="4860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r>
              <a:rPr kumimoji="1" lang="en-US" sz="1400" dirty="0">
                <a:solidFill>
                  <a:schemeClr val="accent2"/>
                </a:solidFill>
                <a:hlinkClick r:id="rId5">
                  <a:extLst>
                    <a:ext uri="{A12FA001-AC4F-418D-AE19-62706E023703}">
                      <ahyp:hlinkClr xmlns:ahyp="http://schemas.microsoft.com/office/drawing/2018/hyperlinkcolor" val="tx"/>
                    </a:ext>
                  </a:extLst>
                </a:hlinkClick>
              </a:rPr>
              <a:t>Microsoft AppSource </a:t>
            </a:r>
            <a:r>
              <a:rPr kumimoji="1" lang="en-US" sz="1400" dirty="0">
                <a:solidFill>
                  <a:schemeClr val="tx1"/>
                </a:solidFill>
              </a:rPr>
              <a:t>Provider</a:t>
            </a:r>
          </a:p>
        </p:txBody>
      </p:sp>
      <p:sp>
        <p:nvSpPr>
          <p:cNvPr id="54" name="Rectangle 53">
            <a:extLst>
              <a:ext uri="{FF2B5EF4-FFF2-40B4-BE49-F238E27FC236}">
                <a16:creationId xmlns:a16="http://schemas.microsoft.com/office/drawing/2014/main" id="{11E4D8F0-30EA-4013-9EF3-3C58F5AA19C9}"/>
              </a:ext>
            </a:extLst>
          </p:cNvPr>
          <p:cNvSpPr/>
          <p:nvPr/>
        </p:nvSpPr>
        <p:spPr>
          <a:xfrm>
            <a:off x="5378995" y="3435355"/>
            <a:ext cx="2204546" cy="5891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r>
              <a:rPr kumimoji="1" lang="en-US" sz="1400" dirty="0">
                <a:solidFill>
                  <a:schemeClr val="tx1"/>
                </a:solidFill>
              </a:rPr>
              <a:t>Microsoft Azure Expert MSP </a:t>
            </a:r>
          </a:p>
        </p:txBody>
      </p:sp>
      <p:sp>
        <p:nvSpPr>
          <p:cNvPr id="59" name="Rectangle 58">
            <a:extLst>
              <a:ext uri="{FF2B5EF4-FFF2-40B4-BE49-F238E27FC236}">
                <a16:creationId xmlns:a16="http://schemas.microsoft.com/office/drawing/2014/main" id="{826FC8F1-4327-45B6-AE41-6C36010A7EE4}"/>
              </a:ext>
            </a:extLst>
          </p:cNvPr>
          <p:cNvSpPr/>
          <p:nvPr/>
        </p:nvSpPr>
        <p:spPr>
          <a:xfrm>
            <a:off x="5378995" y="2095315"/>
            <a:ext cx="2204546" cy="5891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r>
              <a:rPr lang="en-US" sz="1400" dirty="0">
                <a:solidFill>
                  <a:schemeClr val="accent2"/>
                </a:solidFill>
                <a:hlinkClick r:id="rId6">
                  <a:extLst>
                    <a:ext uri="{A12FA001-AC4F-418D-AE19-62706E023703}">
                      <ahyp:hlinkClr xmlns:ahyp="http://schemas.microsoft.com/office/drawing/2018/hyperlinkcolor" val="tx"/>
                    </a:ext>
                  </a:extLst>
                </a:hlinkClick>
              </a:rPr>
              <a:t>Global Strategic Alliance Agreement</a:t>
            </a:r>
            <a:endParaRPr kumimoji="1" lang="en-US" sz="1400" dirty="0">
              <a:solidFill>
                <a:schemeClr val="accent2"/>
              </a:solidFill>
            </a:endParaRPr>
          </a:p>
        </p:txBody>
      </p:sp>
      <p:sp>
        <p:nvSpPr>
          <p:cNvPr id="64" name="Rectangle 63">
            <a:extLst>
              <a:ext uri="{FF2B5EF4-FFF2-40B4-BE49-F238E27FC236}">
                <a16:creationId xmlns:a16="http://schemas.microsoft.com/office/drawing/2014/main" id="{DF37587D-B83A-405D-9880-E2FC5E0F9685}"/>
              </a:ext>
            </a:extLst>
          </p:cNvPr>
          <p:cNvSpPr/>
          <p:nvPr/>
        </p:nvSpPr>
        <p:spPr>
          <a:xfrm>
            <a:off x="7844562" y="2095315"/>
            <a:ext cx="2182494" cy="46250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r>
              <a:rPr kumimoji="1" lang="en-US" sz="1400" dirty="0">
                <a:solidFill>
                  <a:schemeClr val="tx1"/>
                </a:solidFill>
              </a:rPr>
              <a:t>Cloud Transformation</a:t>
            </a:r>
          </a:p>
        </p:txBody>
      </p:sp>
      <p:sp>
        <p:nvSpPr>
          <p:cNvPr id="65" name="Rectangle 64">
            <a:extLst>
              <a:ext uri="{FF2B5EF4-FFF2-40B4-BE49-F238E27FC236}">
                <a16:creationId xmlns:a16="http://schemas.microsoft.com/office/drawing/2014/main" id="{4FA94BB6-370E-408E-AC2A-8A96C2512030}"/>
              </a:ext>
            </a:extLst>
          </p:cNvPr>
          <p:cNvSpPr/>
          <p:nvPr/>
        </p:nvSpPr>
        <p:spPr>
          <a:xfrm>
            <a:off x="7844562" y="2714191"/>
            <a:ext cx="2182494" cy="46250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r>
              <a:rPr kumimoji="1" lang="en-IN" sz="1400" dirty="0">
                <a:solidFill>
                  <a:schemeClr val="tx1"/>
                </a:solidFill>
              </a:rPr>
              <a:t>Modern Workplace</a:t>
            </a:r>
          </a:p>
        </p:txBody>
      </p:sp>
      <p:sp>
        <p:nvSpPr>
          <p:cNvPr id="66" name="Rectangle 65">
            <a:extLst>
              <a:ext uri="{FF2B5EF4-FFF2-40B4-BE49-F238E27FC236}">
                <a16:creationId xmlns:a16="http://schemas.microsoft.com/office/drawing/2014/main" id="{96A57956-2DA2-48D1-9CD9-1D4916BA4D0C}"/>
              </a:ext>
            </a:extLst>
          </p:cNvPr>
          <p:cNvSpPr/>
          <p:nvPr/>
        </p:nvSpPr>
        <p:spPr>
          <a:xfrm>
            <a:off x="7844562" y="3333067"/>
            <a:ext cx="2182494" cy="46250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r>
              <a:rPr kumimoji="1" lang="en-US" sz="1400" dirty="0">
                <a:solidFill>
                  <a:schemeClr val="tx1"/>
                </a:solidFill>
              </a:rPr>
              <a:t>Hybrid Infrastructure</a:t>
            </a:r>
          </a:p>
        </p:txBody>
      </p:sp>
      <p:sp>
        <p:nvSpPr>
          <p:cNvPr id="67" name="Rectangle 66">
            <a:extLst>
              <a:ext uri="{FF2B5EF4-FFF2-40B4-BE49-F238E27FC236}">
                <a16:creationId xmlns:a16="http://schemas.microsoft.com/office/drawing/2014/main" id="{D145CCD1-F6C7-45B4-BDF2-040C2DB12BE0}"/>
              </a:ext>
            </a:extLst>
          </p:cNvPr>
          <p:cNvSpPr/>
          <p:nvPr/>
        </p:nvSpPr>
        <p:spPr>
          <a:xfrm>
            <a:off x="7844562" y="3951943"/>
            <a:ext cx="2182494" cy="46250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r>
              <a:rPr kumimoji="1" lang="en-US" sz="1400" dirty="0">
                <a:solidFill>
                  <a:schemeClr val="tx1"/>
                </a:solidFill>
              </a:rPr>
              <a:t>Security</a:t>
            </a:r>
          </a:p>
        </p:txBody>
      </p:sp>
      <p:grpSp>
        <p:nvGrpSpPr>
          <p:cNvPr id="11" name="Group 10">
            <a:extLst>
              <a:ext uri="{FF2B5EF4-FFF2-40B4-BE49-F238E27FC236}">
                <a16:creationId xmlns:a16="http://schemas.microsoft.com/office/drawing/2014/main" id="{91AE27D8-8D21-0D48-DB2C-0B80D6E9EED4}"/>
              </a:ext>
            </a:extLst>
          </p:cNvPr>
          <p:cNvGrpSpPr/>
          <p:nvPr/>
        </p:nvGrpSpPr>
        <p:grpSpPr>
          <a:xfrm>
            <a:off x="466780" y="2095315"/>
            <a:ext cx="2182494" cy="4152846"/>
            <a:chOff x="420591" y="2133563"/>
            <a:chExt cx="2149712" cy="3628789"/>
          </a:xfrm>
        </p:grpSpPr>
        <p:sp>
          <p:nvSpPr>
            <p:cNvPr id="77" name="Rectangle 76">
              <a:extLst>
                <a:ext uri="{FF2B5EF4-FFF2-40B4-BE49-F238E27FC236}">
                  <a16:creationId xmlns:a16="http://schemas.microsoft.com/office/drawing/2014/main" id="{B728681A-820C-457A-8113-5EDDBB9D0A8D}"/>
                </a:ext>
              </a:extLst>
            </p:cNvPr>
            <p:cNvSpPr/>
            <p:nvPr/>
          </p:nvSpPr>
          <p:spPr>
            <a:xfrm>
              <a:off x="420591" y="2133563"/>
              <a:ext cx="2149712" cy="60454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r>
                <a:rPr lang="en-US" sz="1400" dirty="0">
                  <a:solidFill>
                    <a:schemeClr val="tx1"/>
                  </a:solidFill>
                </a:rPr>
                <a:t>Business Applications</a:t>
              </a:r>
              <a:endParaRPr kumimoji="1" lang="en-US" sz="1400" dirty="0">
                <a:solidFill>
                  <a:schemeClr val="tx1"/>
                </a:solidFill>
              </a:endParaRPr>
            </a:p>
          </p:txBody>
        </p:sp>
        <p:sp>
          <p:nvSpPr>
            <p:cNvPr id="78" name="Rectangle 77">
              <a:extLst>
                <a:ext uri="{FF2B5EF4-FFF2-40B4-BE49-F238E27FC236}">
                  <a16:creationId xmlns:a16="http://schemas.microsoft.com/office/drawing/2014/main" id="{35C2E797-7379-407E-B93F-7B01F170EBDC}"/>
                </a:ext>
              </a:extLst>
            </p:cNvPr>
            <p:cNvSpPr/>
            <p:nvPr/>
          </p:nvSpPr>
          <p:spPr>
            <a:xfrm>
              <a:off x="420591" y="2889625"/>
              <a:ext cx="2149712" cy="60454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r>
                <a:rPr lang="en-US" sz="1400" dirty="0">
                  <a:solidFill>
                    <a:schemeClr val="tx1"/>
                  </a:solidFill>
                </a:rPr>
                <a:t>Data &amp; AI</a:t>
              </a:r>
              <a:endParaRPr kumimoji="1" lang="en-US" sz="1400" dirty="0">
                <a:solidFill>
                  <a:schemeClr val="tx1"/>
                </a:solidFill>
              </a:endParaRPr>
            </a:p>
          </p:txBody>
        </p:sp>
        <p:sp>
          <p:nvSpPr>
            <p:cNvPr id="79" name="Rectangle 78">
              <a:extLst>
                <a:ext uri="{FF2B5EF4-FFF2-40B4-BE49-F238E27FC236}">
                  <a16:creationId xmlns:a16="http://schemas.microsoft.com/office/drawing/2014/main" id="{3657378E-9FCA-4F9D-A5E1-B110B560F910}"/>
                </a:ext>
              </a:extLst>
            </p:cNvPr>
            <p:cNvSpPr/>
            <p:nvPr/>
          </p:nvSpPr>
          <p:spPr>
            <a:xfrm>
              <a:off x="420591" y="3645687"/>
              <a:ext cx="2149712" cy="60454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r>
                <a:rPr lang="en-US" sz="1400" dirty="0">
                  <a:solidFill>
                    <a:schemeClr val="tx1"/>
                  </a:solidFill>
                </a:rPr>
                <a:t>Digital &amp; App Innovation</a:t>
              </a:r>
              <a:endParaRPr kumimoji="1" lang="en-US" sz="1400" dirty="0">
                <a:solidFill>
                  <a:schemeClr val="tx1"/>
                </a:solidFill>
              </a:endParaRPr>
            </a:p>
          </p:txBody>
        </p:sp>
        <p:sp>
          <p:nvSpPr>
            <p:cNvPr id="80" name="Rectangle 79">
              <a:extLst>
                <a:ext uri="{FF2B5EF4-FFF2-40B4-BE49-F238E27FC236}">
                  <a16:creationId xmlns:a16="http://schemas.microsoft.com/office/drawing/2014/main" id="{E0356DEA-DA57-4731-8C48-C06856E4AACB}"/>
                </a:ext>
              </a:extLst>
            </p:cNvPr>
            <p:cNvSpPr/>
            <p:nvPr/>
          </p:nvSpPr>
          <p:spPr>
            <a:xfrm>
              <a:off x="420591" y="4401749"/>
              <a:ext cx="2149712" cy="60454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r>
                <a:rPr lang="en-US" sz="1400" dirty="0">
                  <a:solidFill>
                    <a:schemeClr val="tx1"/>
                  </a:solidFill>
                </a:rPr>
                <a:t>Infrastructure</a:t>
              </a:r>
              <a:endParaRPr kumimoji="1" lang="en-US" sz="1400" dirty="0">
                <a:solidFill>
                  <a:schemeClr val="tx1"/>
                </a:solidFill>
              </a:endParaRPr>
            </a:p>
          </p:txBody>
        </p:sp>
        <p:sp>
          <p:nvSpPr>
            <p:cNvPr id="81" name="Rectangle 80">
              <a:extLst>
                <a:ext uri="{FF2B5EF4-FFF2-40B4-BE49-F238E27FC236}">
                  <a16:creationId xmlns:a16="http://schemas.microsoft.com/office/drawing/2014/main" id="{2267BEF0-ECBB-471E-B5E1-EA9F6E202302}"/>
                </a:ext>
              </a:extLst>
            </p:cNvPr>
            <p:cNvSpPr/>
            <p:nvPr/>
          </p:nvSpPr>
          <p:spPr>
            <a:xfrm>
              <a:off x="420591" y="5157811"/>
              <a:ext cx="2149712" cy="60454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r>
                <a:rPr lang="en-US" sz="1400" dirty="0">
                  <a:solidFill>
                    <a:schemeClr val="tx1"/>
                  </a:solidFill>
                </a:rPr>
                <a:t>Security</a:t>
              </a:r>
              <a:endParaRPr kumimoji="1" lang="en-US" sz="1400" dirty="0">
                <a:solidFill>
                  <a:schemeClr val="tx1"/>
                </a:solidFill>
              </a:endParaRPr>
            </a:p>
          </p:txBody>
        </p:sp>
      </p:grpSp>
      <p:sp>
        <p:nvSpPr>
          <p:cNvPr id="91" name="Rectangle 90">
            <a:extLst>
              <a:ext uri="{FF2B5EF4-FFF2-40B4-BE49-F238E27FC236}">
                <a16:creationId xmlns:a16="http://schemas.microsoft.com/office/drawing/2014/main" id="{6B2EAF14-D682-4714-889C-CB442FA850C8}"/>
              </a:ext>
            </a:extLst>
          </p:cNvPr>
          <p:cNvSpPr/>
          <p:nvPr/>
        </p:nvSpPr>
        <p:spPr>
          <a:xfrm>
            <a:off x="7844562" y="4570819"/>
            <a:ext cx="2182494" cy="46250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r>
              <a:rPr kumimoji="1" lang="en-US" sz="1400" dirty="0">
                <a:solidFill>
                  <a:schemeClr val="tx1"/>
                </a:solidFill>
              </a:rPr>
              <a:t>Application Development</a:t>
            </a:r>
          </a:p>
        </p:txBody>
      </p:sp>
      <p:sp>
        <p:nvSpPr>
          <p:cNvPr id="92" name="Rectangle 91">
            <a:extLst>
              <a:ext uri="{FF2B5EF4-FFF2-40B4-BE49-F238E27FC236}">
                <a16:creationId xmlns:a16="http://schemas.microsoft.com/office/drawing/2014/main" id="{8B278BFD-FB8A-420B-BE43-1A8303E41D2F}"/>
              </a:ext>
            </a:extLst>
          </p:cNvPr>
          <p:cNvSpPr/>
          <p:nvPr/>
        </p:nvSpPr>
        <p:spPr>
          <a:xfrm>
            <a:off x="7833755" y="5189695"/>
            <a:ext cx="2182494" cy="46250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r>
              <a:rPr kumimoji="1" lang="en-US" sz="1400" dirty="0">
                <a:solidFill>
                  <a:schemeClr val="tx1"/>
                </a:solidFill>
              </a:rPr>
              <a:t>Microsoft Dynamics</a:t>
            </a:r>
          </a:p>
        </p:txBody>
      </p:sp>
      <p:sp>
        <p:nvSpPr>
          <p:cNvPr id="99" name="Rectangle 98">
            <a:extLst>
              <a:ext uri="{FF2B5EF4-FFF2-40B4-BE49-F238E27FC236}">
                <a16:creationId xmlns:a16="http://schemas.microsoft.com/office/drawing/2014/main" id="{0CEA6F90-B95B-48E3-812D-4EE8B42CC37E}"/>
              </a:ext>
            </a:extLst>
          </p:cNvPr>
          <p:cNvSpPr/>
          <p:nvPr/>
        </p:nvSpPr>
        <p:spPr>
          <a:xfrm>
            <a:off x="7833755" y="5808571"/>
            <a:ext cx="2182494" cy="46250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r>
              <a:rPr kumimoji="1" lang="en-US" sz="1400" dirty="0">
                <a:solidFill>
                  <a:schemeClr val="tx1"/>
                </a:solidFill>
              </a:rPr>
              <a:t>Data Architecture Modernization</a:t>
            </a:r>
          </a:p>
        </p:txBody>
      </p:sp>
      <p:sp>
        <p:nvSpPr>
          <p:cNvPr id="102" name="Rectangle 101">
            <a:extLst>
              <a:ext uri="{FF2B5EF4-FFF2-40B4-BE49-F238E27FC236}">
                <a16:creationId xmlns:a16="http://schemas.microsoft.com/office/drawing/2014/main" id="{FDBD6460-9452-4C0D-91FF-479AFBD9A191}"/>
              </a:ext>
            </a:extLst>
          </p:cNvPr>
          <p:cNvSpPr/>
          <p:nvPr/>
        </p:nvSpPr>
        <p:spPr>
          <a:xfrm>
            <a:off x="5384404" y="2753821"/>
            <a:ext cx="2204546" cy="58913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r>
              <a:rPr kumimoji="1" lang="en-US" sz="1400" dirty="0">
                <a:solidFill>
                  <a:schemeClr val="accent2"/>
                </a:solidFill>
                <a:hlinkClick r:id="rId7">
                  <a:extLst>
                    <a:ext uri="{A12FA001-AC4F-418D-AE19-62706E023703}">
                      <ahyp:hlinkClr xmlns:ahyp="http://schemas.microsoft.com/office/drawing/2018/hyperlinkcolor" val="tx"/>
                    </a:ext>
                  </a:extLst>
                </a:hlinkClick>
              </a:rPr>
              <a:t>Global Strategic Collaboration Agreement</a:t>
            </a:r>
            <a:endParaRPr kumimoji="1" lang="en-US" sz="1400" dirty="0">
              <a:solidFill>
                <a:schemeClr val="accent2"/>
              </a:solidFill>
            </a:endParaRPr>
          </a:p>
        </p:txBody>
      </p:sp>
      <p:sp>
        <p:nvSpPr>
          <p:cNvPr id="55" name="Rectangle 54">
            <a:extLst>
              <a:ext uri="{FF2B5EF4-FFF2-40B4-BE49-F238E27FC236}">
                <a16:creationId xmlns:a16="http://schemas.microsoft.com/office/drawing/2014/main" id="{B26777DC-FD6C-4535-86C2-C25994F1E1C0}"/>
              </a:ext>
            </a:extLst>
          </p:cNvPr>
          <p:cNvSpPr/>
          <p:nvPr/>
        </p:nvSpPr>
        <p:spPr>
          <a:xfrm>
            <a:off x="5378995" y="4116890"/>
            <a:ext cx="2204546" cy="213127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72000" rIns="72000" bIns="72000" numCol="1" spcCol="0" rtlCol="0" fromWordArt="0" anchor="t" anchorCtr="0" forceAA="0" compatLnSpc="1">
            <a:prstTxWarp prst="textNoShape">
              <a:avLst/>
            </a:prstTxWarp>
            <a:noAutofit/>
          </a:bodyPr>
          <a:lstStyle/>
          <a:p>
            <a:r>
              <a:rPr kumimoji="1" lang="en-US" sz="1400" dirty="0">
                <a:solidFill>
                  <a:schemeClr val="tx1"/>
                </a:solidFill>
              </a:rPr>
              <a:t>Advanced Specializations</a:t>
            </a:r>
          </a:p>
        </p:txBody>
      </p:sp>
      <p:grpSp>
        <p:nvGrpSpPr>
          <p:cNvPr id="105" name="Group 104">
            <a:extLst>
              <a:ext uri="{FF2B5EF4-FFF2-40B4-BE49-F238E27FC236}">
                <a16:creationId xmlns:a16="http://schemas.microsoft.com/office/drawing/2014/main" id="{6988D278-A806-4E5E-9D86-B229FC2B43D7}"/>
              </a:ext>
            </a:extLst>
          </p:cNvPr>
          <p:cNvGrpSpPr/>
          <p:nvPr/>
        </p:nvGrpSpPr>
        <p:grpSpPr>
          <a:xfrm>
            <a:off x="2918606" y="2095315"/>
            <a:ext cx="2201896" cy="619858"/>
            <a:chOff x="2919066" y="3356992"/>
            <a:chExt cx="2168822" cy="619858"/>
          </a:xfrm>
        </p:grpSpPr>
        <p:sp>
          <p:nvSpPr>
            <p:cNvPr id="106" name="Rectangle 105">
              <a:extLst>
                <a:ext uri="{FF2B5EF4-FFF2-40B4-BE49-F238E27FC236}">
                  <a16:creationId xmlns:a16="http://schemas.microsoft.com/office/drawing/2014/main" id="{8F7F2431-ADC6-40F5-8A19-BF5D6311B977}"/>
                </a:ext>
              </a:extLst>
            </p:cNvPr>
            <p:cNvSpPr/>
            <p:nvPr/>
          </p:nvSpPr>
          <p:spPr>
            <a:xfrm>
              <a:off x="2919066" y="3356992"/>
              <a:ext cx="891204" cy="6198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algn="ctr"/>
              <a:r>
                <a:rPr kumimoji="1" lang="en-US" b="1" dirty="0">
                  <a:solidFill>
                    <a:schemeClr val="accent2"/>
                  </a:solidFill>
                </a:rPr>
                <a:t>4300+</a:t>
              </a:r>
              <a:endParaRPr kumimoji="1" lang="en-US" sz="1200" dirty="0">
                <a:solidFill>
                  <a:schemeClr val="accent2"/>
                </a:solidFill>
              </a:endParaRPr>
            </a:p>
          </p:txBody>
        </p:sp>
        <p:sp>
          <p:nvSpPr>
            <p:cNvPr id="107" name="Rectangle 106">
              <a:extLst>
                <a:ext uri="{FF2B5EF4-FFF2-40B4-BE49-F238E27FC236}">
                  <a16:creationId xmlns:a16="http://schemas.microsoft.com/office/drawing/2014/main" id="{73A3B199-EC7A-4E65-9A9D-5F2C4A77A5EE}"/>
                </a:ext>
              </a:extLst>
            </p:cNvPr>
            <p:cNvSpPr/>
            <p:nvPr/>
          </p:nvSpPr>
          <p:spPr>
            <a:xfrm>
              <a:off x="3783162" y="3356992"/>
              <a:ext cx="1304726" cy="61985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r>
                <a:rPr kumimoji="1" lang="en-US" sz="1200" dirty="0">
                  <a:solidFill>
                    <a:schemeClr val="tx1"/>
                  </a:solidFill>
                </a:rPr>
                <a:t>Specialized Microsoft consultants</a:t>
              </a:r>
            </a:p>
          </p:txBody>
        </p:sp>
      </p:grpSp>
      <p:grpSp>
        <p:nvGrpSpPr>
          <p:cNvPr id="12" name="Group 11">
            <a:extLst>
              <a:ext uri="{FF2B5EF4-FFF2-40B4-BE49-F238E27FC236}">
                <a16:creationId xmlns:a16="http://schemas.microsoft.com/office/drawing/2014/main" id="{4BF65B37-8306-1E34-2210-3BC9FCA9E92E}"/>
              </a:ext>
            </a:extLst>
          </p:cNvPr>
          <p:cNvGrpSpPr/>
          <p:nvPr/>
        </p:nvGrpSpPr>
        <p:grpSpPr>
          <a:xfrm>
            <a:off x="5448391" y="4558681"/>
            <a:ext cx="2060628" cy="1598613"/>
            <a:chOff x="5427754" y="4596929"/>
            <a:chExt cx="2029676" cy="1496943"/>
          </a:xfrm>
          <a:solidFill>
            <a:schemeClr val="bg1">
              <a:lumMod val="85000"/>
            </a:schemeClr>
          </a:solidFill>
        </p:grpSpPr>
        <p:sp>
          <p:nvSpPr>
            <p:cNvPr id="103" name="Rectangle 102">
              <a:extLst>
                <a:ext uri="{FF2B5EF4-FFF2-40B4-BE49-F238E27FC236}">
                  <a16:creationId xmlns:a16="http://schemas.microsoft.com/office/drawing/2014/main" id="{375491F4-A988-45A8-9C78-8B583C774D80}"/>
                </a:ext>
              </a:extLst>
            </p:cNvPr>
            <p:cNvSpPr/>
            <p:nvPr/>
          </p:nvSpPr>
          <p:spPr>
            <a:xfrm>
              <a:off x="5427754" y="5765512"/>
              <a:ext cx="2029676" cy="328360"/>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nSpc>
                  <a:spcPts val="1400"/>
                </a:lnSpc>
                <a:spcAft>
                  <a:spcPts val="600"/>
                </a:spcAft>
              </a:pPr>
              <a:r>
                <a:rPr kumimoji="1" lang="en-US" sz="1100" dirty="0">
                  <a:solidFill>
                    <a:schemeClr val="tx1"/>
                  </a:solidFill>
                </a:rPr>
                <a:t>SAP on Microsoft Azure</a:t>
              </a:r>
            </a:p>
          </p:txBody>
        </p:sp>
        <p:sp>
          <p:nvSpPr>
            <p:cNvPr id="6" name="Rectangle 5">
              <a:extLst>
                <a:ext uri="{FF2B5EF4-FFF2-40B4-BE49-F238E27FC236}">
                  <a16:creationId xmlns:a16="http://schemas.microsoft.com/office/drawing/2014/main" id="{BEAB8193-9AAF-AA4D-86D7-1BB79B2EED05}"/>
                </a:ext>
              </a:extLst>
            </p:cNvPr>
            <p:cNvSpPr/>
            <p:nvPr/>
          </p:nvSpPr>
          <p:spPr>
            <a:xfrm>
              <a:off x="5427754" y="5184175"/>
              <a:ext cx="2029676" cy="47830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nSpc>
                  <a:spcPts val="1400"/>
                </a:lnSpc>
                <a:spcAft>
                  <a:spcPts val="600"/>
                </a:spcAft>
              </a:pPr>
              <a:r>
                <a:rPr kumimoji="1" lang="en-US" sz="1100" dirty="0">
                  <a:solidFill>
                    <a:schemeClr val="tx1"/>
                  </a:solidFill>
                </a:rPr>
                <a:t>Infra &amp; Database Migration to Microsoft Azure</a:t>
              </a:r>
            </a:p>
          </p:txBody>
        </p:sp>
        <p:sp>
          <p:nvSpPr>
            <p:cNvPr id="7" name="Rectangle 6">
              <a:extLst>
                <a:ext uri="{FF2B5EF4-FFF2-40B4-BE49-F238E27FC236}">
                  <a16:creationId xmlns:a16="http://schemas.microsoft.com/office/drawing/2014/main" id="{8E9E21F4-B744-F6EC-7ED5-374ADCD0163D}"/>
                </a:ext>
              </a:extLst>
            </p:cNvPr>
            <p:cNvSpPr/>
            <p:nvPr/>
          </p:nvSpPr>
          <p:spPr>
            <a:xfrm>
              <a:off x="5427754" y="4596929"/>
              <a:ext cx="2029676" cy="478306"/>
            </a:xfrm>
            <a:prstGeom prst="rect">
              <a:avLst/>
            </a:prstGeom>
            <a:grpFill/>
            <a:ln>
              <a:no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08000" tIns="108000" rIns="108000" bIns="108000" numCol="1" spcCol="0" rtlCol="0" fromWordArt="0" anchor="ctr" anchorCtr="0" forceAA="0" compatLnSpc="1">
              <a:prstTxWarp prst="textNoShape">
                <a:avLst/>
              </a:prstTxWarp>
              <a:noAutofit/>
            </a:bodyPr>
            <a:lstStyle/>
            <a:p>
              <a:pPr>
                <a:lnSpc>
                  <a:spcPts val="1400"/>
                </a:lnSpc>
                <a:spcAft>
                  <a:spcPts val="600"/>
                </a:spcAft>
              </a:pPr>
              <a:r>
                <a:rPr kumimoji="1" lang="en-US" sz="1100" dirty="0">
                  <a:solidFill>
                    <a:schemeClr val="tx1"/>
                  </a:solidFill>
                </a:rPr>
                <a:t>Cloud Security</a:t>
              </a:r>
            </a:p>
          </p:txBody>
        </p:sp>
      </p:grpSp>
      <p:sp>
        <p:nvSpPr>
          <p:cNvPr id="5" name="Title 4">
            <a:extLst>
              <a:ext uri="{FF2B5EF4-FFF2-40B4-BE49-F238E27FC236}">
                <a16:creationId xmlns:a16="http://schemas.microsoft.com/office/drawing/2014/main" id="{3492CAB0-9AA1-49CF-A7D5-E01D919D1C88}"/>
              </a:ext>
            </a:extLst>
          </p:cNvPr>
          <p:cNvSpPr>
            <a:spLocks noGrp="1"/>
          </p:cNvSpPr>
          <p:nvPr>
            <p:ph type="title"/>
          </p:nvPr>
        </p:nvSpPr>
        <p:spPr/>
        <p:txBody>
          <a:bodyPr/>
          <a:lstStyle/>
          <a:p>
            <a:r>
              <a:rPr lang="en-IN" dirty="0"/>
              <a:t>Microsoft Strategic Alliance Partnership</a:t>
            </a:r>
            <a:endParaRPr lang="en-US" dirty="0"/>
          </a:p>
        </p:txBody>
      </p:sp>
      <p:sp>
        <p:nvSpPr>
          <p:cNvPr id="10" name="Text Placeholder 9">
            <a:extLst>
              <a:ext uri="{FF2B5EF4-FFF2-40B4-BE49-F238E27FC236}">
                <a16:creationId xmlns:a16="http://schemas.microsoft.com/office/drawing/2014/main" id="{915C410D-A961-4BF5-B342-938CC5E675EC}"/>
              </a:ext>
            </a:extLst>
          </p:cNvPr>
          <p:cNvSpPr>
            <a:spLocks noGrp="1"/>
          </p:cNvSpPr>
          <p:nvPr>
            <p:ph idx="4294967295"/>
          </p:nvPr>
        </p:nvSpPr>
        <p:spPr>
          <a:xfrm>
            <a:off x="380420" y="854713"/>
            <a:ext cx="9796463" cy="817562"/>
          </a:xfrm>
        </p:spPr>
        <p:txBody>
          <a:bodyPr/>
          <a:lstStyle/>
          <a:p>
            <a:pPr marL="0" indent="0">
              <a:buNone/>
            </a:pPr>
            <a:r>
              <a:rPr lang="en-US" sz="1300" b="1" dirty="0">
                <a:solidFill>
                  <a:schemeClr val="bg1"/>
                </a:solidFill>
                <a:effectLst>
                  <a:outerShdw blurRad="38100" dist="38100" dir="2700000" algn="tl">
                    <a:srgbClr val="000000">
                      <a:alpha val="43137"/>
                    </a:srgbClr>
                  </a:outerShdw>
                </a:effectLst>
              </a:rPr>
              <a:t>As a 20-year preferred Microsoft partner to hundreds of clients worldwide, NTT DATA’s 100,000+ consultants, global capabilities, and joint solution development with Microsoft provide innovative and high-performance solutions (strategy, implementation, support) for all Microsoft technologies.</a:t>
            </a:r>
            <a:endParaRPr lang="en-IN" sz="1300" b="1" dirty="0">
              <a:solidFill>
                <a:schemeClr val="bg1"/>
              </a:solidFill>
              <a:effectLst>
                <a:outerShdw blurRad="38100" dist="38100" dir="2700000" algn="tl">
                  <a:srgbClr val="000000">
                    <a:alpha val="43137"/>
                  </a:srgbClr>
                </a:outerShdw>
              </a:effectLst>
            </a:endParaRPr>
          </a:p>
        </p:txBody>
      </p:sp>
      <p:sp>
        <p:nvSpPr>
          <p:cNvPr id="13" name="Rectangle 12">
            <a:extLst>
              <a:ext uri="{FF2B5EF4-FFF2-40B4-BE49-F238E27FC236}">
                <a16:creationId xmlns:a16="http://schemas.microsoft.com/office/drawing/2014/main" id="{DEEAF388-F669-43F6-B7F6-07B1ACDFDA9E}"/>
              </a:ext>
            </a:extLst>
          </p:cNvPr>
          <p:cNvSpPr/>
          <p:nvPr/>
        </p:nvSpPr>
        <p:spPr>
          <a:xfrm>
            <a:off x="10231016" y="576768"/>
            <a:ext cx="1589509" cy="5775623"/>
          </a:xfrm>
          <a:prstGeom prst="rect">
            <a:avLst/>
          </a:prstGeom>
          <a:noFill/>
          <a:ln>
            <a:solidFill>
              <a:srgbClr val="FFC400"/>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ctr"/>
            <a:endParaRPr kumimoji="1" lang="en-US" sz="1600" b="1" dirty="0">
              <a:solidFill>
                <a:schemeClr val="accent2"/>
              </a:solidFill>
              <a:hlinkClick r:id="rId8">
                <a:extLst>
                  <a:ext uri="{A12FA001-AC4F-418D-AE19-62706E023703}">
                    <ahyp:hlinkClr xmlns:ahyp="http://schemas.microsoft.com/office/drawing/2018/hyperlinkcolor" val="tx"/>
                  </a:ext>
                </a:extLst>
              </a:hlinkClick>
            </a:endParaRPr>
          </a:p>
          <a:p>
            <a:pPr algn="ctr"/>
            <a:endParaRPr lang="en-US" sz="1600" b="1" dirty="0">
              <a:solidFill>
                <a:schemeClr val="accent2"/>
              </a:solidFill>
              <a:hlinkClick r:id="rId8">
                <a:extLst>
                  <a:ext uri="{A12FA001-AC4F-418D-AE19-62706E023703}">
                    <ahyp:hlinkClr xmlns:ahyp="http://schemas.microsoft.com/office/drawing/2018/hyperlinkcolor" val="tx"/>
                  </a:ext>
                </a:extLst>
              </a:hlinkClick>
            </a:endParaRPr>
          </a:p>
          <a:p>
            <a:pPr algn="ctr"/>
            <a:endParaRPr kumimoji="1" lang="en-US" sz="1600" b="1" dirty="0">
              <a:solidFill>
                <a:schemeClr val="accent2"/>
              </a:solidFill>
              <a:hlinkClick r:id="rId8">
                <a:extLst>
                  <a:ext uri="{A12FA001-AC4F-418D-AE19-62706E023703}">
                    <ahyp:hlinkClr xmlns:ahyp="http://schemas.microsoft.com/office/drawing/2018/hyperlinkcolor" val="tx"/>
                  </a:ext>
                </a:extLst>
              </a:hlinkClick>
            </a:endParaRPr>
          </a:p>
          <a:p>
            <a:pPr algn="ctr"/>
            <a:endParaRPr lang="en-US" sz="1600" b="1" dirty="0">
              <a:solidFill>
                <a:schemeClr val="accent2"/>
              </a:solidFill>
              <a:hlinkClick r:id="rId8">
                <a:extLst>
                  <a:ext uri="{A12FA001-AC4F-418D-AE19-62706E023703}">
                    <ahyp:hlinkClr xmlns:ahyp="http://schemas.microsoft.com/office/drawing/2018/hyperlinkcolor" val="tx"/>
                  </a:ext>
                </a:extLst>
              </a:hlinkClick>
            </a:endParaRPr>
          </a:p>
          <a:p>
            <a:pPr algn="ctr"/>
            <a:r>
              <a:rPr kumimoji="1" lang="en-US" sz="1600" b="1" dirty="0">
                <a:solidFill>
                  <a:schemeClr val="accent2"/>
                </a:solidFill>
                <a:hlinkClick r:id="rId8">
                  <a:extLst>
                    <a:ext uri="{A12FA001-AC4F-418D-AE19-62706E023703}">
                      <ahyp:hlinkClr xmlns:ahyp="http://schemas.microsoft.com/office/drawing/2018/hyperlinkcolor" val="tx"/>
                    </a:ext>
                  </a:extLst>
                </a:hlinkClick>
              </a:rPr>
              <a:t>Client Case Studies</a:t>
            </a:r>
            <a:endParaRPr kumimoji="1" lang="en-IN" sz="1600" b="1" dirty="0">
              <a:solidFill>
                <a:schemeClr val="accent2"/>
              </a:solidFill>
            </a:endParaRPr>
          </a:p>
        </p:txBody>
      </p:sp>
      <p:pic>
        <p:nvPicPr>
          <p:cNvPr id="1028" name="Picture 4" descr="SHI logo">
            <a:extLst>
              <a:ext uri="{FF2B5EF4-FFF2-40B4-BE49-F238E27FC236}">
                <a16:creationId xmlns:a16="http://schemas.microsoft.com/office/drawing/2014/main" id="{2411A259-82FD-433A-91D7-827526F7414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617807" y="2536466"/>
            <a:ext cx="795912" cy="44969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imberWest logo">
            <a:extLst>
              <a:ext uri="{FF2B5EF4-FFF2-40B4-BE49-F238E27FC236}">
                <a16:creationId xmlns:a16="http://schemas.microsoft.com/office/drawing/2014/main" id="{1F798289-8299-43C7-9701-B188A5EB01E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0617807" y="3516056"/>
            <a:ext cx="795912" cy="44969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5CDA227-4E8F-4CC1-9454-B1EE2133B00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617807" y="5279032"/>
            <a:ext cx="795912" cy="449690"/>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6" descr="Arcosa Logo">
            <a:extLst>
              <a:ext uri="{FF2B5EF4-FFF2-40B4-BE49-F238E27FC236}">
                <a16:creationId xmlns:a16="http://schemas.microsoft.com/office/drawing/2014/main" id="{EDECA53E-6A75-42C5-AD16-E47142AC929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0617807" y="3012346"/>
            <a:ext cx="795912" cy="449690"/>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10" descr="Calgary logo">
            <a:extLst>
              <a:ext uri="{FF2B5EF4-FFF2-40B4-BE49-F238E27FC236}">
                <a16:creationId xmlns:a16="http://schemas.microsoft.com/office/drawing/2014/main" id="{557A3BC5-C30E-4D7C-9880-BC3FFD35158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0617808" y="3986998"/>
            <a:ext cx="795911" cy="529281"/>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12" descr="Bruce County logo">
            <a:extLst>
              <a:ext uri="{FF2B5EF4-FFF2-40B4-BE49-F238E27FC236}">
                <a16:creationId xmlns:a16="http://schemas.microsoft.com/office/drawing/2014/main" id="{1A54CF4F-EEE9-4C9E-81A8-26AD05CD8FEF}"/>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617808" y="4598194"/>
            <a:ext cx="795911" cy="529281"/>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16" descr="WCB Alberto logo">
            <a:extLst>
              <a:ext uri="{FF2B5EF4-FFF2-40B4-BE49-F238E27FC236}">
                <a16:creationId xmlns:a16="http://schemas.microsoft.com/office/drawing/2014/main" id="{DA872C14-78AF-43A9-8F17-F2A254A00D54}"/>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617808" y="5751951"/>
            <a:ext cx="795911" cy="529281"/>
          </a:xfrm>
          <a:prstGeom prst="rect">
            <a:avLst/>
          </a:prstGeom>
          <a:noFill/>
          <a:extLst>
            <a:ext uri="{909E8E84-426E-40DD-AFC4-6F175D3DCCD1}">
              <a14:hiddenFill xmlns:a14="http://schemas.microsoft.com/office/drawing/2010/main">
                <a:solidFill>
                  <a:srgbClr val="FFFFFF"/>
                </a:solidFill>
              </a14:hiddenFill>
            </a:ext>
          </a:extLst>
        </p:spPr>
      </p:pic>
      <p:pic>
        <p:nvPicPr>
          <p:cNvPr id="98" name="Picture 97">
            <a:extLst>
              <a:ext uri="{FF2B5EF4-FFF2-40B4-BE49-F238E27FC236}">
                <a16:creationId xmlns:a16="http://schemas.microsoft.com/office/drawing/2014/main" id="{D136D5C9-4323-469E-BCC0-8D345E425A91}"/>
              </a:ext>
            </a:extLst>
          </p:cNvPr>
          <p:cNvPicPr>
            <a:picLocks noChangeAspect="1"/>
          </p:cNvPicPr>
          <p:nvPr/>
        </p:nvPicPr>
        <p:blipFill>
          <a:blip r:embed="rId16"/>
          <a:stretch>
            <a:fillRect/>
          </a:stretch>
        </p:blipFill>
        <p:spPr>
          <a:xfrm>
            <a:off x="10292027" y="674734"/>
            <a:ext cx="1467486" cy="761975"/>
          </a:xfrm>
          <a:prstGeom prst="rect">
            <a:avLst/>
          </a:prstGeom>
        </p:spPr>
      </p:pic>
      <p:sp>
        <p:nvSpPr>
          <p:cNvPr id="27" name="Footer Placeholder 4">
            <a:extLst>
              <a:ext uri="{FF2B5EF4-FFF2-40B4-BE49-F238E27FC236}">
                <a16:creationId xmlns:a16="http://schemas.microsoft.com/office/drawing/2014/main" id="{81B3F2A1-165A-3B15-5E43-FEB5856B1929}"/>
              </a:ext>
            </a:extLst>
          </p:cNvPr>
          <p:cNvSpPr>
            <a:spLocks noGrp="1"/>
          </p:cNvSpPr>
          <p:nvPr>
            <p:ph type="ftr" sz="quarter" idx="3"/>
          </p:nvPr>
        </p:nvSpPr>
        <p:spPr bwMode="gray">
          <a:xfrm>
            <a:off x="371476" y="6563358"/>
            <a:ext cx="4852035" cy="88901"/>
          </a:xfrm>
          <a:prstGeom prst="rect">
            <a:avLst/>
          </a:prstGeom>
          <a:ln>
            <a:noFill/>
          </a:ln>
        </p:spPr>
        <p:txBody>
          <a:bodyPr vert="horz" lIns="0" tIns="0" rIns="0" bIns="0" rtlCol="0" anchor="ctr">
            <a:noAutofit/>
          </a:bodyPr>
          <a:lstStyle>
            <a:lvl1pPr algn="l">
              <a:lnSpc>
                <a:spcPct val="100000"/>
              </a:lnSpc>
              <a:defRPr sz="800">
                <a:solidFill>
                  <a:srgbClr val="6B6B6B"/>
                </a:solidFill>
              </a:defRPr>
            </a:lvl1pPr>
          </a:lstStyle>
          <a:p>
            <a:r>
              <a:rPr lang="pt-BR" dirty="0"/>
              <a:t>© 2023 NTT DATA Americas, Inc.</a:t>
            </a:r>
            <a:endParaRPr lang="en-US" dirty="0"/>
          </a:p>
        </p:txBody>
      </p:sp>
      <p:sp>
        <p:nvSpPr>
          <p:cNvPr id="30" name="Slide Number Placeholder 5">
            <a:extLst>
              <a:ext uri="{FF2B5EF4-FFF2-40B4-BE49-F238E27FC236}">
                <a16:creationId xmlns:a16="http://schemas.microsoft.com/office/drawing/2014/main" id="{D1C506C5-7511-F649-8E1A-B7E4AC6E942C}"/>
              </a:ext>
            </a:extLst>
          </p:cNvPr>
          <p:cNvSpPr>
            <a:spLocks noGrp="1"/>
          </p:cNvSpPr>
          <p:nvPr>
            <p:ph type="sldNum" sz="quarter" idx="4"/>
          </p:nvPr>
        </p:nvSpPr>
        <p:spPr bwMode="gray">
          <a:xfrm>
            <a:off x="5943600" y="6563358"/>
            <a:ext cx="304800" cy="88901"/>
          </a:xfrm>
          <a:prstGeom prst="rect">
            <a:avLst/>
          </a:prstGeom>
          <a:ln>
            <a:noFill/>
          </a:ln>
        </p:spPr>
        <p:txBody>
          <a:bodyPr vert="horz" lIns="0" tIns="0" rIns="0" bIns="0" rtlCol="0" anchor="ctr">
            <a:noAutofit/>
          </a:bodyPr>
          <a:lstStyle>
            <a:lvl1pPr algn="ctr">
              <a:lnSpc>
                <a:spcPct val="100000"/>
              </a:lnSpc>
              <a:defRPr sz="800">
                <a:solidFill>
                  <a:srgbClr val="6B6B6B"/>
                </a:solidFill>
              </a:defRPr>
            </a:lvl1pPr>
          </a:lstStyle>
          <a:p>
            <a:fld id="{13CE6DAF-806F-404B-BC68-339BFCB57E5C}" type="slidenum">
              <a:rPr lang="en-US" smtClean="0"/>
              <a:pPr/>
              <a:t>1</a:t>
            </a:fld>
            <a:endParaRPr lang="en-US" dirty="0"/>
          </a:p>
        </p:txBody>
      </p:sp>
      <p:sp>
        <p:nvSpPr>
          <p:cNvPr id="31" name="Rectangle 30">
            <a:extLst>
              <a:ext uri="{FF2B5EF4-FFF2-40B4-BE49-F238E27FC236}">
                <a16:creationId xmlns:a16="http://schemas.microsoft.com/office/drawing/2014/main" id="{F53F8856-2852-A0D0-1BFC-22D56A282EED}"/>
              </a:ext>
            </a:extLst>
          </p:cNvPr>
          <p:cNvSpPr/>
          <p:nvPr/>
        </p:nvSpPr>
        <p:spPr>
          <a:xfrm>
            <a:off x="11759513" y="576768"/>
            <a:ext cx="61012" cy="5775623"/>
          </a:xfrm>
          <a:prstGeom prst="rect">
            <a:avLst/>
          </a:prstGeom>
          <a:solidFill>
            <a:srgbClr val="FFC400"/>
          </a:solidFill>
          <a:ln>
            <a:solidFill>
              <a:srgbClr val="FFC400"/>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lnSpc>
                <a:spcPct val="110000"/>
              </a:lnSpc>
              <a:spcBef>
                <a:spcPts val="600"/>
              </a:spcBef>
            </a:pPr>
            <a:endParaRPr lang="en-US" sz="2000" dirty="0" err="1"/>
          </a:p>
        </p:txBody>
      </p:sp>
    </p:spTree>
    <p:extLst>
      <p:ext uri="{BB962C8B-B14F-4D97-AF65-F5344CB8AC3E}">
        <p14:creationId xmlns:p14="http://schemas.microsoft.com/office/powerpoint/2010/main" val="3799097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378F470F-8103-3743-BC22-42DCF75F46C1}"/>
              </a:ext>
            </a:extLst>
          </p:cNvPr>
          <p:cNvSpPr/>
          <p:nvPr/>
        </p:nvSpPr>
        <p:spPr>
          <a:xfrm>
            <a:off x="3985855" y="4794387"/>
            <a:ext cx="3855067" cy="143446"/>
          </a:xfrm>
          <a:prstGeom prst="rect">
            <a:avLst/>
          </a:prstGeom>
          <a:solidFill>
            <a:srgbClr val="FFC400"/>
          </a:solidFill>
          <a:ln>
            <a:solidFill>
              <a:srgbClr val="FFC400"/>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lnSpc>
                <a:spcPct val="110000"/>
              </a:lnSpc>
              <a:spcBef>
                <a:spcPts val="600"/>
              </a:spcBef>
            </a:pPr>
            <a:endParaRPr lang="en-US" sz="2000" dirty="0" err="1"/>
          </a:p>
        </p:txBody>
      </p:sp>
      <p:sp>
        <p:nvSpPr>
          <p:cNvPr id="35" name="Rectangle 34">
            <a:extLst>
              <a:ext uri="{FF2B5EF4-FFF2-40B4-BE49-F238E27FC236}">
                <a16:creationId xmlns:a16="http://schemas.microsoft.com/office/drawing/2014/main" id="{9C5AE724-F6C5-A537-8DA7-C4933B9289DA}"/>
              </a:ext>
            </a:extLst>
          </p:cNvPr>
          <p:cNvSpPr/>
          <p:nvPr/>
        </p:nvSpPr>
        <p:spPr bwMode="gray">
          <a:xfrm rot="10800000" flipV="1">
            <a:off x="371475" y="5049647"/>
            <a:ext cx="11479530" cy="1188721"/>
          </a:xfrm>
          <a:prstGeom prst="rect">
            <a:avLst/>
          </a:prstGeom>
          <a:solidFill>
            <a:schemeClr val="bg1">
              <a:lumMod val="85000"/>
            </a:schemeClr>
          </a:solidFill>
          <a:ln>
            <a:solidFill>
              <a:schemeClr val="bg1">
                <a:lumMod val="75000"/>
              </a:schemeClr>
            </a:solidFill>
          </a:ln>
          <a:effectLst/>
        </p:spPr>
        <p:txBody>
          <a:bodyPr wrap="square" lIns="182880" tIns="91440" rIns="182832" bIns="182832" rtlCol="0" anchor="t">
            <a:noAutofit/>
          </a:bodyPr>
          <a:lstStyle/>
          <a:p>
            <a:pPr algn="ctr">
              <a:lnSpc>
                <a:spcPct val="90000"/>
              </a:lnSpc>
              <a:spcBef>
                <a:spcPts val="800"/>
              </a:spcBef>
              <a:defRPr/>
            </a:pPr>
            <a:endParaRPr kumimoji="1" lang="en-US" sz="2000" b="0" i="0" u="none" strike="noStrike" kern="0" cap="none" spc="0" normalizeH="0" baseline="0" noProof="0" dirty="0">
              <a:ln>
                <a:noFill/>
              </a:ln>
              <a:solidFill>
                <a:srgbClr val="FFFFFF"/>
              </a:solidFill>
              <a:effectLst/>
              <a:uLnTx/>
              <a:uFillTx/>
              <a:latin typeface="Arial"/>
              <a:cs typeface="Arial" panose="020B0604020202020204" pitchFamily="34" charset="0"/>
            </a:endParaRPr>
          </a:p>
        </p:txBody>
      </p:sp>
      <p:sp>
        <p:nvSpPr>
          <p:cNvPr id="33" name="Rectangle 32">
            <a:extLst>
              <a:ext uri="{FF2B5EF4-FFF2-40B4-BE49-F238E27FC236}">
                <a16:creationId xmlns:a16="http://schemas.microsoft.com/office/drawing/2014/main" id="{53F7C356-6A71-7E4C-F542-7E263EDF54A0}"/>
              </a:ext>
            </a:extLst>
          </p:cNvPr>
          <p:cNvSpPr/>
          <p:nvPr/>
        </p:nvSpPr>
        <p:spPr bwMode="gray">
          <a:xfrm rot="10800000" flipV="1">
            <a:off x="379354" y="2155750"/>
            <a:ext cx="3502486" cy="2792170"/>
          </a:xfrm>
          <a:prstGeom prst="rect">
            <a:avLst/>
          </a:prstGeom>
          <a:solidFill>
            <a:schemeClr val="bg1">
              <a:lumMod val="85000"/>
            </a:schemeClr>
          </a:solidFill>
          <a:ln>
            <a:solidFill>
              <a:schemeClr val="bg1">
                <a:lumMod val="75000"/>
              </a:schemeClr>
            </a:solidFill>
          </a:ln>
          <a:effectLst/>
        </p:spPr>
        <p:txBody>
          <a:bodyPr wrap="square" lIns="182880" tIns="91440" rIns="182832" bIns="182832" rtlCol="0" anchor="t">
            <a:noAutofit/>
          </a:bodyPr>
          <a:lstStyle/>
          <a:p>
            <a:pPr algn="ctr">
              <a:lnSpc>
                <a:spcPct val="90000"/>
              </a:lnSpc>
              <a:spcBef>
                <a:spcPts val="800"/>
              </a:spcBef>
              <a:defRPr/>
            </a:pPr>
            <a:endParaRPr kumimoji="0" lang="en-US" sz="1866" b="1" i="0" u="none" strike="noStrike" kern="0" cap="none" spc="0" normalizeH="0" baseline="0" noProof="0" dirty="0">
              <a:ln>
                <a:noFill/>
              </a:ln>
              <a:solidFill>
                <a:srgbClr val="FFFFFF"/>
              </a:solidFill>
              <a:effectLst/>
              <a:uLnTx/>
              <a:uFillTx/>
              <a:latin typeface="Arial"/>
              <a:cs typeface="+mn-cs"/>
            </a:endParaRPr>
          </a:p>
        </p:txBody>
      </p:sp>
      <p:sp>
        <p:nvSpPr>
          <p:cNvPr id="2" name="Title 1">
            <a:extLst>
              <a:ext uri="{FF2B5EF4-FFF2-40B4-BE49-F238E27FC236}">
                <a16:creationId xmlns:a16="http://schemas.microsoft.com/office/drawing/2014/main" id="{6B26C367-94CC-4AEB-AD4B-87733001AA12}"/>
              </a:ext>
            </a:extLst>
          </p:cNvPr>
          <p:cNvSpPr>
            <a:spLocks noGrp="1"/>
          </p:cNvSpPr>
          <p:nvPr>
            <p:ph type="title"/>
          </p:nvPr>
        </p:nvSpPr>
        <p:spPr/>
        <p:txBody>
          <a:bodyPr/>
          <a:lstStyle/>
          <a:p>
            <a:r>
              <a:rPr lang="en-US" dirty="0"/>
              <a:t>NTT DATA – A trusted and experienced cloud leader</a:t>
            </a:r>
          </a:p>
        </p:txBody>
      </p:sp>
      <p:sp>
        <p:nvSpPr>
          <p:cNvPr id="64" name="Rectangle 63">
            <a:extLst>
              <a:ext uri="{FF2B5EF4-FFF2-40B4-BE49-F238E27FC236}">
                <a16:creationId xmlns:a16="http://schemas.microsoft.com/office/drawing/2014/main" id="{9703AEAF-4AB6-4729-917E-C5699C69474B}"/>
              </a:ext>
            </a:extLst>
          </p:cNvPr>
          <p:cNvSpPr/>
          <p:nvPr/>
        </p:nvSpPr>
        <p:spPr bwMode="gray">
          <a:xfrm rot="10800000" flipV="1">
            <a:off x="371476" y="834850"/>
            <a:ext cx="3502486" cy="1188720"/>
          </a:xfrm>
          <a:prstGeom prst="rect">
            <a:avLst/>
          </a:prstGeom>
          <a:solidFill>
            <a:schemeClr val="accent1"/>
          </a:solidFill>
          <a:ln>
            <a:solidFill>
              <a:schemeClr val="accent1"/>
            </a:solidFill>
          </a:ln>
          <a:effectLst/>
        </p:spPr>
        <p:txBody>
          <a:bodyPr wrap="square" lIns="182880" tIns="91440" rIns="182832" bIns="182832" rtlCol="0" anchor="t">
            <a:noAutofit/>
          </a:bodyPr>
          <a:lstStyle/>
          <a:p>
            <a:pPr algn="ctr">
              <a:lnSpc>
                <a:spcPct val="90000"/>
              </a:lnSpc>
              <a:spcBef>
                <a:spcPts val="800"/>
              </a:spcBef>
              <a:defRPr/>
            </a:pPr>
            <a:r>
              <a:rPr kumimoji="1" lang="en-US" sz="2000" b="0" i="0" u="none" strike="noStrike" kern="0" cap="none" spc="0" normalizeH="0" baseline="0" noProof="0" dirty="0">
                <a:ln>
                  <a:noFill/>
                </a:ln>
                <a:solidFill>
                  <a:prstClr val="white"/>
                </a:solidFill>
                <a:effectLst/>
                <a:uLnTx/>
                <a:uFillTx/>
                <a:latin typeface="Arial"/>
                <a:ea typeface="Museo Sans For Dell" pitchFamily="2" charset="0"/>
                <a:cs typeface="+mn-cs"/>
              </a:rPr>
              <a:t>A </a:t>
            </a:r>
            <a:r>
              <a:rPr kumimoji="1" lang="en-US" sz="2000" b="1" i="0" u="none" strike="noStrike" kern="0" cap="none" spc="0" normalizeH="0" baseline="0" noProof="0" dirty="0">
                <a:ln>
                  <a:noFill/>
                </a:ln>
                <a:solidFill>
                  <a:prstClr val="white"/>
                </a:solidFill>
                <a:effectLst/>
                <a:uLnTx/>
                <a:uFillTx/>
                <a:latin typeface="Arial"/>
                <a:ea typeface="Museo Sans For Dell" pitchFamily="2" charset="0"/>
                <a:cs typeface="+mn-cs"/>
              </a:rPr>
              <a:t>Top</a:t>
            </a:r>
            <a:r>
              <a:rPr kumimoji="1" lang="en-US" sz="2000" b="0" i="0" u="none" strike="noStrike" kern="0" cap="none" spc="0" normalizeH="0" baseline="0" noProof="0" dirty="0">
                <a:ln>
                  <a:noFill/>
                </a:ln>
                <a:solidFill>
                  <a:prstClr val="white"/>
                </a:solidFill>
                <a:effectLst/>
                <a:uLnTx/>
                <a:uFillTx/>
                <a:latin typeface="Arial"/>
                <a:ea typeface="Museo Sans For Dell" pitchFamily="2" charset="0"/>
                <a:cs typeface="+mn-cs"/>
              </a:rPr>
              <a:t> </a:t>
            </a:r>
            <a:r>
              <a:rPr kumimoji="1" lang="en-US" sz="2000" b="1" i="0" u="none" strike="noStrike" kern="0" cap="none" spc="0" normalizeH="0" baseline="0" noProof="0" dirty="0">
                <a:ln>
                  <a:noFill/>
                </a:ln>
                <a:solidFill>
                  <a:prstClr val="white"/>
                </a:solidFill>
                <a:effectLst/>
                <a:uLnTx/>
                <a:uFillTx/>
                <a:latin typeface="Arial"/>
                <a:ea typeface="Museo Sans For Dell" pitchFamily="2" charset="0"/>
                <a:cs typeface="+mn-cs"/>
              </a:rPr>
              <a:t>MSP</a:t>
            </a:r>
            <a:r>
              <a:rPr kumimoji="1" lang="en-US" sz="2000" b="0" i="0" u="none" strike="noStrike" kern="0" cap="none" spc="0" normalizeH="0" baseline="0" noProof="0" dirty="0">
                <a:ln>
                  <a:noFill/>
                </a:ln>
                <a:solidFill>
                  <a:prstClr val="white"/>
                </a:solidFill>
                <a:effectLst/>
                <a:uLnTx/>
                <a:uFillTx/>
                <a:latin typeface="Arial"/>
                <a:ea typeface="Museo Sans For Dell" pitchFamily="2" charset="0"/>
                <a:cs typeface="+mn-cs"/>
              </a:rPr>
              <a:t> for Azure</a:t>
            </a:r>
          </a:p>
          <a:p>
            <a:pPr marL="0" marR="0" lvl="0" indent="0" algn="ctr" defTabSz="914400" rtl="0" eaLnBrk="1" fontAlgn="auto" latinLnBrk="0" hangingPunct="1">
              <a:lnSpc>
                <a:spcPct val="90000"/>
              </a:lnSpc>
              <a:spcBef>
                <a:spcPts val="800"/>
              </a:spcBef>
              <a:spcAft>
                <a:spcPts val="0"/>
              </a:spcAft>
              <a:buClrTx/>
              <a:buSzTx/>
              <a:buFontTx/>
              <a:buNone/>
              <a:tabLst/>
              <a:defRPr/>
            </a:pPr>
            <a:endParaRPr kumimoji="0" lang="en-US" sz="1866" b="1" i="0" u="none" strike="noStrike" kern="0" cap="none" spc="0" normalizeH="0" baseline="0" noProof="0" dirty="0">
              <a:ln>
                <a:noFill/>
              </a:ln>
              <a:solidFill>
                <a:srgbClr val="FFFFFF"/>
              </a:solidFill>
              <a:effectLst/>
              <a:uLnTx/>
              <a:uFillTx/>
              <a:latin typeface="Arial"/>
              <a:cs typeface="+mn-cs"/>
            </a:endParaRPr>
          </a:p>
        </p:txBody>
      </p:sp>
      <p:sp>
        <p:nvSpPr>
          <p:cNvPr id="112" name="TextBox 111">
            <a:extLst>
              <a:ext uri="{FF2B5EF4-FFF2-40B4-BE49-F238E27FC236}">
                <a16:creationId xmlns:a16="http://schemas.microsoft.com/office/drawing/2014/main" id="{BBC0EA31-FF6D-4C16-8493-689A2287143C}"/>
              </a:ext>
            </a:extLst>
          </p:cNvPr>
          <p:cNvSpPr txBox="1"/>
          <p:nvPr/>
        </p:nvSpPr>
        <p:spPr bwMode="gray">
          <a:xfrm>
            <a:off x="2060866" y="1705461"/>
            <a:ext cx="1701372" cy="279052"/>
          </a:xfrm>
          <a:prstGeom prst="rect">
            <a:avLst/>
          </a:prstGeom>
          <a:noFill/>
        </p:spPr>
        <p:txBody>
          <a:bodyPr wrap="squar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sz="900" b="0" i="1" u="none" strike="noStrike" kern="0" cap="none" spc="0" normalizeH="0" baseline="0" noProof="0" dirty="0">
                <a:ln>
                  <a:noFill/>
                </a:ln>
                <a:solidFill>
                  <a:srgbClr val="FFFFFF"/>
                </a:solidFill>
                <a:effectLst/>
                <a:uLnTx/>
                <a:uFillTx/>
                <a:latin typeface="Arial"/>
                <a:cs typeface="+mn-cs"/>
              </a:rPr>
              <a:t>Solutions Review (2022, 2020)</a:t>
            </a:r>
          </a:p>
        </p:txBody>
      </p:sp>
      <p:pic>
        <p:nvPicPr>
          <p:cNvPr id="54" name="Picture 53" descr="A close-up of a logo">
            <a:extLst>
              <a:ext uri="{FF2B5EF4-FFF2-40B4-BE49-F238E27FC236}">
                <a16:creationId xmlns:a16="http://schemas.microsoft.com/office/drawing/2014/main" id="{0925A372-E220-FCB1-2720-EB9F4D6EA128}"/>
              </a:ext>
            </a:extLst>
          </p:cNvPr>
          <p:cNvPicPr>
            <a:picLocks noChangeAspect="1"/>
          </p:cNvPicPr>
          <p:nvPr/>
        </p:nvPicPr>
        <p:blipFill>
          <a:blip r:embed="rId3"/>
          <a:stretch>
            <a:fillRect/>
          </a:stretch>
        </p:blipFill>
        <p:spPr>
          <a:xfrm>
            <a:off x="645184" y="5111735"/>
            <a:ext cx="1740316" cy="1064545"/>
          </a:xfrm>
          <a:prstGeom prst="rect">
            <a:avLst/>
          </a:prstGeom>
          <a:effectLst>
            <a:outerShdw blurRad="50800" dist="38100" dir="2700000" algn="tl" rotWithShape="0">
              <a:prstClr val="black">
                <a:alpha val="40000"/>
              </a:prstClr>
            </a:outerShdw>
          </a:effectLst>
        </p:spPr>
      </p:pic>
      <p:sp>
        <p:nvSpPr>
          <p:cNvPr id="30" name="Rectangle 29">
            <a:extLst>
              <a:ext uri="{FF2B5EF4-FFF2-40B4-BE49-F238E27FC236}">
                <a16:creationId xmlns:a16="http://schemas.microsoft.com/office/drawing/2014/main" id="{781DBB5D-DDE6-E66D-8E07-A31FA9C254FD}"/>
              </a:ext>
            </a:extLst>
          </p:cNvPr>
          <p:cNvSpPr/>
          <p:nvPr/>
        </p:nvSpPr>
        <p:spPr bwMode="gray">
          <a:xfrm rot="10800000" flipV="1">
            <a:off x="7970023" y="2151493"/>
            <a:ext cx="3862944" cy="2792170"/>
          </a:xfrm>
          <a:prstGeom prst="rect">
            <a:avLst/>
          </a:prstGeom>
          <a:solidFill>
            <a:schemeClr val="bg1">
              <a:lumMod val="85000"/>
            </a:schemeClr>
          </a:solidFill>
          <a:ln>
            <a:solidFill>
              <a:schemeClr val="bg1">
                <a:lumMod val="75000"/>
              </a:schemeClr>
            </a:solidFill>
          </a:ln>
          <a:effectLst/>
        </p:spPr>
        <p:txBody>
          <a:bodyPr wrap="square" lIns="182880" tIns="91440" rIns="182832" bIns="182832" rtlCol="0" anchor="t">
            <a:noAutofit/>
          </a:bodyPr>
          <a:lstStyle/>
          <a:p>
            <a:pPr algn="ctr">
              <a:lnSpc>
                <a:spcPct val="90000"/>
              </a:lnSpc>
              <a:spcBef>
                <a:spcPts val="800"/>
              </a:spcBef>
              <a:defRPr/>
            </a:pPr>
            <a:endParaRPr kumimoji="1" lang="en-US" sz="2000" b="0" i="0" u="none" strike="noStrike" kern="0" cap="none" spc="0" normalizeH="0" baseline="0" noProof="0" dirty="0">
              <a:ln>
                <a:noFill/>
              </a:ln>
              <a:solidFill>
                <a:srgbClr val="FFFFFF"/>
              </a:solidFill>
              <a:effectLst/>
              <a:uLnTx/>
              <a:uFillTx/>
              <a:latin typeface="Arial"/>
              <a:cs typeface="Arial" panose="020B0604020202020204" pitchFamily="34" charset="0"/>
            </a:endParaRPr>
          </a:p>
        </p:txBody>
      </p:sp>
      <p:grpSp>
        <p:nvGrpSpPr>
          <p:cNvPr id="36" name="Group 35">
            <a:extLst>
              <a:ext uri="{FF2B5EF4-FFF2-40B4-BE49-F238E27FC236}">
                <a16:creationId xmlns:a16="http://schemas.microsoft.com/office/drawing/2014/main" id="{54BCACC5-8BE0-6E1C-AD5E-99C0081C959C}"/>
              </a:ext>
            </a:extLst>
          </p:cNvPr>
          <p:cNvGrpSpPr/>
          <p:nvPr/>
        </p:nvGrpSpPr>
        <p:grpSpPr>
          <a:xfrm>
            <a:off x="7962145" y="830593"/>
            <a:ext cx="3862944" cy="1188720"/>
            <a:chOff x="3995600" y="830593"/>
            <a:chExt cx="3862944" cy="1188720"/>
          </a:xfrm>
        </p:grpSpPr>
        <p:sp>
          <p:nvSpPr>
            <p:cNvPr id="29" name="Rectangle 28">
              <a:extLst>
                <a:ext uri="{FF2B5EF4-FFF2-40B4-BE49-F238E27FC236}">
                  <a16:creationId xmlns:a16="http://schemas.microsoft.com/office/drawing/2014/main" id="{5947D427-93CC-D5D2-92C7-75334EA169AC}"/>
                </a:ext>
              </a:extLst>
            </p:cNvPr>
            <p:cNvSpPr/>
            <p:nvPr/>
          </p:nvSpPr>
          <p:spPr bwMode="gray">
            <a:xfrm rot="10800000" flipV="1">
              <a:off x="3995600" y="830593"/>
              <a:ext cx="3862944" cy="1188720"/>
            </a:xfrm>
            <a:prstGeom prst="rect">
              <a:avLst/>
            </a:prstGeom>
            <a:solidFill>
              <a:schemeClr val="accent1"/>
            </a:solidFill>
            <a:ln>
              <a:solidFill>
                <a:schemeClr val="accent1"/>
              </a:solidFill>
            </a:ln>
            <a:effectLst/>
          </p:spPr>
          <p:txBody>
            <a:bodyPr wrap="square" lIns="182880" tIns="91440" rIns="182832" bIns="182832" rtlCol="0" anchor="t">
              <a:noAutofit/>
            </a:bodyPr>
            <a:lstStyle/>
            <a:p>
              <a:pPr algn="ctr">
                <a:lnSpc>
                  <a:spcPct val="90000"/>
                </a:lnSpc>
                <a:spcBef>
                  <a:spcPts val="800"/>
                </a:spcBef>
                <a:defRPr/>
              </a:pPr>
              <a:r>
                <a:rPr kumimoji="1" lang="en-US" sz="2000" b="0" i="0" u="none" strike="noStrike" kern="0" cap="none" spc="0" normalizeH="0" baseline="0" noProof="0" dirty="0">
                  <a:ln>
                    <a:noFill/>
                  </a:ln>
                  <a:solidFill>
                    <a:srgbClr val="FFFFFF"/>
                  </a:solidFill>
                  <a:effectLst/>
                  <a:uLnTx/>
                  <a:uFillTx/>
                  <a:latin typeface="Arial"/>
                  <a:cs typeface="Arial" panose="020B0604020202020204" pitchFamily="34" charset="0"/>
                </a:rPr>
                <a:t>A </a:t>
              </a:r>
              <a:r>
                <a:rPr kumimoji="1" lang="en-US" sz="2000" b="1" i="0" u="none" strike="noStrike" kern="0" cap="none" spc="0" normalizeH="0" baseline="0" noProof="0" dirty="0">
                  <a:ln>
                    <a:noFill/>
                  </a:ln>
                  <a:solidFill>
                    <a:srgbClr val="FFFFFF"/>
                  </a:solidFill>
                  <a:effectLst/>
                  <a:uLnTx/>
                  <a:uFillTx/>
                  <a:latin typeface="Arial"/>
                  <a:cs typeface="Arial" panose="020B0604020202020204" pitchFamily="34" charset="0"/>
                </a:rPr>
                <a:t>Leader </a:t>
              </a:r>
              <a:r>
                <a:rPr kumimoji="1" lang="en-US" sz="2000" b="0" i="0" u="none" strike="noStrike" kern="0" cap="none" spc="0" normalizeH="0" baseline="0" noProof="0" dirty="0">
                  <a:ln>
                    <a:noFill/>
                  </a:ln>
                  <a:solidFill>
                    <a:srgbClr val="FFFFFF"/>
                  </a:solidFill>
                  <a:effectLst/>
                  <a:uLnTx/>
                  <a:uFillTx/>
                  <a:latin typeface="Arial"/>
                  <a:cs typeface="Arial" panose="020B0604020202020204" pitchFamily="34" charset="0"/>
                </a:rPr>
                <a:t>in Low Code Specialist Services</a:t>
              </a:r>
            </a:p>
          </p:txBody>
        </p:sp>
        <p:sp>
          <p:nvSpPr>
            <p:cNvPr id="32" name="TextBox 31">
              <a:extLst>
                <a:ext uri="{FF2B5EF4-FFF2-40B4-BE49-F238E27FC236}">
                  <a16:creationId xmlns:a16="http://schemas.microsoft.com/office/drawing/2014/main" id="{5D25F7D9-224F-4423-B74D-3CD3BD181AB7}"/>
                </a:ext>
              </a:extLst>
            </p:cNvPr>
            <p:cNvSpPr txBox="1"/>
            <p:nvPr/>
          </p:nvSpPr>
          <p:spPr bwMode="gray">
            <a:xfrm>
              <a:off x="4364369" y="1705461"/>
              <a:ext cx="3334162" cy="171564"/>
            </a:xfrm>
            <a:prstGeom prst="rect">
              <a:avLst/>
            </a:prstGeom>
            <a:noFill/>
          </p:spPr>
          <p:txBody>
            <a:bodyPr wrap="squar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sz="900" b="0" i="1" u="none" strike="noStrike" kern="0" cap="none" spc="0" normalizeH="0" baseline="0" noProof="0" dirty="0" err="1">
                  <a:ln>
                    <a:noFill/>
                  </a:ln>
                  <a:solidFill>
                    <a:schemeClr val="bg1"/>
                  </a:solidFill>
                  <a:effectLst/>
                  <a:uLnTx/>
                  <a:uFillTx/>
                  <a:latin typeface="Arial"/>
                  <a:cs typeface="Arial" panose="020B0604020202020204" pitchFamily="34" charset="0"/>
                </a:rPr>
                <a:t>Outsystems</a:t>
              </a:r>
              <a:r>
                <a:rPr kumimoji="1" lang="en-US" sz="900" i="1" kern="0" dirty="0">
                  <a:solidFill>
                    <a:schemeClr val="bg1"/>
                  </a:solidFill>
                  <a:latin typeface="Arial"/>
                  <a:cs typeface="Arial" panose="020B0604020202020204" pitchFamily="34" charset="0"/>
                </a:rPr>
                <a:t>, </a:t>
              </a:r>
              <a:r>
                <a:rPr kumimoji="1" lang="en-US" sz="900" b="0" i="1" u="none" strike="noStrike" kern="0" cap="none" spc="0" normalizeH="0" baseline="0" noProof="0" dirty="0">
                  <a:ln>
                    <a:noFill/>
                  </a:ln>
                  <a:solidFill>
                    <a:schemeClr val="bg1"/>
                  </a:solidFill>
                  <a:effectLst/>
                  <a:uLnTx/>
                  <a:uFillTx/>
                  <a:latin typeface="Arial"/>
                  <a:cs typeface="Arial" panose="020B0604020202020204" pitchFamily="34" charset="0"/>
                </a:rPr>
                <a:t>PEAK Matrix</a:t>
              </a:r>
              <a:r>
                <a:rPr kumimoji="0" lang="en-US" sz="900" baseline="30000" dirty="0">
                  <a:solidFill>
                    <a:schemeClr val="bg1"/>
                  </a:solidFill>
                </a:rPr>
                <a:t> ®</a:t>
              </a:r>
              <a:r>
                <a:rPr kumimoji="1" lang="en-US" sz="900" b="0" i="1" u="none" strike="noStrike" kern="0" cap="none" spc="0" normalizeH="0" baseline="0" noProof="0" dirty="0">
                  <a:ln>
                    <a:noFill/>
                  </a:ln>
                  <a:solidFill>
                    <a:schemeClr val="bg1"/>
                  </a:solidFill>
                  <a:effectLst/>
                  <a:uLnTx/>
                  <a:uFillTx/>
                  <a:latin typeface="Arial"/>
                  <a:cs typeface="Arial" panose="020B0604020202020204" pitchFamily="34" charset="0"/>
                </a:rPr>
                <a:t> Assessment 2023</a:t>
              </a:r>
            </a:p>
          </p:txBody>
        </p:sp>
      </p:grpSp>
      <p:pic>
        <p:nvPicPr>
          <p:cNvPr id="55" name="Picture 54" descr="A close-up of a logo">
            <a:extLst>
              <a:ext uri="{FF2B5EF4-FFF2-40B4-BE49-F238E27FC236}">
                <a16:creationId xmlns:a16="http://schemas.microsoft.com/office/drawing/2014/main" id="{BF9D10FD-10B6-EE3D-6697-E46366F4844C}"/>
              </a:ext>
            </a:extLst>
          </p:cNvPr>
          <p:cNvPicPr>
            <a:picLocks noChangeAspect="1"/>
          </p:cNvPicPr>
          <p:nvPr/>
        </p:nvPicPr>
        <p:blipFill>
          <a:blip r:embed="rId4"/>
          <a:stretch>
            <a:fillRect/>
          </a:stretch>
        </p:blipFill>
        <p:spPr>
          <a:xfrm>
            <a:off x="8351191" y="2229219"/>
            <a:ext cx="3130204" cy="2650020"/>
          </a:xfrm>
          <a:prstGeom prst="rect">
            <a:avLst/>
          </a:prstGeom>
          <a:effectLst>
            <a:outerShdw blurRad="50800" dist="38100" dir="2700000" algn="tl" rotWithShape="0">
              <a:prstClr val="black">
                <a:alpha val="40000"/>
              </a:prstClr>
            </a:outerShdw>
          </a:effectLst>
        </p:spPr>
      </p:pic>
      <p:pic>
        <p:nvPicPr>
          <p:cNvPr id="58" name="Picture 57" descr="A close-up of a business card&#10;&#10;Description automatically generated with medium confidence">
            <a:extLst>
              <a:ext uri="{FF2B5EF4-FFF2-40B4-BE49-F238E27FC236}">
                <a16:creationId xmlns:a16="http://schemas.microsoft.com/office/drawing/2014/main" id="{C97190AF-C3FB-FA3D-4E9C-73E4EE22F444}"/>
              </a:ext>
            </a:extLst>
          </p:cNvPr>
          <p:cNvPicPr>
            <a:picLocks noChangeAspect="1"/>
          </p:cNvPicPr>
          <p:nvPr/>
        </p:nvPicPr>
        <p:blipFill>
          <a:blip r:embed="rId5"/>
          <a:stretch>
            <a:fillRect/>
          </a:stretch>
        </p:blipFill>
        <p:spPr>
          <a:xfrm>
            <a:off x="852711" y="2261734"/>
            <a:ext cx="2555918" cy="2568170"/>
          </a:xfrm>
          <a:prstGeom prst="rect">
            <a:avLst/>
          </a:prstGeom>
          <a:effectLst>
            <a:outerShdw blurRad="50800" dist="38100" dir="2700000" algn="tl" rotWithShape="0">
              <a:prstClr val="black">
                <a:alpha val="40000"/>
              </a:prstClr>
            </a:outerShdw>
          </a:effectLst>
        </p:spPr>
      </p:pic>
      <p:pic>
        <p:nvPicPr>
          <p:cNvPr id="60" name="Picture 59" descr="A close-up of a logo">
            <a:extLst>
              <a:ext uri="{FF2B5EF4-FFF2-40B4-BE49-F238E27FC236}">
                <a16:creationId xmlns:a16="http://schemas.microsoft.com/office/drawing/2014/main" id="{F1F9DBA5-A72D-577D-89D4-A8C0B398DBC6}"/>
              </a:ext>
            </a:extLst>
          </p:cNvPr>
          <p:cNvPicPr>
            <a:picLocks noChangeAspect="1"/>
          </p:cNvPicPr>
          <p:nvPr/>
        </p:nvPicPr>
        <p:blipFill>
          <a:blip r:embed="rId6"/>
          <a:stretch>
            <a:fillRect/>
          </a:stretch>
        </p:blipFill>
        <p:spPr>
          <a:xfrm>
            <a:off x="6774438" y="5113674"/>
            <a:ext cx="1740316" cy="1060667"/>
          </a:xfrm>
          <a:prstGeom prst="rect">
            <a:avLst/>
          </a:prstGeom>
          <a:effectLst>
            <a:outerShdw blurRad="50800" dist="38100" dir="2700000" algn="tl" rotWithShape="0">
              <a:prstClr val="black">
                <a:alpha val="40000"/>
              </a:prstClr>
            </a:outerShdw>
          </a:effectLst>
        </p:spPr>
      </p:pic>
      <p:pic>
        <p:nvPicPr>
          <p:cNvPr id="61" name="Picture 60" descr="A close-up of a logo&#10;&#10;Description automatically generated with low confidence">
            <a:extLst>
              <a:ext uri="{FF2B5EF4-FFF2-40B4-BE49-F238E27FC236}">
                <a16:creationId xmlns:a16="http://schemas.microsoft.com/office/drawing/2014/main" id="{0CFA69C3-3776-7223-A5D2-B423415E548A}"/>
              </a:ext>
            </a:extLst>
          </p:cNvPr>
          <p:cNvPicPr>
            <a:picLocks noChangeAspect="1"/>
          </p:cNvPicPr>
          <p:nvPr/>
        </p:nvPicPr>
        <p:blipFill>
          <a:blip r:embed="rId7"/>
          <a:stretch>
            <a:fillRect/>
          </a:stretch>
        </p:blipFill>
        <p:spPr>
          <a:xfrm>
            <a:off x="9839064" y="5113674"/>
            <a:ext cx="1740315" cy="1060667"/>
          </a:xfrm>
          <a:prstGeom prst="rect">
            <a:avLst/>
          </a:prstGeom>
          <a:effectLst>
            <a:outerShdw blurRad="50800" dist="38100" dir="2700000" algn="tl" rotWithShape="0">
              <a:prstClr val="black">
                <a:alpha val="40000"/>
              </a:prstClr>
            </a:outerShdw>
          </a:effectLst>
        </p:spPr>
      </p:pic>
      <p:pic>
        <p:nvPicPr>
          <p:cNvPr id="69" name="Picture 68" descr="A picture containing text, screenshot, font, rectangle&#10;&#10;Description automatically generated">
            <a:extLst>
              <a:ext uri="{FF2B5EF4-FFF2-40B4-BE49-F238E27FC236}">
                <a16:creationId xmlns:a16="http://schemas.microsoft.com/office/drawing/2014/main" id="{E71806D1-15BB-1F92-C04F-448DED06C7E3}"/>
              </a:ext>
            </a:extLst>
          </p:cNvPr>
          <p:cNvPicPr>
            <a:picLocks noChangeAspect="1"/>
          </p:cNvPicPr>
          <p:nvPr/>
        </p:nvPicPr>
        <p:blipFill>
          <a:blip r:embed="rId8"/>
          <a:stretch>
            <a:fillRect/>
          </a:stretch>
        </p:blipFill>
        <p:spPr>
          <a:xfrm>
            <a:off x="3709811" y="5111734"/>
            <a:ext cx="1740316" cy="1064546"/>
          </a:xfrm>
          <a:prstGeom prst="rect">
            <a:avLst/>
          </a:prstGeom>
          <a:effectLst>
            <a:outerShdw blurRad="50800" dist="38100" dir="2700000" algn="tl" rotWithShape="0">
              <a:prstClr val="black">
                <a:alpha val="40000"/>
              </a:prstClr>
            </a:outerShdw>
          </a:effectLst>
        </p:spPr>
      </p:pic>
      <p:sp>
        <p:nvSpPr>
          <p:cNvPr id="34" name="Rectangle 33">
            <a:extLst>
              <a:ext uri="{FF2B5EF4-FFF2-40B4-BE49-F238E27FC236}">
                <a16:creationId xmlns:a16="http://schemas.microsoft.com/office/drawing/2014/main" id="{2729C426-2D48-4073-3BDA-1D6CF83E75A6}"/>
              </a:ext>
            </a:extLst>
          </p:cNvPr>
          <p:cNvSpPr/>
          <p:nvPr/>
        </p:nvSpPr>
        <p:spPr bwMode="gray">
          <a:xfrm rot="10800000" flipV="1">
            <a:off x="3985857" y="2155750"/>
            <a:ext cx="3862944" cy="2792170"/>
          </a:xfrm>
          <a:prstGeom prst="rect">
            <a:avLst/>
          </a:prstGeom>
          <a:noFill/>
          <a:ln>
            <a:solidFill>
              <a:schemeClr val="bg1">
                <a:lumMod val="75000"/>
              </a:schemeClr>
            </a:solidFill>
          </a:ln>
          <a:effectLst/>
        </p:spPr>
        <p:txBody>
          <a:bodyPr wrap="square" lIns="182880" tIns="91440" rIns="182832" bIns="182832" rtlCol="0" anchor="t">
            <a:noAutofit/>
          </a:bodyPr>
          <a:lstStyle/>
          <a:p>
            <a:pPr algn="ctr">
              <a:lnSpc>
                <a:spcPct val="90000"/>
              </a:lnSpc>
              <a:spcBef>
                <a:spcPts val="800"/>
              </a:spcBef>
              <a:defRPr/>
            </a:pPr>
            <a:endParaRPr kumimoji="1" lang="en-US" sz="2000" b="0" i="0" u="none" strike="noStrike" kern="0" cap="none" spc="0" normalizeH="0" baseline="0" noProof="0" dirty="0">
              <a:ln>
                <a:noFill/>
              </a:ln>
              <a:solidFill>
                <a:srgbClr val="FFFFFF"/>
              </a:solidFill>
              <a:effectLst/>
              <a:uLnTx/>
              <a:uFillTx/>
              <a:latin typeface="Arial"/>
              <a:cs typeface="Arial" panose="020B0604020202020204" pitchFamily="34" charset="0"/>
            </a:endParaRPr>
          </a:p>
        </p:txBody>
      </p:sp>
      <p:grpSp>
        <p:nvGrpSpPr>
          <p:cNvPr id="37" name="Group 36">
            <a:extLst>
              <a:ext uri="{FF2B5EF4-FFF2-40B4-BE49-F238E27FC236}">
                <a16:creationId xmlns:a16="http://schemas.microsoft.com/office/drawing/2014/main" id="{64F70CFC-86AC-F3F5-9281-0F16DF6ED54D}"/>
              </a:ext>
            </a:extLst>
          </p:cNvPr>
          <p:cNvGrpSpPr/>
          <p:nvPr/>
        </p:nvGrpSpPr>
        <p:grpSpPr>
          <a:xfrm>
            <a:off x="3985855" y="834850"/>
            <a:ext cx="3855067" cy="1188720"/>
            <a:chOff x="7988059" y="834850"/>
            <a:chExt cx="3855067" cy="1188720"/>
          </a:xfrm>
        </p:grpSpPr>
        <p:sp>
          <p:nvSpPr>
            <p:cNvPr id="45" name="Rectangle 44">
              <a:extLst>
                <a:ext uri="{FF2B5EF4-FFF2-40B4-BE49-F238E27FC236}">
                  <a16:creationId xmlns:a16="http://schemas.microsoft.com/office/drawing/2014/main" id="{9386D4CE-D1F4-46FA-8C33-17292F139B1B}"/>
                </a:ext>
              </a:extLst>
            </p:cNvPr>
            <p:cNvSpPr/>
            <p:nvPr/>
          </p:nvSpPr>
          <p:spPr bwMode="gray">
            <a:xfrm rot="10800000" flipV="1">
              <a:off x="7988059" y="834850"/>
              <a:ext cx="3855067" cy="1188720"/>
            </a:xfrm>
            <a:prstGeom prst="rect">
              <a:avLst/>
            </a:prstGeom>
            <a:solidFill>
              <a:schemeClr val="accent2"/>
            </a:solidFill>
            <a:ln>
              <a:solidFill>
                <a:schemeClr val="accent2"/>
              </a:solidFill>
            </a:ln>
            <a:effectLst/>
          </p:spPr>
          <p:txBody>
            <a:bodyPr wrap="square" lIns="182880" tIns="91440" rIns="182832" bIns="182832" rtlCol="0" anchor="t">
              <a:noAutofit/>
            </a:bodyPr>
            <a:lstStyle/>
            <a:p>
              <a:pPr algn="ctr">
                <a:lnSpc>
                  <a:spcPct val="90000"/>
                </a:lnSpc>
                <a:spcBef>
                  <a:spcPts val="800"/>
                </a:spcBef>
                <a:defRPr/>
              </a:pPr>
              <a:r>
                <a:rPr kumimoji="1" lang="en-US" sz="2000" b="0" i="0" u="none" strike="noStrike" kern="0" cap="none" spc="0" normalizeH="0" baseline="0" noProof="0" dirty="0">
                  <a:ln>
                    <a:noFill/>
                  </a:ln>
                  <a:solidFill>
                    <a:srgbClr val="FFFFFF"/>
                  </a:solidFill>
                  <a:effectLst/>
                  <a:uLnTx/>
                  <a:uFillTx/>
                  <a:latin typeface="Arial"/>
                  <a:cs typeface="Arial" panose="020B0604020202020204" pitchFamily="34" charset="0"/>
                </a:rPr>
                <a:t>A </a:t>
              </a:r>
              <a:r>
                <a:rPr kumimoji="1" lang="en-US" sz="2000" b="1" i="0" u="none" strike="noStrike" kern="0" cap="none" spc="0" normalizeH="0" baseline="0" noProof="0" dirty="0">
                  <a:ln>
                    <a:noFill/>
                  </a:ln>
                  <a:solidFill>
                    <a:srgbClr val="FFFFFF"/>
                  </a:solidFill>
                  <a:effectLst/>
                  <a:uLnTx/>
                  <a:uFillTx/>
                  <a:latin typeface="Arial"/>
                  <a:cs typeface="Arial" panose="020B0604020202020204" pitchFamily="34" charset="0"/>
                </a:rPr>
                <a:t>Major Contender</a:t>
              </a:r>
              <a:r>
                <a:rPr kumimoji="1" lang="en-US" sz="2000" b="0" i="0" u="none" strike="noStrike" kern="0" cap="none" spc="0" normalizeH="0" baseline="0" noProof="0" dirty="0">
                  <a:ln>
                    <a:noFill/>
                  </a:ln>
                  <a:solidFill>
                    <a:srgbClr val="FFFFFF"/>
                  </a:solidFill>
                  <a:effectLst/>
                  <a:uLnTx/>
                  <a:uFillTx/>
                  <a:latin typeface="Arial"/>
                  <a:cs typeface="Arial" panose="020B0604020202020204" pitchFamily="34" charset="0"/>
                </a:rPr>
                <a:t> in Azure services</a:t>
              </a:r>
            </a:p>
          </p:txBody>
        </p:sp>
        <p:sp>
          <p:nvSpPr>
            <p:cNvPr id="79" name="TextBox 78">
              <a:extLst>
                <a:ext uri="{FF2B5EF4-FFF2-40B4-BE49-F238E27FC236}">
                  <a16:creationId xmlns:a16="http://schemas.microsoft.com/office/drawing/2014/main" id="{977F9234-5BDE-4F31-9ECB-FC5642E66801}"/>
                </a:ext>
              </a:extLst>
            </p:cNvPr>
            <p:cNvSpPr txBox="1"/>
            <p:nvPr/>
          </p:nvSpPr>
          <p:spPr bwMode="gray">
            <a:xfrm rot="10800000" flipV="1">
              <a:off x="9363718" y="1624878"/>
              <a:ext cx="2340602" cy="286879"/>
            </a:xfrm>
            <a:prstGeom prst="rect">
              <a:avLst/>
            </a:prstGeom>
            <a:noFill/>
          </p:spPr>
          <p:txBody>
            <a:bodyPr wrap="square" lIns="0" tIns="0" rIns="0" bIns="0" rtlCol="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sz="900" b="0" i="1" u="none" strike="noStrike" kern="0" cap="none" spc="0" normalizeH="0" baseline="0" noProof="0" dirty="0">
                  <a:ln>
                    <a:noFill/>
                  </a:ln>
                  <a:solidFill>
                    <a:schemeClr val="bg1"/>
                  </a:solidFill>
                  <a:effectLst/>
                  <a:uLnTx/>
                  <a:uFillTx/>
                  <a:latin typeface="Arial"/>
                  <a:cs typeface="+mn-cs"/>
                </a:rPr>
                <a:t>Everest Group, PEAK Matrix</a:t>
              </a:r>
              <a:r>
                <a:rPr kumimoji="0" lang="en-US" sz="900" baseline="30000" dirty="0">
                  <a:solidFill>
                    <a:schemeClr val="bg1"/>
                  </a:solidFill>
                </a:rPr>
                <a:t> ®</a:t>
              </a:r>
              <a:r>
                <a:rPr kumimoji="1" lang="en-US" sz="900" b="0" i="1" u="none" strike="noStrike" kern="0" cap="none" spc="0" normalizeH="0" baseline="0" noProof="0" dirty="0">
                  <a:ln>
                    <a:noFill/>
                  </a:ln>
                  <a:solidFill>
                    <a:schemeClr val="bg1"/>
                  </a:solidFill>
                  <a:effectLst/>
                  <a:uLnTx/>
                  <a:uFillTx/>
                  <a:latin typeface="Arial"/>
                  <a:cs typeface="+mn-cs"/>
                </a:rPr>
                <a:t> Assessment for Service Integrator capabilities, 2020</a:t>
              </a:r>
            </a:p>
          </p:txBody>
        </p:sp>
      </p:grpSp>
      <p:pic>
        <p:nvPicPr>
          <p:cNvPr id="70" name="Picture 69" descr="A close up of a logo&#10;&#10;Description automatically generated with low confidence">
            <a:extLst>
              <a:ext uri="{FF2B5EF4-FFF2-40B4-BE49-F238E27FC236}">
                <a16:creationId xmlns:a16="http://schemas.microsoft.com/office/drawing/2014/main" id="{5F4BA184-DCCF-A245-4547-481B1C34C195}"/>
              </a:ext>
            </a:extLst>
          </p:cNvPr>
          <p:cNvPicPr>
            <a:picLocks noChangeAspect="1"/>
          </p:cNvPicPr>
          <p:nvPr/>
        </p:nvPicPr>
        <p:blipFill>
          <a:blip r:embed="rId9"/>
          <a:stretch>
            <a:fillRect/>
          </a:stretch>
        </p:blipFill>
        <p:spPr>
          <a:xfrm>
            <a:off x="4108301" y="2726955"/>
            <a:ext cx="3593815" cy="1558005"/>
          </a:xfrm>
          <a:prstGeom prst="rect">
            <a:avLst/>
          </a:prstGeom>
        </p:spPr>
      </p:pic>
      <p:sp>
        <p:nvSpPr>
          <p:cNvPr id="41" name="Footer Placeholder 4">
            <a:extLst>
              <a:ext uri="{FF2B5EF4-FFF2-40B4-BE49-F238E27FC236}">
                <a16:creationId xmlns:a16="http://schemas.microsoft.com/office/drawing/2014/main" id="{E0EEC13B-3152-155A-A01B-4B023073C2F7}"/>
              </a:ext>
            </a:extLst>
          </p:cNvPr>
          <p:cNvSpPr>
            <a:spLocks noGrp="1"/>
          </p:cNvSpPr>
          <p:nvPr>
            <p:ph type="ftr" sz="quarter" idx="3"/>
          </p:nvPr>
        </p:nvSpPr>
        <p:spPr bwMode="gray">
          <a:xfrm>
            <a:off x="371476" y="6563358"/>
            <a:ext cx="4852035" cy="88901"/>
          </a:xfrm>
          <a:prstGeom prst="rect">
            <a:avLst/>
          </a:prstGeom>
          <a:ln>
            <a:noFill/>
          </a:ln>
        </p:spPr>
        <p:txBody>
          <a:bodyPr vert="horz" lIns="0" tIns="0" rIns="0" bIns="0" rtlCol="0" anchor="ctr">
            <a:noAutofit/>
          </a:bodyPr>
          <a:lstStyle>
            <a:lvl1pPr algn="l">
              <a:lnSpc>
                <a:spcPct val="100000"/>
              </a:lnSpc>
              <a:defRPr sz="800">
                <a:solidFill>
                  <a:srgbClr val="6B6B6B"/>
                </a:solidFill>
              </a:defRPr>
            </a:lvl1pPr>
          </a:lstStyle>
          <a:p>
            <a:r>
              <a:rPr lang="pt-BR" dirty="0"/>
              <a:t>© 2023 NTT DATA Americas, Inc.</a:t>
            </a:r>
            <a:endParaRPr lang="en-US" dirty="0"/>
          </a:p>
        </p:txBody>
      </p:sp>
      <p:sp>
        <p:nvSpPr>
          <p:cNvPr id="42" name="Slide Number Placeholder 5">
            <a:extLst>
              <a:ext uri="{FF2B5EF4-FFF2-40B4-BE49-F238E27FC236}">
                <a16:creationId xmlns:a16="http://schemas.microsoft.com/office/drawing/2014/main" id="{2B4C04BB-1B38-BFDE-E547-6259597965FC}"/>
              </a:ext>
            </a:extLst>
          </p:cNvPr>
          <p:cNvSpPr>
            <a:spLocks noGrp="1"/>
          </p:cNvSpPr>
          <p:nvPr>
            <p:ph type="sldNum" sz="quarter" idx="4"/>
          </p:nvPr>
        </p:nvSpPr>
        <p:spPr bwMode="gray">
          <a:xfrm>
            <a:off x="5943600" y="6563358"/>
            <a:ext cx="304800" cy="88901"/>
          </a:xfrm>
          <a:prstGeom prst="rect">
            <a:avLst/>
          </a:prstGeom>
          <a:ln>
            <a:noFill/>
          </a:ln>
        </p:spPr>
        <p:txBody>
          <a:bodyPr vert="horz" lIns="0" tIns="0" rIns="0" bIns="0" rtlCol="0" anchor="ctr">
            <a:noAutofit/>
          </a:bodyPr>
          <a:lstStyle>
            <a:lvl1pPr algn="ctr">
              <a:lnSpc>
                <a:spcPct val="100000"/>
              </a:lnSpc>
              <a:defRPr sz="800">
                <a:solidFill>
                  <a:srgbClr val="6B6B6B"/>
                </a:solidFill>
              </a:defRPr>
            </a:lvl1pPr>
          </a:lstStyle>
          <a:p>
            <a:fld id="{13CE6DAF-806F-404B-BC68-339BFCB57E5C}" type="slidenum">
              <a:rPr lang="en-US" smtClean="0"/>
              <a:pPr/>
              <a:t>2</a:t>
            </a:fld>
            <a:endParaRPr lang="en-US" dirty="0"/>
          </a:p>
        </p:txBody>
      </p:sp>
      <p:grpSp>
        <p:nvGrpSpPr>
          <p:cNvPr id="50" name="Group 49">
            <a:extLst>
              <a:ext uri="{FF2B5EF4-FFF2-40B4-BE49-F238E27FC236}">
                <a16:creationId xmlns:a16="http://schemas.microsoft.com/office/drawing/2014/main" id="{55DB2B57-D50A-FAC0-C830-6A4053E566E0}"/>
              </a:ext>
            </a:extLst>
          </p:cNvPr>
          <p:cNvGrpSpPr/>
          <p:nvPr/>
        </p:nvGrpSpPr>
        <p:grpSpPr>
          <a:xfrm rot="2700000">
            <a:off x="2883137" y="5479362"/>
            <a:ext cx="328466" cy="325498"/>
            <a:chOff x="2977281" y="5430982"/>
            <a:chExt cx="418029" cy="414252"/>
          </a:xfrm>
          <a:solidFill>
            <a:schemeClr val="bg1"/>
          </a:solidFill>
        </p:grpSpPr>
        <p:sp>
          <p:nvSpPr>
            <p:cNvPr id="44" name="Rectangle 43">
              <a:extLst>
                <a:ext uri="{FF2B5EF4-FFF2-40B4-BE49-F238E27FC236}">
                  <a16:creationId xmlns:a16="http://schemas.microsoft.com/office/drawing/2014/main" id="{F0FC13A1-455E-C09D-4EBE-1436547B5CB5}"/>
                </a:ext>
              </a:extLst>
            </p:cNvPr>
            <p:cNvSpPr/>
            <p:nvPr/>
          </p:nvSpPr>
          <p:spPr>
            <a:xfrm>
              <a:off x="2977281" y="5430982"/>
              <a:ext cx="193963" cy="193963"/>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lnSpc>
                  <a:spcPct val="110000"/>
                </a:lnSpc>
                <a:spcBef>
                  <a:spcPts val="600"/>
                </a:spcBef>
              </a:pPr>
              <a:endParaRPr lang="en-US" sz="2000" dirty="0" err="1"/>
            </a:p>
          </p:txBody>
        </p:sp>
        <p:sp>
          <p:nvSpPr>
            <p:cNvPr id="47" name="Rectangle 46">
              <a:extLst>
                <a:ext uri="{FF2B5EF4-FFF2-40B4-BE49-F238E27FC236}">
                  <a16:creationId xmlns:a16="http://schemas.microsoft.com/office/drawing/2014/main" id="{B88BD379-76B0-AA00-998D-85F972F6B621}"/>
                </a:ext>
              </a:extLst>
            </p:cNvPr>
            <p:cNvSpPr/>
            <p:nvPr/>
          </p:nvSpPr>
          <p:spPr>
            <a:xfrm>
              <a:off x="2977281" y="5651271"/>
              <a:ext cx="193963" cy="193963"/>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lnSpc>
                  <a:spcPct val="110000"/>
                </a:lnSpc>
                <a:spcBef>
                  <a:spcPts val="600"/>
                </a:spcBef>
              </a:pPr>
              <a:endParaRPr lang="en-US" sz="2000" dirty="0" err="1"/>
            </a:p>
          </p:txBody>
        </p:sp>
        <p:sp>
          <p:nvSpPr>
            <p:cNvPr id="48" name="Rectangle 47">
              <a:extLst>
                <a:ext uri="{FF2B5EF4-FFF2-40B4-BE49-F238E27FC236}">
                  <a16:creationId xmlns:a16="http://schemas.microsoft.com/office/drawing/2014/main" id="{0973C26D-4773-1095-9FBE-915E4484BD5D}"/>
                </a:ext>
              </a:extLst>
            </p:cNvPr>
            <p:cNvSpPr/>
            <p:nvPr/>
          </p:nvSpPr>
          <p:spPr>
            <a:xfrm>
              <a:off x="3201347" y="5430982"/>
              <a:ext cx="193963" cy="193963"/>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lnSpc>
                  <a:spcPct val="110000"/>
                </a:lnSpc>
                <a:spcBef>
                  <a:spcPts val="600"/>
                </a:spcBef>
              </a:pPr>
              <a:endParaRPr lang="en-US" sz="2000" dirty="0" err="1"/>
            </a:p>
          </p:txBody>
        </p:sp>
        <p:sp>
          <p:nvSpPr>
            <p:cNvPr id="49" name="Rectangle 48">
              <a:extLst>
                <a:ext uri="{FF2B5EF4-FFF2-40B4-BE49-F238E27FC236}">
                  <a16:creationId xmlns:a16="http://schemas.microsoft.com/office/drawing/2014/main" id="{42E78FCA-A581-06C4-F281-2747554CA4A2}"/>
                </a:ext>
              </a:extLst>
            </p:cNvPr>
            <p:cNvSpPr/>
            <p:nvPr/>
          </p:nvSpPr>
          <p:spPr>
            <a:xfrm>
              <a:off x="3201347" y="5651271"/>
              <a:ext cx="193963" cy="193963"/>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lnSpc>
                  <a:spcPct val="110000"/>
                </a:lnSpc>
                <a:spcBef>
                  <a:spcPts val="600"/>
                </a:spcBef>
              </a:pPr>
              <a:endParaRPr lang="en-US" sz="2000" dirty="0" err="1"/>
            </a:p>
          </p:txBody>
        </p:sp>
      </p:grpSp>
      <p:grpSp>
        <p:nvGrpSpPr>
          <p:cNvPr id="51" name="Group 50">
            <a:extLst>
              <a:ext uri="{FF2B5EF4-FFF2-40B4-BE49-F238E27FC236}">
                <a16:creationId xmlns:a16="http://schemas.microsoft.com/office/drawing/2014/main" id="{FC68AA92-FCBE-9AD8-2A31-F4A25EB51987}"/>
              </a:ext>
            </a:extLst>
          </p:cNvPr>
          <p:cNvGrpSpPr/>
          <p:nvPr/>
        </p:nvGrpSpPr>
        <p:grpSpPr>
          <a:xfrm rot="2700000">
            <a:off x="5979848" y="5492525"/>
            <a:ext cx="328466" cy="325498"/>
            <a:chOff x="2977281" y="5430982"/>
            <a:chExt cx="418029" cy="414252"/>
          </a:xfrm>
          <a:solidFill>
            <a:schemeClr val="bg1"/>
          </a:solidFill>
        </p:grpSpPr>
        <p:sp>
          <p:nvSpPr>
            <p:cNvPr id="52" name="Rectangle 51">
              <a:extLst>
                <a:ext uri="{FF2B5EF4-FFF2-40B4-BE49-F238E27FC236}">
                  <a16:creationId xmlns:a16="http://schemas.microsoft.com/office/drawing/2014/main" id="{9ADA2BC9-1C38-5CBA-AE58-3F6025AD0015}"/>
                </a:ext>
              </a:extLst>
            </p:cNvPr>
            <p:cNvSpPr/>
            <p:nvPr/>
          </p:nvSpPr>
          <p:spPr>
            <a:xfrm>
              <a:off x="2977281" y="5430982"/>
              <a:ext cx="193963" cy="193963"/>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lnSpc>
                  <a:spcPct val="110000"/>
                </a:lnSpc>
                <a:spcBef>
                  <a:spcPts val="600"/>
                </a:spcBef>
              </a:pPr>
              <a:endParaRPr lang="en-US" sz="2000" dirty="0" err="1"/>
            </a:p>
          </p:txBody>
        </p:sp>
        <p:sp>
          <p:nvSpPr>
            <p:cNvPr id="53" name="Rectangle 52">
              <a:extLst>
                <a:ext uri="{FF2B5EF4-FFF2-40B4-BE49-F238E27FC236}">
                  <a16:creationId xmlns:a16="http://schemas.microsoft.com/office/drawing/2014/main" id="{C99BD1FD-7C53-BD6F-E3DB-4EB73804471D}"/>
                </a:ext>
              </a:extLst>
            </p:cNvPr>
            <p:cNvSpPr/>
            <p:nvPr/>
          </p:nvSpPr>
          <p:spPr>
            <a:xfrm>
              <a:off x="2977281" y="5651271"/>
              <a:ext cx="193963" cy="193963"/>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lnSpc>
                  <a:spcPct val="110000"/>
                </a:lnSpc>
                <a:spcBef>
                  <a:spcPts val="600"/>
                </a:spcBef>
              </a:pPr>
              <a:endParaRPr lang="en-US" sz="2000" dirty="0" err="1"/>
            </a:p>
          </p:txBody>
        </p:sp>
        <p:sp>
          <p:nvSpPr>
            <p:cNvPr id="56" name="Rectangle 55">
              <a:extLst>
                <a:ext uri="{FF2B5EF4-FFF2-40B4-BE49-F238E27FC236}">
                  <a16:creationId xmlns:a16="http://schemas.microsoft.com/office/drawing/2014/main" id="{D4DD6D6D-6D5C-FEC2-78BD-F1A71590960C}"/>
                </a:ext>
              </a:extLst>
            </p:cNvPr>
            <p:cNvSpPr/>
            <p:nvPr/>
          </p:nvSpPr>
          <p:spPr>
            <a:xfrm>
              <a:off x="3201347" y="5430982"/>
              <a:ext cx="193963" cy="193963"/>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lnSpc>
                  <a:spcPct val="110000"/>
                </a:lnSpc>
                <a:spcBef>
                  <a:spcPts val="600"/>
                </a:spcBef>
              </a:pPr>
              <a:endParaRPr lang="en-US" sz="2000" dirty="0" err="1"/>
            </a:p>
          </p:txBody>
        </p:sp>
        <p:sp>
          <p:nvSpPr>
            <p:cNvPr id="57" name="Rectangle 56">
              <a:extLst>
                <a:ext uri="{FF2B5EF4-FFF2-40B4-BE49-F238E27FC236}">
                  <a16:creationId xmlns:a16="http://schemas.microsoft.com/office/drawing/2014/main" id="{9585FD17-97C3-4EBB-1910-10C516F392E6}"/>
                </a:ext>
              </a:extLst>
            </p:cNvPr>
            <p:cNvSpPr/>
            <p:nvPr/>
          </p:nvSpPr>
          <p:spPr>
            <a:xfrm>
              <a:off x="3201347" y="5651271"/>
              <a:ext cx="193963" cy="193963"/>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lnSpc>
                  <a:spcPct val="110000"/>
                </a:lnSpc>
                <a:spcBef>
                  <a:spcPts val="600"/>
                </a:spcBef>
              </a:pPr>
              <a:endParaRPr lang="en-US" sz="2000" dirty="0" err="1"/>
            </a:p>
          </p:txBody>
        </p:sp>
      </p:grpSp>
      <p:grpSp>
        <p:nvGrpSpPr>
          <p:cNvPr id="59" name="Group 58">
            <a:extLst>
              <a:ext uri="{FF2B5EF4-FFF2-40B4-BE49-F238E27FC236}">
                <a16:creationId xmlns:a16="http://schemas.microsoft.com/office/drawing/2014/main" id="{93D80080-53B6-61F3-7434-6097987D46E5}"/>
              </a:ext>
            </a:extLst>
          </p:cNvPr>
          <p:cNvGrpSpPr/>
          <p:nvPr/>
        </p:nvGrpSpPr>
        <p:grpSpPr>
          <a:xfrm rot="2700000">
            <a:off x="9044475" y="5508208"/>
            <a:ext cx="328466" cy="325498"/>
            <a:chOff x="2977281" y="5430982"/>
            <a:chExt cx="418029" cy="414252"/>
          </a:xfrm>
          <a:solidFill>
            <a:schemeClr val="bg1"/>
          </a:solidFill>
        </p:grpSpPr>
        <p:sp>
          <p:nvSpPr>
            <p:cNvPr id="62" name="Rectangle 61">
              <a:extLst>
                <a:ext uri="{FF2B5EF4-FFF2-40B4-BE49-F238E27FC236}">
                  <a16:creationId xmlns:a16="http://schemas.microsoft.com/office/drawing/2014/main" id="{491122E7-058F-A847-4CCA-B902B940DCEF}"/>
                </a:ext>
              </a:extLst>
            </p:cNvPr>
            <p:cNvSpPr/>
            <p:nvPr/>
          </p:nvSpPr>
          <p:spPr>
            <a:xfrm>
              <a:off x="2977281" y="5430982"/>
              <a:ext cx="193963" cy="193963"/>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lnSpc>
                  <a:spcPct val="110000"/>
                </a:lnSpc>
                <a:spcBef>
                  <a:spcPts val="600"/>
                </a:spcBef>
              </a:pPr>
              <a:endParaRPr lang="en-US" sz="2000" dirty="0" err="1"/>
            </a:p>
          </p:txBody>
        </p:sp>
        <p:sp>
          <p:nvSpPr>
            <p:cNvPr id="63" name="Rectangle 62">
              <a:extLst>
                <a:ext uri="{FF2B5EF4-FFF2-40B4-BE49-F238E27FC236}">
                  <a16:creationId xmlns:a16="http://schemas.microsoft.com/office/drawing/2014/main" id="{7FE0DEBF-E59F-080D-89F9-62F020469D79}"/>
                </a:ext>
              </a:extLst>
            </p:cNvPr>
            <p:cNvSpPr/>
            <p:nvPr/>
          </p:nvSpPr>
          <p:spPr>
            <a:xfrm>
              <a:off x="2977281" y="5651271"/>
              <a:ext cx="193963" cy="193963"/>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lnSpc>
                  <a:spcPct val="110000"/>
                </a:lnSpc>
                <a:spcBef>
                  <a:spcPts val="600"/>
                </a:spcBef>
              </a:pPr>
              <a:endParaRPr lang="en-US" sz="2000" dirty="0" err="1"/>
            </a:p>
          </p:txBody>
        </p:sp>
        <p:sp>
          <p:nvSpPr>
            <p:cNvPr id="65" name="Rectangle 64">
              <a:extLst>
                <a:ext uri="{FF2B5EF4-FFF2-40B4-BE49-F238E27FC236}">
                  <a16:creationId xmlns:a16="http://schemas.microsoft.com/office/drawing/2014/main" id="{2B51412A-6631-FE8F-EAA7-93572903AB04}"/>
                </a:ext>
              </a:extLst>
            </p:cNvPr>
            <p:cNvSpPr/>
            <p:nvPr/>
          </p:nvSpPr>
          <p:spPr>
            <a:xfrm>
              <a:off x="3201347" y="5430982"/>
              <a:ext cx="193963" cy="193963"/>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lnSpc>
                  <a:spcPct val="110000"/>
                </a:lnSpc>
                <a:spcBef>
                  <a:spcPts val="600"/>
                </a:spcBef>
              </a:pPr>
              <a:endParaRPr lang="en-US" sz="2000" dirty="0" err="1"/>
            </a:p>
          </p:txBody>
        </p:sp>
        <p:sp>
          <p:nvSpPr>
            <p:cNvPr id="67" name="Rectangle 66">
              <a:extLst>
                <a:ext uri="{FF2B5EF4-FFF2-40B4-BE49-F238E27FC236}">
                  <a16:creationId xmlns:a16="http://schemas.microsoft.com/office/drawing/2014/main" id="{A1A372CA-D1E1-E0C7-3A04-ED338AB6C695}"/>
                </a:ext>
              </a:extLst>
            </p:cNvPr>
            <p:cNvSpPr/>
            <p:nvPr/>
          </p:nvSpPr>
          <p:spPr>
            <a:xfrm>
              <a:off x="3201347" y="5651271"/>
              <a:ext cx="193963" cy="193963"/>
            </a:xfrm>
            <a:prstGeom prst="rect">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lnSpc>
                  <a:spcPct val="110000"/>
                </a:lnSpc>
                <a:spcBef>
                  <a:spcPts val="600"/>
                </a:spcBef>
              </a:pPr>
              <a:endParaRPr lang="en-US" sz="2000" dirty="0" err="1"/>
            </a:p>
          </p:txBody>
        </p:sp>
      </p:grpSp>
    </p:spTree>
    <p:extLst>
      <p:ext uri="{BB962C8B-B14F-4D97-AF65-F5344CB8AC3E}">
        <p14:creationId xmlns:p14="http://schemas.microsoft.com/office/powerpoint/2010/main" val="2333583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a:extLst>
              <a:ext uri="{FF2B5EF4-FFF2-40B4-BE49-F238E27FC236}">
                <a16:creationId xmlns:a16="http://schemas.microsoft.com/office/drawing/2014/main" id="{4E6877A0-7283-8C18-DA63-BB6BB4AFCCF9}"/>
              </a:ext>
            </a:extLst>
          </p:cNvPr>
          <p:cNvSpPr/>
          <p:nvPr/>
        </p:nvSpPr>
        <p:spPr>
          <a:xfrm>
            <a:off x="6148370" y="1071486"/>
            <a:ext cx="5676720" cy="45719"/>
          </a:xfrm>
          <a:prstGeom prst="rect">
            <a:avLst/>
          </a:prstGeom>
          <a:solidFill>
            <a:srgbClr val="FFC400"/>
          </a:solidFill>
          <a:ln>
            <a:solidFill>
              <a:srgbClr val="FFC400"/>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lnSpc>
                <a:spcPct val="110000"/>
              </a:lnSpc>
              <a:spcBef>
                <a:spcPts val="600"/>
              </a:spcBef>
            </a:pPr>
            <a:endParaRPr lang="en-US" sz="2000" dirty="0" err="1"/>
          </a:p>
        </p:txBody>
      </p:sp>
      <p:sp>
        <p:nvSpPr>
          <p:cNvPr id="34" name="Rectangle 33">
            <a:extLst>
              <a:ext uri="{FF2B5EF4-FFF2-40B4-BE49-F238E27FC236}">
                <a16:creationId xmlns:a16="http://schemas.microsoft.com/office/drawing/2014/main" id="{58B5E14B-0AE8-F370-6FDD-A533B3318265}"/>
              </a:ext>
            </a:extLst>
          </p:cNvPr>
          <p:cNvSpPr/>
          <p:nvPr/>
        </p:nvSpPr>
        <p:spPr>
          <a:xfrm>
            <a:off x="4338059" y="1071486"/>
            <a:ext cx="1730623" cy="45719"/>
          </a:xfrm>
          <a:prstGeom prst="rect">
            <a:avLst/>
          </a:prstGeom>
          <a:solidFill>
            <a:srgbClr val="FFC400"/>
          </a:solidFill>
          <a:ln>
            <a:solidFill>
              <a:srgbClr val="FFC400"/>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lnSpc>
                <a:spcPct val="110000"/>
              </a:lnSpc>
              <a:spcBef>
                <a:spcPts val="600"/>
              </a:spcBef>
            </a:pPr>
            <a:endParaRPr lang="en-US" sz="2000" dirty="0" err="1"/>
          </a:p>
        </p:txBody>
      </p:sp>
      <p:sp>
        <p:nvSpPr>
          <p:cNvPr id="33" name="Rectangle 32">
            <a:extLst>
              <a:ext uri="{FF2B5EF4-FFF2-40B4-BE49-F238E27FC236}">
                <a16:creationId xmlns:a16="http://schemas.microsoft.com/office/drawing/2014/main" id="{BE4FD246-7B71-298B-641C-14F24E57CCD3}"/>
              </a:ext>
            </a:extLst>
          </p:cNvPr>
          <p:cNvSpPr/>
          <p:nvPr/>
        </p:nvSpPr>
        <p:spPr>
          <a:xfrm>
            <a:off x="383371" y="3286639"/>
            <a:ext cx="3875000" cy="45719"/>
          </a:xfrm>
          <a:prstGeom prst="rect">
            <a:avLst/>
          </a:prstGeom>
          <a:solidFill>
            <a:srgbClr val="FFC400"/>
          </a:solidFill>
          <a:ln>
            <a:solidFill>
              <a:srgbClr val="FFC400"/>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lnSpc>
                <a:spcPct val="110000"/>
              </a:lnSpc>
              <a:spcBef>
                <a:spcPts val="600"/>
              </a:spcBef>
            </a:pPr>
            <a:endParaRPr lang="en-US" sz="2000" dirty="0" err="1"/>
          </a:p>
        </p:txBody>
      </p:sp>
      <p:sp>
        <p:nvSpPr>
          <p:cNvPr id="32" name="Rectangle 31">
            <a:extLst>
              <a:ext uri="{FF2B5EF4-FFF2-40B4-BE49-F238E27FC236}">
                <a16:creationId xmlns:a16="http://schemas.microsoft.com/office/drawing/2014/main" id="{5D3436DB-7C60-F883-164A-957C63CAA518}"/>
              </a:ext>
            </a:extLst>
          </p:cNvPr>
          <p:cNvSpPr/>
          <p:nvPr/>
        </p:nvSpPr>
        <p:spPr>
          <a:xfrm>
            <a:off x="383344" y="1071486"/>
            <a:ext cx="3875000" cy="45719"/>
          </a:xfrm>
          <a:prstGeom prst="rect">
            <a:avLst/>
          </a:prstGeom>
          <a:solidFill>
            <a:srgbClr val="FFC400"/>
          </a:solidFill>
          <a:ln>
            <a:solidFill>
              <a:srgbClr val="FFC400"/>
            </a:solid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rtlCol="0" anchor="ctr"/>
          <a:lstStyle/>
          <a:p>
            <a:pPr algn="ctr">
              <a:lnSpc>
                <a:spcPct val="110000"/>
              </a:lnSpc>
              <a:spcBef>
                <a:spcPts val="600"/>
              </a:spcBef>
            </a:pPr>
            <a:endParaRPr lang="en-US" sz="2000" dirty="0" err="1"/>
          </a:p>
        </p:txBody>
      </p:sp>
      <p:grpSp>
        <p:nvGrpSpPr>
          <p:cNvPr id="31" name="Group 30">
            <a:extLst>
              <a:ext uri="{FF2B5EF4-FFF2-40B4-BE49-F238E27FC236}">
                <a16:creationId xmlns:a16="http://schemas.microsoft.com/office/drawing/2014/main" id="{A3FA631A-BA01-2FE9-16F1-D514145861E1}"/>
              </a:ext>
            </a:extLst>
          </p:cNvPr>
          <p:cNvGrpSpPr/>
          <p:nvPr/>
        </p:nvGrpSpPr>
        <p:grpSpPr>
          <a:xfrm>
            <a:off x="371023" y="5332494"/>
            <a:ext cx="11454066" cy="958921"/>
            <a:chOff x="371023" y="830593"/>
            <a:chExt cx="11454066" cy="958921"/>
          </a:xfrm>
        </p:grpSpPr>
        <p:sp>
          <p:nvSpPr>
            <p:cNvPr id="18" name="Rectangle 17">
              <a:extLst>
                <a:ext uri="{FF2B5EF4-FFF2-40B4-BE49-F238E27FC236}">
                  <a16:creationId xmlns:a16="http://schemas.microsoft.com/office/drawing/2014/main" id="{62805350-6DAE-B781-54EA-493E0C95E662}"/>
                </a:ext>
              </a:extLst>
            </p:cNvPr>
            <p:cNvSpPr/>
            <p:nvPr/>
          </p:nvSpPr>
          <p:spPr bwMode="gray">
            <a:xfrm rot="10800000" flipV="1">
              <a:off x="371023" y="834850"/>
              <a:ext cx="3746742" cy="954664"/>
            </a:xfrm>
            <a:prstGeom prst="rect">
              <a:avLst/>
            </a:prstGeom>
            <a:solidFill>
              <a:schemeClr val="accent1"/>
            </a:solidFill>
            <a:ln>
              <a:solidFill>
                <a:schemeClr val="accent1"/>
              </a:solidFill>
            </a:ln>
            <a:effectLst/>
          </p:spPr>
          <p:txBody>
            <a:bodyPr wrap="square" lIns="182880" tIns="91440" rIns="182832" bIns="91440" rtlCol="0" anchor="ctr">
              <a:noAutofit/>
            </a:bodyPr>
            <a:lstStyle/>
            <a:p>
              <a:pPr algn="ctr">
                <a:spcBef>
                  <a:spcPts val="800"/>
                </a:spcBef>
                <a:defRPr/>
              </a:pPr>
              <a:r>
                <a:rPr kumimoji="1" lang="en-US" sz="2000" b="1" i="0" u="none" strike="noStrike" kern="0" cap="none" spc="0" normalizeH="0" baseline="0" noProof="0" dirty="0">
                  <a:ln>
                    <a:noFill/>
                  </a:ln>
                  <a:solidFill>
                    <a:prstClr val="white"/>
                  </a:solidFill>
                  <a:effectLst/>
                  <a:uLnTx/>
                  <a:uFillTx/>
                  <a:latin typeface="Arial"/>
                  <a:ea typeface="Museo Sans For Dell" pitchFamily="2" charset="0"/>
                  <a:cs typeface="+mn-cs"/>
                </a:rPr>
                <a:t>12,000+ </a:t>
              </a:r>
              <a:br>
                <a:rPr kumimoji="1" lang="en-US" sz="2000" b="1" i="0" u="none" strike="noStrike" kern="0" cap="none" spc="0" normalizeH="0" baseline="0" noProof="0" dirty="0">
                  <a:ln>
                    <a:noFill/>
                  </a:ln>
                  <a:solidFill>
                    <a:prstClr val="white"/>
                  </a:solidFill>
                  <a:effectLst/>
                  <a:uLnTx/>
                  <a:uFillTx/>
                  <a:latin typeface="Arial"/>
                  <a:ea typeface="Museo Sans For Dell" pitchFamily="2" charset="0"/>
                  <a:cs typeface="+mn-cs"/>
                </a:rPr>
              </a:br>
              <a:r>
                <a:rPr kumimoji="1" lang="en-US" sz="2000" b="0" i="0" u="none" strike="noStrike" kern="0" cap="none" spc="0" normalizeH="0" baseline="0" noProof="0" dirty="0">
                  <a:ln>
                    <a:noFill/>
                  </a:ln>
                  <a:solidFill>
                    <a:prstClr val="white"/>
                  </a:solidFill>
                  <a:effectLst/>
                  <a:uLnTx/>
                  <a:uFillTx/>
                  <a:latin typeface="Arial"/>
                  <a:ea typeface="Museo Sans For Dell" pitchFamily="2" charset="0"/>
                  <a:cs typeface="+mn-cs"/>
                </a:rPr>
                <a:t>agile practitioners</a:t>
              </a:r>
            </a:p>
          </p:txBody>
        </p:sp>
        <p:sp>
          <p:nvSpPr>
            <p:cNvPr id="20" name="Rectangle 19">
              <a:extLst>
                <a:ext uri="{FF2B5EF4-FFF2-40B4-BE49-F238E27FC236}">
                  <a16:creationId xmlns:a16="http://schemas.microsoft.com/office/drawing/2014/main" id="{0DBE1F04-1BAD-DA61-F79E-5160BB1D9F74}"/>
                </a:ext>
              </a:extLst>
            </p:cNvPr>
            <p:cNvSpPr/>
            <p:nvPr/>
          </p:nvSpPr>
          <p:spPr bwMode="gray">
            <a:xfrm rot="10800000" flipV="1">
              <a:off x="8023586" y="830593"/>
              <a:ext cx="3801503" cy="954664"/>
            </a:xfrm>
            <a:prstGeom prst="rect">
              <a:avLst/>
            </a:prstGeom>
            <a:solidFill>
              <a:schemeClr val="accent1"/>
            </a:solidFill>
            <a:ln>
              <a:solidFill>
                <a:schemeClr val="accent1"/>
              </a:solidFill>
            </a:ln>
            <a:effectLst/>
          </p:spPr>
          <p:txBody>
            <a:bodyPr wrap="square" lIns="182880" tIns="91440" rIns="182832" bIns="91440" rtlCol="0" anchor="ctr">
              <a:noAutofit/>
            </a:bodyPr>
            <a:lstStyle/>
            <a:p>
              <a:pPr marR="0" lvl="0" algn="ctr" defTabSz="914400" rtl="0" eaLnBrk="1" fontAlgn="base" latinLnBrk="0" hangingPunct="1">
                <a:spcBef>
                  <a:spcPct val="0"/>
                </a:spcBef>
                <a:spcAft>
                  <a:spcPts val="600"/>
                </a:spcAft>
                <a:buClr>
                  <a:srgbClr val="FFFFFF"/>
                </a:buClr>
                <a:buSzTx/>
                <a:buFontTx/>
                <a:buNone/>
                <a:tabLst/>
                <a:defRPr/>
              </a:pPr>
              <a:r>
                <a:rPr kumimoji="0" lang="en-US" sz="2000" b="1" i="0" u="none" strike="noStrike" kern="0" cap="none" spc="0" normalizeH="0" baseline="0" noProof="0" dirty="0">
                  <a:ln>
                    <a:noFill/>
                  </a:ln>
                  <a:solidFill>
                    <a:srgbClr val="FFFFFF"/>
                  </a:solidFill>
                  <a:effectLst/>
                  <a:uLnTx/>
                  <a:uFillTx/>
                  <a:latin typeface="Arial"/>
                  <a:cs typeface="Arial" panose="020B0604020202020204" pitchFamily="34" charset="0"/>
                </a:rPr>
                <a:t>1,000+</a:t>
              </a:r>
              <a:r>
                <a:rPr kumimoji="0" lang="en-US" sz="2000" b="0" i="0" u="none" strike="noStrike" kern="0" cap="none" spc="0" normalizeH="0" baseline="0" noProof="0" dirty="0">
                  <a:ln>
                    <a:noFill/>
                  </a:ln>
                  <a:solidFill>
                    <a:srgbClr val="FFFFFF"/>
                  </a:solidFill>
                  <a:effectLst/>
                  <a:uLnTx/>
                  <a:uFillTx/>
                  <a:latin typeface="Arial"/>
                  <a:cs typeface="Arial" panose="020B0604020202020204" pitchFamily="34" charset="0"/>
                </a:rPr>
                <a:t> </a:t>
              </a:r>
              <a:br>
                <a:rPr kumimoji="0" lang="en-US" sz="2000" b="0" i="0" u="none" strike="noStrike" kern="0" cap="none" spc="0" normalizeH="0" baseline="0" noProof="0" dirty="0">
                  <a:ln>
                    <a:noFill/>
                  </a:ln>
                  <a:solidFill>
                    <a:srgbClr val="FFFFFF"/>
                  </a:solidFill>
                  <a:effectLst/>
                  <a:uLnTx/>
                  <a:uFillTx/>
                  <a:latin typeface="Arial"/>
                  <a:cs typeface="Arial" panose="020B0604020202020204" pitchFamily="34" charset="0"/>
                </a:rPr>
              </a:br>
              <a:r>
                <a:rPr kumimoji="0" lang="en-US" sz="2000" b="0" i="0" u="none" strike="noStrike" kern="0" cap="none" spc="0" normalizeH="0" baseline="0" noProof="0" dirty="0">
                  <a:ln>
                    <a:noFill/>
                  </a:ln>
                  <a:solidFill>
                    <a:srgbClr val="FFFFFF"/>
                  </a:solidFill>
                  <a:effectLst/>
                  <a:uLnTx/>
                  <a:uFillTx/>
                  <a:latin typeface="Arial"/>
                  <a:cs typeface="Arial" panose="020B0604020202020204" pitchFamily="34" charset="0"/>
                </a:rPr>
                <a:t>consultants supporting cloud brokerage &amp; orchestration</a:t>
              </a:r>
              <a:endParaRPr kumimoji="0" lang="en-US" b="1" i="0" u="none" strike="noStrike" kern="0" cap="none" spc="0" normalizeH="0" baseline="0" noProof="0" dirty="0">
                <a:ln>
                  <a:noFill/>
                </a:ln>
                <a:solidFill>
                  <a:srgbClr val="FFFFFF"/>
                </a:solidFill>
                <a:effectLst/>
                <a:uLnTx/>
                <a:uFillTx/>
                <a:latin typeface="Arial"/>
                <a:cs typeface="+mn-cs"/>
              </a:endParaRPr>
            </a:p>
          </p:txBody>
        </p:sp>
        <p:sp>
          <p:nvSpPr>
            <p:cNvPr id="25" name="Rectangle 24">
              <a:extLst>
                <a:ext uri="{FF2B5EF4-FFF2-40B4-BE49-F238E27FC236}">
                  <a16:creationId xmlns:a16="http://schemas.microsoft.com/office/drawing/2014/main" id="{73202A56-CD2F-2175-1405-FC38A7CFBD3C}"/>
                </a:ext>
              </a:extLst>
            </p:cNvPr>
            <p:cNvSpPr/>
            <p:nvPr/>
          </p:nvSpPr>
          <p:spPr bwMode="gray">
            <a:xfrm rot="10800000" flipV="1">
              <a:off x="4198586" y="834850"/>
              <a:ext cx="3746743" cy="954664"/>
            </a:xfrm>
            <a:prstGeom prst="rect">
              <a:avLst/>
            </a:prstGeom>
            <a:solidFill>
              <a:schemeClr val="accent2"/>
            </a:solidFill>
            <a:ln>
              <a:solidFill>
                <a:schemeClr val="accent2"/>
              </a:solidFill>
            </a:ln>
            <a:effectLst/>
          </p:spPr>
          <p:txBody>
            <a:bodyPr wrap="square" lIns="182880" tIns="91440" rIns="182832" bIns="91440" rtlCol="0" anchor="ctr">
              <a:noAutofit/>
            </a:bodyPr>
            <a:lstStyle/>
            <a:p>
              <a:pPr marR="0" lvl="0" algn="ctr" defTabSz="914400" rtl="0" eaLnBrk="1" fontAlgn="base" latinLnBrk="0" hangingPunct="1">
                <a:spcBef>
                  <a:spcPct val="0"/>
                </a:spcBef>
                <a:spcAft>
                  <a:spcPts val="600"/>
                </a:spcAft>
                <a:buClr>
                  <a:srgbClr val="FFFFFF"/>
                </a:buClr>
                <a:buSzTx/>
                <a:buFontTx/>
                <a:buNone/>
                <a:tabLst/>
                <a:defRPr/>
              </a:pPr>
              <a:r>
                <a:rPr kumimoji="0" lang="en-US" sz="2000" b="1" i="0" u="none" strike="noStrike" kern="0" cap="none" spc="0" normalizeH="0" baseline="0" noProof="0" dirty="0">
                  <a:ln>
                    <a:noFill/>
                  </a:ln>
                  <a:solidFill>
                    <a:srgbClr val="FFFFFF"/>
                  </a:solidFill>
                  <a:effectLst/>
                  <a:uLnTx/>
                  <a:uFillTx/>
                  <a:latin typeface="Arial"/>
                  <a:cs typeface="Arial" panose="020B0604020202020204" pitchFamily="34" charset="0"/>
                </a:rPr>
                <a:t>1,000+</a:t>
              </a:r>
              <a:r>
                <a:rPr kumimoji="0" lang="en-US" sz="2000" b="0" i="0" u="none" strike="noStrike" kern="0" cap="none" spc="0" normalizeH="0" baseline="0" noProof="0" dirty="0">
                  <a:ln>
                    <a:noFill/>
                  </a:ln>
                  <a:solidFill>
                    <a:srgbClr val="FFFFFF"/>
                  </a:solidFill>
                  <a:effectLst/>
                  <a:uLnTx/>
                  <a:uFillTx/>
                  <a:latin typeface="Arial"/>
                  <a:cs typeface="Arial" panose="020B0604020202020204" pitchFamily="34" charset="0"/>
                </a:rPr>
                <a:t> </a:t>
              </a:r>
              <a:br>
                <a:rPr kumimoji="0" lang="en-US" sz="2000" b="0" i="0" u="none" strike="noStrike" kern="0" cap="none" spc="0" normalizeH="0" baseline="0" noProof="0" dirty="0">
                  <a:ln>
                    <a:noFill/>
                  </a:ln>
                  <a:solidFill>
                    <a:srgbClr val="FFFFFF"/>
                  </a:solidFill>
                  <a:effectLst/>
                  <a:uLnTx/>
                  <a:uFillTx/>
                  <a:latin typeface="Arial"/>
                  <a:cs typeface="Arial" panose="020B0604020202020204" pitchFamily="34" charset="0"/>
                </a:rPr>
              </a:br>
              <a:r>
                <a:rPr kumimoji="0" lang="en-US" sz="2000" b="0" i="0" u="none" strike="noStrike" kern="0" cap="none" spc="0" normalizeH="0" baseline="0" noProof="0" dirty="0">
                  <a:ln>
                    <a:noFill/>
                  </a:ln>
                  <a:solidFill>
                    <a:srgbClr val="FFFFFF"/>
                  </a:solidFill>
                  <a:effectLst/>
                  <a:uLnTx/>
                  <a:uFillTx/>
                  <a:latin typeface="Arial"/>
                  <a:cs typeface="Arial" panose="020B0604020202020204" pitchFamily="34" charset="0"/>
                </a:rPr>
                <a:t>DevOps (CI/CD) engineers</a:t>
              </a:r>
            </a:p>
          </p:txBody>
        </p:sp>
      </p:grpSp>
      <p:sp>
        <p:nvSpPr>
          <p:cNvPr id="2" name="Title 1">
            <a:extLst>
              <a:ext uri="{FF2B5EF4-FFF2-40B4-BE49-F238E27FC236}">
                <a16:creationId xmlns:a16="http://schemas.microsoft.com/office/drawing/2014/main" id="{AF089891-B3DE-01FC-96AA-B7F42F6CE5D1}"/>
              </a:ext>
            </a:extLst>
          </p:cNvPr>
          <p:cNvSpPr>
            <a:spLocks noGrp="1"/>
          </p:cNvSpPr>
          <p:nvPr>
            <p:ph type="title"/>
          </p:nvPr>
        </p:nvSpPr>
        <p:spPr/>
        <p:txBody>
          <a:bodyPr/>
          <a:lstStyle/>
          <a:p>
            <a:r>
              <a:rPr lang="en-US" dirty="0"/>
              <a:t>Additional background</a:t>
            </a:r>
          </a:p>
        </p:txBody>
      </p:sp>
      <p:sp>
        <p:nvSpPr>
          <p:cNvPr id="12" name="Content Placeholder 11">
            <a:extLst>
              <a:ext uri="{FF2B5EF4-FFF2-40B4-BE49-F238E27FC236}">
                <a16:creationId xmlns:a16="http://schemas.microsoft.com/office/drawing/2014/main" id="{AEB3AD37-3A4B-5D99-3F94-D10E69F35AB9}"/>
              </a:ext>
            </a:extLst>
          </p:cNvPr>
          <p:cNvSpPr>
            <a:spLocks noGrp="1"/>
          </p:cNvSpPr>
          <p:nvPr>
            <p:ph idx="1"/>
          </p:nvPr>
        </p:nvSpPr>
        <p:spPr>
          <a:xfrm>
            <a:off x="445809" y="1143282"/>
            <a:ext cx="3734305" cy="2140961"/>
          </a:xfrm>
        </p:spPr>
        <p:txBody>
          <a:bodyPr/>
          <a:lstStyle/>
          <a:p>
            <a:pPr marL="0" indent="0">
              <a:spcBef>
                <a:spcPts val="300"/>
              </a:spcBef>
              <a:spcAft>
                <a:spcPts val="0"/>
              </a:spcAft>
              <a:buNone/>
            </a:pPr>
            <a:r>
              <a:rPr lang="en-US" sz="1200" b="1" dirty="0">
                <a:solidFill>
                  <a:schemeClr val="accent2"/>
                </a:solidFill>
              </a:rPr>
              <a:t>Partnership level</a:t>
            </a:r>
          </a:p>
          <a:p>
            <a:pPr marL="225425" indent="-173038">
              <a:spcBef>
                <a:spcPts val="300"/>
              </a:spcBef>
              <a:spcAft>
                <a:spcPts val="0"/>
              </a:spcAft>
              <a:buFont typeface="Arial" panose="020B0604020202020204" pitchFamily="34" charset="0"/>
              <a:buChar char="•"/>
            </a:pPr>
            <a:r>
              <a:rPr lang="en-US" sz="1200" dirty="0"/>
              <a:t>Microsoft Azure Expert MSP</a:t>
            </a:r>
          </a:p>
          <a:p>
            <a:pPr marL="225425" indent="-173038">
              <a:spcBef>
                <a:spcPts val="300"/>
              </a:spcBef>
              <a:spcAft>
                <a:spcPts val="0"/>
              </a:spcAft>
              <a:buFont typeface="Arial" panose="020B0604020202020204" pitchFamily="34" charset="0"/>
              <a:buChar char="•"/>
            </a:pPr>
            <a:r>
              <a:rPr lang="en-US" sz="1200" dirty="0"/>
              <a:t>Cloud Solution Provider – Reseller</a:t>
            </a:r>
          </a:p>
          <a:p>
            <a:pPr marL="225425" indent="-173038">
              <a:spcBef>
                <a:spcPts val="300"/>
              </a:spcBef>
              <a:spcAft>
                <a:spcPts val="0"/>
              </a:spcAft>
              <a:buFont typeface="Arial" panose="020B0604020202020204" pitchFamily="34" charset="0"/>
              <a:buChar char="•"/>
            </a:pPr>
            <a:r>
              <a:rPr lang="en-US" sz="1200" dirty="0"/>
              <a:t>Microsoft Tier-1 Direct Cloud Solution Provider (CSP) partner</a:t>
            </a:r>
          </a:p>
          <a:p>
            <a:pPr marL="225425" indent="-173038">
              <a:spcBef>
                <a:spcPts val="300"/>
              </a:spcBef>
              <a:spcAft>
                <a:spcPts val="0"/>
              </a:spcAft>
              <a:buFont typeface="Arial" panose="020B0604020202020204" pitchFamily="34" charset="0"/>
              <a:buChar char="•"/>
            </a:pPr>
            <a:r>
              <a:rPr lang="en-US" sz="1200" dirty="0"/>
              <a:t>Global Strategic Alliance Agreement</a:t>
            </a:r>
          </a:p>
          <a:p>
            <a:pPr marL="225425" indent="-173038">
              <a:spcBef>
                <a:spcPts val="300"/>
              </a:spcBef>
              <a:spcAft>
                <a:spcPts val="0"/>
              </a:spcAft>
              <a:buFont typeface="Arial" panose="020B0604020202020204" pitchFamily="34" charset="0"/>
              <a:buChar char="•"/>
            </a:pPr>
            <a:r>
              <a:rPr lang="en-US" sz="1200" dirty="0"/>
              <a:t>Global Strategic Collaboration Agreement</a:t>
            </a:r>
          </a:p>
          <a:p>
            <a:pPr marL="225425" indent="-173038">
              <a:spcBef>
                <a:spcPts val="300"/>
              </a:spcBef>
              <a:spcAft>
                <a:spcPts val="0"/>
              </a:spcAft>
              <a:buFont typeface="Arial" panose="020B0604020202020204" pitchFamily="34" charset="0"/>
              <a:buChar char="•"/>
            </a:pPr>
            <a:r>
              <a:rPr lang="en-US" sz="1200" dirty="0"/>
              <a:t>Microsoft GTM Launchpad Program</a:t>
            </a:r>
          </a:p>
          <a:p>
            <a:pPr marL="225425" indent="-173038">
              <a:spcBef>
                <a:spcPts val="300"/>
              </a:spcBef>
              <a:spcAft>
                <a:spcPts val="0"/>
              </a:spcAft>
              <a:buFont typeface="Arial" panose="020B0604020202020204" pitchFamily="34" charset="0"/>
              <a:buChar char="•"/>
            </a:pPr>
            <a:r>
              <a:rPr lang="en-US" sz="1200" dirty="0"/>
              <a:t>2020 Microsoft partner of the year, Spain (</a:t>
            </a:r>
            <a:r>
              <a:rPr lang="en-US" sz="1200" dirty="0" err="1"/>
              <a:t>Everis</a:t>
            </a:r>
            <a:r>
              <a:rPr lang="en-US" sz="1200" dirty="0"/>
              <a:t>)</a:t>
            </a:r>
          </a:p>
        </p:txBody>
      </p:sp>
      <p:pic>
        <p:nvPicPr>
          <p:cNvPr id="9" name="Picture 8">
            <a:extLst>
              <a:ext uri="{FF2B5EF4-FFF2-40B4-BE49-F238E27FC236}">
                <a16:creationId xmlns:a16="http://schemas.microsoft.com/office/drawing/2014/main" id="{B155EA94-9076-896A-2EEB-26339842036E}"/>
              </a:ext>
            </a:extLst>
          </p:cNvPr>
          <p:cNvPicPr>
            <a:picLocks noChangeAspect="1"/>
          </p:cNvPicPr>
          <p:nvPr/>
        </p:nvPicPr>
        <p:blipFill rotWithShape="1">
          <a:blip r:embed="rId3"/>
          <a:srcRect t="74866" r="56413" b="-4052"/>
          <a:stretch/>
        </p:blipFill>
        <p:spPr>
          <a:xfrm>
            <a:off x="304800" y="729375"/>
            <a:ext cx="1091114" cy="379363"/>
          </a:xfrm>
          <a:prstGeom prst="rect">
            <a:avLst/>
          </a:prstGeom>
        </p:spPr>
      </p:pic>
      <p:sp>
        <p:nvSpPr>
          <p:cNvPr id="13" name="Content Placeholder 11">
            <a:extLst>
              <a:ext uri="{FF2B5EF4-FFF2-40B4-BE49-F238E27FC236}">
                <a16:creationId xmlns:a16="http://schemas.microsoft.com/office/drawing/2014/main" id="{E72C17FE-BFB4-9115-E350-A6A6C037A771}"/>
              </a:ext>
            </a:extLst>
          </p:cNvPr>
          <p:cNvSpPr txBox="1">
            <a:spLocks/>
          </p:cNvSpPr>
          <p:nvPr/>
        </p:nvSpPr>
        <p:spPr>
          <a:xfrm>
            <a:off x="445809" y="3300022"/>
            <a:ext cx="4006448" cy="1882417"/>
          </a:xfrm>
          <a:prstGeom prst="rect">
            <a:avLst/>
          </a:prstGeom>
        </p:spPr>
        <p:txBody>
          <a:bodyPr lIns="0" rIns="0"/>
          <a:lstStyle>
            <a:lvl1pPr marL="226468" indent="-226468" algn="l" defTabSz="914400" rtl="0" eaLnBrk="1" fontAlgn="base" latinLnBrk="0" hangingPunct="1">
              <a:lnSpc>
                <a:spcPct val="100000"/>
              </a:lnSpc>
              <a:spcBef>
                <a:spcPct val="20000"/>
              </a:spcBef>
              <a:spcAft>
                <a:spcPct val="0"/>
              </a:spcAft>
              <a:buClr>
                <a:schemeClr val="bg2"/>
              </a:buClr>
              <a:buSzPct val="100000"/>
              <a:buFont typeface="Arial" pitchFamily="34" charset="0"/>
              <a:buChar char="•"/>
              <a:defRPr kumimoji="1" lang="en-US" sz="2000" kern="1200" dirty="0" smtClean="0">
                <a:solidFill>
                  <a:schemeClr val="tx1"/>
                </a:solidFill>
                <a:latin typeface="+mn-lt"/>
                <a:ea typeface="+mn-ea"/>
                <a:cs typeface="+mn-cs"/>
              </a:defRPr>
            </a:lvl1pPr>
            <a:lvl2pPr marL="910099" indent="-300543" algn="l" defTabSz="914400" rtl="0" eaLnBrk="1" fontAlgn="base" latinLnBrk="0" hangingPunct="1">
              <a:lnSpc>
                <a:spcPct val="100000"/>
              </a:lnSpc>
              <a:spcBef>
                <a:spcPct val="20000"/>
              </a:spcBef>
              <a:spcAft>
                <a:spcPct val="0"/>
              </a:spcAft>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2pPr>
            <a:lvl3pPr marL="1454042" indent="-234933" algn="l" defTabSz="914400" rtl="0" eaLnBrk="1" fontAlgn="base" latinLnBrk="0" hangingPunct="1">
              <a:lnSpc>
                <a:spcPct val="100000"/>
              </a:lnSpc>
              <a:spcBef>
                <a:spcPct val="20000"/>
              </a:spcBef>
              <a:spcAft>
                <a:spcPct val="0"/>
              </a:spcAft>
              <a:buClr>
                <a:schemeClr val="bg2"/>
              </a:buClr>
              <a:buSzPct val="100000"/>
              <a:buFont typeface="Arial" pitchFamily="34" charset="0"/>
              <a:buChar char="•"/>
              <a:defRPr kumimoji="1" lang="en-US" sz="2000" kern="1200" dirty="0" smtClean="0">
                <a:solidFill>
                  <a:schemeClr val="tx1"/>
                </a:solidFill>
                <a:latin typeface="+mn-lt"/>
                <a:ea typeface="+mn-ea"/>
                <a:cs typeface="+mn-cs"/>
              </a:defRPr>
            </a:lvl3pPr>
            <a:lvl4pPr marL="2059363" indent="-230701" algn="l" defTabSz="914400" rtl="0" eaLnBrk="1" fontAlgn="base" latinLnBrk="0" hangingPunct="1">
              <a:lnSpc>
                <a:spcPct val="100000"/>
              </a:lnSpc>
              <a:spcBef>
                <a:spcPct val="20000"/>
              </a:spcBef>
              <a:spcAft>
                <a:spcPct val="0"/>
              </a:spcAft>
              <a:buClr>
                <a:schemeClr val="bg2"/>
              </a:buClr>
              <a:buSzPct val="100000"/>
              <a:buFont typeface="Arial" panose="020B0604020202020204" pitchFamily="34" charset="0"/>
              <a:buChar char="»"/>
              <a:defRPr kumimoji="1" lang="en-US" sz="2000" kern="1200" dirty="0" smtClean="0">
                <a:solidFill>
                  <a:schemeClr val="tx1"/>
                </a:solidFill>
                <a:latin typeface="+mn-lt"/>
                <a:ea typeface="+mn-ea"/>
                <a:cs typeface="+mn-cs"/>
              </a:defRPr>
            </a:lvl4pPr>
            <a:lvl5pPr marL="2666800" indent="-228584" algn="l" defTabSz="914400" rtl="0" eaLnBrk="1" fontAlgn="base" latinLnBrk="0" hangingPunct="1">
              <a:lnSpc>
                <a:spcPct val="100000"/>
              </a:lnSpc>
              <a:spcBef>
                <a:spcPct val="20000"/>
              </a:spcBef>
              <a:spcAft>
                <a:spcPct val="0"/>
              </a:spcAft>
              <a:buClr>
                <a:schemeClr val="bg2"/>
              </a:buClr>
              <a:buSzPct val="100000"/>
              <a:buFont typeface="Arial" panose="020B0604020202020204" pitchFamily="34" charset="0"/>
              <a:buChar char="•"/>
              <a:defRPr kumimoji="1" sz="2000" kern="1200" dirty="0">
                <a:solidFill>
                  <a:schemeClr val="tx1"/>
                </a:solidFill>
                <a:latin typeface="+mn-lt"/>
                <a:ea typeface="+mn-ea"/>
                <a:cs typeface="+mn-cs"/>
              </a:defRPr>
            </a:lvl5pPr>
            <a:lvl6pPr marL="335254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6pPr>
            <a:lvl7pPr marL="3962104"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7pPr>
            <a:lvl8pPr marL="4571658"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8pPr>
            <a:lvl9pPr marL="5181212" indent="-304776" algn="l" defTabSz="609555" rtl="0" eaLnBrk="1" latinLnBrk="0" hangingPunct="1">
              <a:spcBef>
                <a:spcPct val="20000"/>
              </a:spcBef>
              <a:buFont typeface="Arial"/>
              <a:buChar char="•"/>
              <a:defRPr kumimoji="1" sz="2667" kern="1200">
                <a:solidFill>
                  <a:schemeClr val="tx1"/>
                </a:solidFill>
                <a:latin typeface="+mn-lt"/>
                <a:ea typeface="+mn-ea"/>
                <a:cs typeface="+mn-cs"/>
              </a:defRPr>
            </a:lvl9pPr>
          </a:lstStyle>
          <a:p>
            <a:pPr marL="0" indent="0">
              <a:spcBef>
                <a:spcPts val="300"/>
              </a:spcBef>
              <a:spcAft>
                <a:spcPts val="0"/>
              </a:spcAft>
              <a:buFont typeface="Arial" pitchFamily="34" charset="0"/>
              <a:buNone/>
            </a:pPr>
            <a:r>
              <a:rPr lang="en-US" sz="1200" b="1" dirty="0">
                <a:solidFill>
                  <a:schemeClr val="accent2"/>
                </a:solidFill>
              </a:rPr>
              <a:t>Resources</a:t>
            </a:r>
            <a:r>
              <a:rPr lang="en-US" sz="1200" b="1">
                <a:solidFill>
                  <a:schemeClr val="accent2"/>
                </a:solidFill>
              </a:rPr>
              <a:t>, certifications &amp; training</a:t>
            </a:r>
            <a:endParaRPr lang="en-US" sz="1200" b="1" dirty="0">
              <a:solidFill>
                <a:schemeClr val="accent2"/>
              </a:solidFill>
            </a:endParaRPr>
          </a:p>
          <a:p>
            <a:pPr marL="225425" indent="-173038">
              <a:spcBef>
                <a:spcPts val="300"/>
              </a:spcBef>
              <a:spcAft>
                <a:spcPts val="0"/>
              </a:spcAft>
              <a:buClr>
                <a:schemeClr val="tx1"/>
              </a:buClr>
            </a:pPr>
            <a:r>
              <a:rPr lang="en-US" sz="1200" dirty="0"/>
              <a:t>2,000+ Microsoft certifications</a:t>
            </a:r>
          </a:p>
          <a:p>
            <a:pPr marL="225425" indent="-173038">
              <a:spcBef>
                <a:spcPts val="300"/>
              </a:spcBef>
              <a:spcAft>
                <a:spcPts val="0"/>
              </a:spcAft>
              <a:buClr>
                <a:schemeClr val="tx1"/>
              </a:buClr>
            </a:pPr>
            <a:r>
              <a:rPr lang="en-US" sz="1200" dirty="0"/>
              <a:t>Advanced specializations in:</a:t>
            </a:r>
          </a:p>
          <a:p>
            <a:pPr marL="457200" lvl="1" indent="-173038">
              <a:spcBef>
                <a:spcPts val="300"/>
              </a:spcBef>
              <a:spcAft>
                <a:spcPts val="0"/>
              </a:spcAft>
              <a:buClr>
                <a:schemeClr val="tx1"/>
              </a:buClr>
              <a:buFont typeface="Arial" panose="020B0604020202020204" pitchFamily="34" charset="0"/>
              <a:buChar char="•"/>
            </a:pPr>
            <a:r>
              <a:rPr lang="en-US" sz="1200" dirty="0"/>
              <a:t>Cloud Security</a:t>
            </a:r>
          </a:p>
          <a:p>
            <a:pPr marL="457200" lvl="1" indent="-173038">
              <a:spcBef>
                <a:spcPts val="300"/>
              </a:spcBef>
              <a:spcAft>
                <a:spcPts val="0"/>
              </a:spcAft>
              <a:buClr>
                <a:schemeClr val="tx1"/>
              </a:buClr>
              <a:buFont typeface="Arial" panose="020B0604020202020204" pitchFamily="34" charset="0"/>
              <a:buChar char="•"/>
            </a:pPr>
            <a:r>
              <a:rPr lang="en-US" sz="1200" dirty="0"/>
              <a:t>SAP on Microsoft Azure</a:t>
            </a:r>
          </a:p>
          <a:p>
            <a:pPr marL="457200" lvl="1" indent="-173038">
              <a:spcBef>
                <a:spcPts val="300"/>
              </a:spcBef>
              <a:spcAft>
                <a:spcPts val="0"/>
              </a:spcAft>
              <a:buClr>
                <a:schemeClr val="tx1"/>
              </a:buClr>
              <a:buFont typeface="Arial" panose="020B0604020202020204" pitchFamily="34" charset="0"/>
              <a:buChar char="•"/>
            </a:pPr>
            <a:r>
              <a:rPr lang="en-US" sz="1200" dirty="0"/>
              <a:t>Windows Server &amp; SQL Server Migration to Microsoft Azure</a:t>
            </a:r>
          </a:p>
          <a:p>
            <a:pPr marL="225425" indent="-173038">
              <a:spcBef>
                <a:spcPts val="300"/>
              </a:spcBef>
              <a:spcAft>
                <a:spcPts val="0"/>
              </a:spcAft>
              <a:buClr>
                <a:schemeClr val="tx1"/>
              </a:buClr>
            </a:pPr>
            <a:r>
              <a:rPr lang="en-US" sz="1200" dirty="0"/>
              <a:t>4,300+ specialized Microsoft consultants</a:t>
            </a:r>
          </a:p>
          <a:p>
            <a:pPr marL="225425" indent="-173038">
              <a:spcBef>
                <a:spcPts val="300"/>
              </a:spcBef>
              <a:spcAft>
                <a:spcPts val="0"/>
              </a:spcAft>
              <a:buClr>
                <a:schemeClr val="tx1"/>
              </a:buClr>
            </a:pPr>
            <a:r>
              <a:rPr lang="en-US" sz="1200" dirty="0"/>
              <a:t>14,000+ Microsoft &amp; Java developers &amp; architects</a:t>
            </a:r>
          </a:p>
        </p:txBody>
      </p:sp>
      <p:sp>
        <p:nvSpPr>
          <p:cNvPr id="14" name="Content Placeholder 11">
            <a:extLst>
              <a:ext uri="{FF2B5EF4-FFF2-40B4-BE49-F238E27FC236}">
                <a16:creationId xmlns:a16="http://schemas.microsoft.com/office/drawing/2014/main" id="{CC802857-596C-6F26-DBDA-274E3077EC00}"/>
              </a:ext>
            </a:extLst>
          </p:cNvPr>
          <p:cNvSpPr txBox="1">
            <a:spLocks/>
          </p:cNvSpPr>
          <p:nvPr/>
        </p:nvSpPr>
        <p:spPr bwMode="gray">
          <a:xfrm>
            <a:off x="4430485" y="1143282"/>
            <a:ext cx="1578429" cy="3757922"/>
          </a:xfrm>
          <a:prstGeom prst="rect">
            <a:avLst/>
          </a:prstGeom>
        </p:spPr>
        <p:txBody>
          <a:bodyPr vert="horz" lIns="0" tIns="0" rIns="0" bIns="0" rtlCol="0">
            <a:noAutofit/>
          </a:bodyPr>
          <a:lstStyle>
            <a:lvl1pPr marL="0" indent="0" algn="l" defTabSz="914396" rtl="0" eaLnBrk="1" latinLnBrk="0" hangingPunct="1">
              <a:lnSpc>
                <a:spcPct val="100000"/>
              </a:lnSpc>
              <a:spcBef>
                <a:spcPts val="0"/>
              </a:spcBef>
              <a:spcAft>
                <a:spcPts val="600"/>
              </a:spcAft>
              <a:buFontTx/>
              <a:buNone/>
              <a:defRPr lang="en-US" sz="1800" kern="1200" dirty="0">
                <a:solidFill>
                  <a:schemeClr val="tx2"/>
                </a:solidFill>
                <a:latin typeface="+mn-lt"/>
                <a:ea typeface="+mn-ea"/>
                <a:cs typeface="+mn-cs"/>
              </a:defRPr>
            </a:lvl1pPr>
            <a:lvl2pPr marL="215999" indent="-215999" algn="l" defTabSz="914396" rtl="0" eaLnBrk="1" latinLnBrk="0" hangingPunct="1">
              <a:lnSpc>
                <a:spcPct val="100000"/>
              </a:lnSpc>
              <a:spcBef>
                <a:spcPts val="500"/>
              </a:spcBef>
              <a:buClr>
                <a:schemeClr val="tx2"/>
              </a:buClr>
              <a:buFont typeface="Arial" panose="020B0604020202020204" pitchFamily="34" charset="0"/>
              <a:buChar char="•"/>
              <a:defRPr lang="en-US" sz="1800" kern="1200">
                <a:solidFill>
                  <a:schemeClr val="tx2"/>
                </a:solidFill>
                <a:latin typeface="+mn-lt"/>
                <a:ea typeface="+mn-ea"/>
                <a:cs typeface="+mn-cs"/>
              </a:defRPr>
            </a:lvl2pPr>
            <a:lvl3pPr marL="431998" indent="-215999" algn="l" defTabSz="914396" rtl="0" eaLnBrk="1" latinLnBrk="0" hangingPunct="1">
              <a:lnSpc>
                <a:spcPct val="100000"/>
              </a:lnSpc>
              <a:spcBef>
                <a:spcPts val="500"/>
              </a:spcBef>
              <a:buClr>
                <a:schemeClr val="tx2"/>
              </a:buClr>
              <a:buFont typeface="Arial" panose="020B0604020202020204" pitchFamily="34" charset="0"/>
              <a:buChar char="»"/>
              <a:defRPr lang="en-US" sz="1600" kern="1200">
                <a:solidFill>
                  <a:schemeClr val="tx2"/>
                </a:solidFill>
                <a:latin typeface="+mn-lt"/>
                <a:ea typeface="+mn-ea"/>
                <a:cs typeface="+mn-cs"/>
              </a:defRPr>
            </a:lvl3pPr>
            <a:lvl4pPr marL="647998" indent="-215999" algn="l" defTabSz="914396" rtl="0" eaLnBrk="1" latinLnBrk="0" hangingPunct="1">
              <a:lnSpc>
                <a:spcPct val="100000"/>
              </a:lnSpc>
              <a:spcBef>
                <a:spcPts val="500"/>
              </a:spcBef>
              <a:buClr>
                <a:schemeClr val="tx2"/>
              </a:buClr>
              <a:buFont typeface="Arial" panose="020B0604020202020204" pitchFamily="34" charset="0"/>
              <a:buChar char="•"/>
              <a:defRPr lang="en-US" sz="1600" kern="1200">
                <a:solidFill>
                  <a:schemeClr val="tx2"/>
                </a:solidFill>
                <a:latin typeface="+mn-lt"/>
                <a:ea typeface="+mn-ea"/>
                <a:cs typeface="+mn-cs"/>
              </a:defRPr>
            </a:lvl4pPr>
            <a:lvl5pPr marL="863997" indent="-215999" algn="l" defTabSz="914396" rtl="0" eaLnBrk="1" latinLnBrk="0" hangingPunct="1">
              <a:lnSpc>
                <a:spcPct val="100000"/>
              </a:lnSpc>
              <a:spcBef>
                <a:spcPts val="500"/>
              </a:spcBef>
              <a:buClr>
                <a:schemeClr val="tx2"/>
              </a:buClr>
              <a:buFont typeface="Arial" panose="020B0604020202020204" pitchFamily="34" charset="0"/>
              <a:buChar char="»"/>
              <a:defRPr lang="en-US" sz="1600" kern="1200">
                <a:solidFill>
                  <a:schemeClr val="tx2"/>
                </a:solidFill>
                <a:latin typeface="+mn-lt"/>
                <a:ea typeface="+mn-ea"/>
                <a:cs typeface="+mn-cs"/>
              </a:defRPr>
            </a:lvl5pPr>
            <a:lvl6pPr marL="863997" indent="-215999" algn="l" defTabSz="914396"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6pPr>
            <a:lvl7pPr marL="863997" indent="-215999" algn="l" defTabSz="914396"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7pPr>
            <a:lvl8pPr marL="863997" indent="-215999" algn="l" defTabSz="914396"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8pPr>
            <a:lvl9pPr marL="863997" indent="-215999" algn="l" defTabSz="914396"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9pPr>
          </a:lstStyle>
          <a:p>
            <a:pPr>
              <a:spcBef>
                <a:spcPts val="300"/>
              </a:spcBef>
              <a:spcAft>
                <a:spcPts val="0"/>
              </a:spcAft>
            </a:pPr>
            <a:r>
              <a:rPr kumimoji="0" lang="en-US" sz="1200" b="1" dirty="0">
                <a:solidFill>
                  <a:schemeClr val="accent2"/>
                </a:solidFill>
              </a:rPr>
              <a:t>Marketplace offerings</a:t>
            </a:r>
          </a:p>
          <a:p>
            <a:pPr marL="225425" indent="-173038">
              <a:spcBef>
                <a:spcPts val="300"/>
              </a:spcBef>
              <a:spcAft>
                <a:spcPts val="0"/>
              </a:spcAft>
              <a:buFont typeface="Arial" panose="020B0604020202020204" pitchFamily="34" charset="0"/>
              <a:buChar char="•"/>
            </a:pPr>
            <a:r>
              <a:rPr kumimoji="0" lang="en-US" sz="1200" dirty="0"/>
              <a:t>Microsoft AppSource Offerings</a:t>
            </a:r>
          </a:p>
          <a:p>
            <a:pPr marL="225425" indent="-173038">
              <a:spcBef>
                <a:spcPts val="300"/>
              </a:spcBef>
              <a:spcAft>
                <a:spcPts val="0"/>
              </a:spcAft>
              <a:buFont typeface="Arial" panose="020B0604020202020204" pitchFamily="34" charset="0"/>
              <a:buChar char="•"/>
            </a:pPr>
            <a:r>
              <a:rPr kumimoji="0" lang="en-US" sz="1200" dirty="0"/>
              <a:t>Azure Marketplace Offerings</a:t>
            </a:r>
          </a:p>
          <a:p>
            <a:pPr marL="441424" lvl="1" indent="-173038">
              <a:spcBef>
                <a:spcPts val="300"/>
              </a:spcBef>
            </a:pPr>
            <a:r>
              <a:rPr kumimoji="0" lang="en-US" sz="1200" dirty="0"/>
              <a:t>Apps</a:t>
            </a:r>
          </a:p>
          <a:p>
            <a:pPr marL="441424" lvl="1" indent="-173038">
              <a:spcBef>
                <a:spcPts val="300"/>
              </a:spcBef>
            </a:pPr>
            <a:r>
              <a:rPr kumimoji="0" lang="en-US" sz="1200" dirty="0"/>
              <a:t>Consulting</a:t>
            </a:r>
          </a:p>
          <a:p>
            <a:pPr marL="225425" indent="-173038">
              <a:spcBef>
                <a:spcPts val="300"/>
              </a:spcBef>
              <a:spcAft>
                <a:spcPts val="0"/>
              </a:spcAft>
              <a:buFont typeface="Arial" panose="020B0604020202020204" pitchFamily="34" charset="0"/>
              <a:buChar char="•"/>
            </a:pPr>
            <a:r>
              <a:rPr kumimoji="0" lang="en-US" sz="1200" dirty="0"/>
              <a:t>Cloud Transformation</a:t>
            </a:r>
          </a:p>
          <a:p>
            <a:pPr marL="225425" indent="-173038">
              <a:spcBef>
                <a:spcPts val="300"/>
              </a:spcBef>
              <a:spcAft>
                <a:spcPts val="0"/>
              </a:spcAft>
              <a:buFont typeface="Arial" panose="020B0604020202020204" pitchFamily="34" charset="0"/>
              <a:buChar char="•"/>
            </a:pPr>
            <a:r>
              <a:rPr kumimoji="0" lang="en-US" sz="1200" dirty="0"/>
              <a:t>Modern Workplace</a:t>
            </a:r>
          </a:p>
          <a:p>
            <a:pPr marL="225425" indent="-173038">
              <a:spcBef>
                <a:spcPts val="300"/>
              </a:spcBef>
              <a:spcAft>
                <a:spcPts val="0"/>
              </a:spcAft>
              <a:buFont typeface="Arial" panose="020B0604020202020204" pitchFamily="34" charset="0"/>
              <a:buChar char="•"/>
            </a:pPr>
            <a:r>
              <a:rPr kumimoji="0" lang="en-US" sz="1200" dirty="0"/>
              <a:t>Hybrid Infrastructure</a:t>
            </a:r>
          </a:p>
          <a:p>
            <a:pPr marL="225425" indent="-173038">
              <a:spcBef>
                <a:spcPts val="300"/>
              </a:spcBef>
              <a:spcAft>
                <a:spcPts val="0"/>
              </a:spcAft>
              <a:buFont typeface="Arial" panose="020B0604020202020204" pitchFamily="34" charset="0"/>
              <a:buChar char="•"/>
            </a:pPr>
            <a:r>
              <a:rPr kumimoji="0" lang="en-US" sz="1200" dirty="0"/>
              <a:t>Security</a:t>
            </a:r>
          </a:p>
          <a:p>
            <a:pPr marL="225425" indent="-173038">
              <a:spcBef>
                <a:spcPts val="300"/>
              </a:spcBef>
              <a:spcAft>
                <a:spcPts val="0"/>
              </a:spcAft>
              <a:buFont typeface="Arial" panose="020B0604020202020204" pitchFamily="34" charset="0"/>
              <a:buChar char="•"/>
            </a:pPr>
            <a:r>
              <a:rPr kumimoji="0" lang="en-US" sz="1200" dirty="0"/>
              <a:t>Application Development</a:t>
            </a:r>
          </a:p>
          <a:p>
            <a:pPr marL="225425" indent="-173038">
              <a:spcBef>
                <a:spcPts val="300"/>
              </a:spcBef>
              <a:spcAft>
                <a:spcPts val="0"/>
              </a:spcAft>
              <a:buFont typeface="Arial" panose="020B0604020202020204" pitchFamily="34" charset="0"/>
              <a:buChar char="•"/>
            </a:pPr>
            <a:r>
              <a:rPr kumimoji="0" lang="en-US" sz="1200" dirty="0"/>
              <a:t>Microsoft Dynamics</a:t>
            </a:r>
          </a:p>
          <a:p>
            <a:pPr marL="225425" indent="-173038">
              <a:spcBef>
                <a:spcPts val="300"/>
              </a:spcBef>
              <a:spcAft>
                <a:spcPts val="0"/>
              </a:spcAft>
              <a:buFont typeface="Arial" panose="020B0604020202020204" pitchFamily="34" charset="0"/>
              <a:buChar char="•"/>
            </a:pPr>
            <a:r>
              <a:rPr kumimoji="0" lang="en-US" sz="1200" dirty="0"/>
              <a:t>Data Architecture Modernization</a:t>
            </a:r>
          </a:p>
        </p:txBody>
      </p:sp>
      <p:sp>
        <p:nvSpPr>
          <p:cNvPr id="15" name="Content Placeholder 11">
            <a:extLst>
              <a:ext uri="{FF2B5EF4-FFF2-40B4-BE49-F238E27FC236}">
                <a16:creationId xmlns:a16="http://schemas.microsoft.com/office/drawing/2014/main" id="{6B926956-4C4C-2C85-2FFA-08158457FC28}"/>
              </a:ext>
            </a:extLst>
          </p:cNvPr>
          <p:cNvSpPr txBox="1">
            <a:spLocks/>
          </p:cNvSpPr>
          <p:nvPr/>
        </p:nvSpPr>
        <p:spPr bwMode="gray">
          <a:xfrm>
            <a:off x="6226627" y="1143282"/>
            <a:ext cx="5598463" cy="4824413"/>
          </a:xfrm>
          <a:prstGeom prst="rect">
            <a:avLst/>
          </a:prstGeom>
        </p:spPr>
        <p:txBody>
          <a:bodyPr vert="horz" lIns="0" tIns="0" rIns="0" bIns="0" rtlCol="0">
            <a:noAutofit/>
          </a:bodyPr>
          <a:lstStyle>
            <a:lvl1pPr marL="0" indent="0" algn="l" defTabSz="914396" rtl="0" eaLnBrk="1" latinLnBrk="0" hangingPunct="1">
              <a:lnSpc>
                <a:spcPct val="100000"/>
              </a:lnSpc>
              <a:spcBef>
                <a:spcPts val="0"/>
              </a:spcBef>
              <a:spcAft>
                <a:spcPts val="600"/>
              </a:spcAft>
              <a:buFontTx/>
              <a:buNone/>
              <a:defRPr lang="en-US" sz="1800" kern="1200" dirty="0">
                <a:solidFill>
                  <a:schemeClr val="tx2"/>
                </a:solidFill>
                <a:latin typeface="+mn-lt"/>
                <a:ea typeface="+mn-ea"/>
                <a:cs typeface="+mn-cs"/>
              </a:defRPr>
            </a:lvl1pPr>
            <a:lvl2pPr marL="215999" indent="-215999" algn="l" defTabSz="914396" rtl="0" eaLnBrk="1" latinLnBrk="0" hangingPunct="1">
              <a:lnSpc>
                <a:spcPct val="100000"/>
              </a:lnSpc>
              <a:spcBef>
                <a:spcPts val="500"/>
              </a:spcBef>
              <a:buClr>
                <a:schemeClr val="tx2"/>
              </a:buClr>
              <a:buFont typeface="Arial" panose="020B0604020202020204" pitchFamily="34" charset="0"/>
              <a:buChar char="•"/>
              <a:defRPr lang="en-US" sz="1800" kern="1200">
                <a:solidFill>
                  <a:schemeClr val="tx2"/>
                </a:solidFill>
                <a:latin typeface="+mn-lt"/>
                <a:ea typeface="+mn-ea"/>
                <a:cs typeface="+mn-cs"/>
              </a:defRPr>
            </a:lvl2pPr>
            <a:lvl3pPr marL="431998" indent="-215999" algn="l" defTabSz="914396" rtl="0" eaLnBrk="1" latinLnBrk="0" hangingPunct="1">
              <a:lnSpc>
                <a:spcPct val="100000"/>
              </a:lnSpc>
              <a:spcBef>
                <a:spcPts val="500"/>
              </a:spcBef>
              <a:buClr>
                <a:schemeClr val="tx2"/>
              </a:buClr>
              <a:buFont typeface="Arial" panose="020B0604020202020204" pitchFamily="34" charset="0"/>
              <a:buChar char="»"/>
              <a:defRPr lang="en-US" sz="1600" kern="1200">
                <a:solidFill>
                  <a:schemeClr val="tx2"/>
                </a:solidFill>
                <a:latin typeface="+mn-lt"/>
                <a:ea typeface="+mn-ea"/>
                <a:cs typeface="+mn-cs"/>
              </a:defRPr>
            </a:lvl3pPr>
            <a:lvl4pPr marL="647998" indent="-215999" algn="l" defTabSz="914396" rtl="0" eaLnBrk="1" latinLnBrk="0" hangingPunct="1">
              <a:lnSpc>
                <a:spcPct val="100000"/>
              </a:lnSpc>
              <a:spcBef>
                <a:spcPts val="500"/>
              </a:spcBef>
              <a:buClr>
                <a:schemeClr val="tx2"/>
              </a:buClr>
              <a:buFont typeface="Arial" panose="020B0604020202020204" pitchFamily="34" charset="0"/>
              <a:buChar char="•"/>
              <a:defRPr lang="en-US" sz="1600" kern="1200">
                <a:solidFill>
                  <a:schemeClr val="tx2"/>
                </a:solidFill>
                <a:latin typeface="+mn-lt"/>
                <a:ea typeface="+mn-ea"/>
                <a:cs typeface="+mn-cs"/>
              </a:defRPr>
            </a:lvl4pPr>
            <a:lvl5pPr marL="863997" indent="-215999" algn="l" defTabSz="914396" rtl="0" eaLnBrk="1" latinLnBrk="0" hangingPunct="1">
              <a:lnSpc>
                <a:spcPct val="100000"/>
              </a:lnSpc>
              <a:spcBef>
                <a:spcPts val="500"/>
              </a:spcBef>
              <a:buClr>
                <a:schemeClr val="tx2"/>
              </a:buClr>
              <a:buFont typeface="Arial" panose="020B0604020202020204" pitchFamily="34" charset="0"/>
              <a:buChar char="»"/>
              <a:defRPr lang="en-US" sz="1600" kern="1200">
                <a:solidFill>
                  <a:schemeClr val="tx2"/>
                </a:solidFill>
                <a:latin typeface="+mn-lt"/>
                <a:ea typeface="+mn-ea"/>
                <a:cs typeface="+mn-cs"/>
              </a:defRPr>
            </a:lvl5pPr>
            <a:lvl6pPr marL="863997" indent="-215999" algn="l" defTabSz="914396"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6pPr>
            <a:lvl7pPr marL="863997" indent="-215999" algn="l" defTabSz="914396"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7pPr>
            <a:lvl8pPr marL="863997" indent="-215999" algn="l" defTabSz="914396"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8pPr>
            <a:lvl9pPr marL="863997" indent="-215999" algn="l" defTabSz="914396" rtl="0" eaLnBrk="1" latinLnBrk="0" hangingPunct="1">
              <a:lnSpc>
                <a:spcPct val="90000"/>
              </a:lnSpc>
              <a:spcBef>
                <a:spcPts val="600"/>
              </a:spcBef>
              <a:buFont typeface="Roboto" panose="02000000000000000000" pitchFamily="2" charset="0"/>
              <a:buChar char="–"/>
              <a:defRPr sz="1400" kern="1200">
                <a:solidFill>
                  <a:schemeClr val="tx2"/>
                </a:solidFill>
                <a:latin typeface="+mn-lt"/>
                <a:ea typeface="+mn-ea"/>
                <a:cs typeface="+mn-cs"/>
              </a:defRPr>
            </a:lvl9pPr>
          </a:lstStyle>
          <a:p>
            <a:pPr>
              <a:spcBef>
                <a:spcPts val="300"/>
              </a:spcBef>
              <a:spcAft>
                <a:spcPts val="0"/>
              </a:spcAft>
            </a:pPr>
            <a:r>
              <a:rPr kumimoji="0" lang="en-US" sz="1200" b="1" dirty="0">
                <a:solidFill>
                  <a:schemeClr val="accent2"/>
                </a:solidFill>
              </a:rPr>
              <a:t>Analysts</a:t>
            </a:r>
          </a:p>
          <a:p>
            <a:pPr>
              <a:spcBef>
                <a:spcPts val="300"/>
              </a:spcBef>
              <a:spcAft>
                <a:spcPts val="0"/>
              </a:spcAft>
            </a:pPr>
            <a:r>
              <a:rPr kumimoji="0" lang="en-US" sz="1200" dirty="0"/>
              <a:t>NTT DATA’s latest ranking reports with leader position achieved:</a:t>
            </a:r>
          </a:p>
          <a:p>
            <a:pPr marL="282575" lvl="1" indent="-163513">
              <a:spcBef>
                <a:spcPts val="300"/>
              </a:spcBef>
            </a:pPr>
            <a:r>
              <a:rPr kumimoji="0" lang="en-US" sz="1200" dirty="0"/>
              <a:t>A Leader in the Outsourced Digital Workplace Service Magic Quadrant, Global</a:t>
            </a:r>
          </a:p>
          <a:p>
            <a:pPr marL="282575" lvl="1" indent="-163513">
              <a:spcBef>
                <a:spcPts val="300"/>
              </a:spcBef>
            </a:pPr>
            <a:r>
              <a:rPr kumimoji="0" lang="en-US" sz="1200" dirty="0"/>
              <a:t>A Leader in the Low Code Specialist Services on </a:t>
            </a:r>
            <a:r>
              <a:rPr kumimoji="0" lang="en-US" sz="1200" dirty="0" err="1"/>
              <a:t>Outsystems</a:t>
            </a:r>
            <a:r>
              <a:rPr kumimoji="0" lang="en-US" sz="1200" dirty="0"/>
              <a:t> PEAK Matrix</a:t>
            </a:r>
            <a:r>
              <a:rPr kumimoji="0" lang="en-US" sz="1200" baseline="30000" dirty="0"/>
              <a:t>®</a:t>
            </a:r>
            <a:r>
              <a:rPr kumimoji="0" lang="en-US" sz="1200" dirty="0"/>
              <a:t> Assessment 2023</a:t>
            </a:r>
          </a:p>
          <a:p>
            <a:pPr marL="282575" lvl="1" indent="-163513">
              <a:spcBef>
                <a:spcPts val="300"/>
              </a:spcBef>
            </a:pPr>
            <a:r>
              <a:rPr kumimoji="0" lang="en-US" sz="1200" dirty="0"/>
              <a:t>A Leader in the Magic Quadrant for Network Services, Global</a:t>
            </a:r>
          </a:p>
          <a:p>
            <a:pPr marL="282575" lvl="1" indent="-163513">
              <a:spcBef>
                <a:spcPts val="300"/>
              </a:spcBef>
            </a:pPr>
            <a:r>
              <a:rPr kumimoji="0" lang="en-US" sz="1200" dirty="0"/>
              <a:t>A Leader in the Healthcare Digital Services 2022 ISG Provider Lens Study</a:t>
            </a:r>
          </a:p>
          <a:p>
            <a:pPr marL="282575" lvl="1" indent="-163513">
              <a:spcBef>
                <a:spcPts val="300"/>
              </a:spcBef>
            </a:pPr>
            <a:r>
              <a:rPr kumimoji="0" lang="en-US" sz="1200" dirty="0"/>
              <a:t>A Leader in the SPARK Matrix Cloud Native Application Development Services™, Q1, 2023</a:t>
            </a:r>
          </a:p>
          <a:p>
            <a:pPr>
              <a:spcBef>
                <a:spcPts val="300"/>
              </a:spcBef>
              <a:spcAft>
                <a:spcPts val="0"/>
              </a:spcAft>
            </a:pPr>
            <a:r>
              <a:rPr kumimoji="0" lang="en-US" sz="1200" dirty="0"/>
              <a:t>According to the annual Analyst Perception Audit:</a:t>
            </a:r>
          </a:p>
          <a:p>
            <a:pPr marL="282575" lvl="1" indent="-163513">
              <a:spcBef>
                <a:spcPts val="300"/>
              </a:spcBef>
            </a:pPr>
            <a:r>
              <a:rPr kumimoji="0" lang="en-US" sz="1200" dirty="0"/>
              <a:t>Analysts named these as our core strengths: Project execution, industry knowledge &amp; expertise, &amp; tech expertise &amp; offerings</a:t>
            </a:r>
          </a:p>
          <a:p>
            <a:pPr marL="282575" lvl="1" indent="-163513">
              <a:spcBef>
                <a:spcPts val="300"/>
              </a:spcBef>
            </a:pPr>
            <a:r>
              <a:rPr kumimoji="0" lang="en-US" sz="1200" dirty="0"/>
              <a:t>Consulting &amp; strategy were called out as top capabilities, particularly when linked to an industry or specific solution</a:t>
            </a:r>
          </a:p>
          <a:p>
            <a:pPr marL="282575" lvl="1" indent="-163513">
              <a:spcBef>
                <a:spcPts val="300"/>
              </a:spcBef>
            </a:pPr>
            <a:r>
              <a:rPr kumimoji="0" lang="en-US" sz="1200" dirty="0"/>
              <a:t>Nucleus, Cloud, Sustainability &amp; AI are the top examples of NTT DATA innovation (12 analysts specifically called out Nucleus)</a:t>
            </a:r>
          </a:p>
          <a:p>
            <a:pPr>
              <a:spcBef>
                <a:spcPts val="300"/>
              </a:spcBef>
              <a:spcAft>
                <a:spcPts val="0"/>
              </a:spcAft>
            </a:pPr>
            <a:r>
              <a:rPr kumimoji="0" lang="en-US" sz="1200" dirty="0"/>
              <a:t>Across 10 different Forrester 2023 Predictions sessions, 150+ business leaders attended, with 82% finding the sessions very valuable &amp; relevant. The majority cited value in using specific insights &amp; data in deal-related activity &amp; validation of our approaches.</a:t>
            </a:r>
          </a:p>
        </p:txBody>
      </p:sp>
      <p:sp>
        <p:nvSpPr>
          <p:cNvPr id="16" name="Rectangle 15">
            <a:extLst>
              <a:ext uri="{FF2B5EF4-FFF2-40B4-BE49-F238E27FC236}">
                <a16:creationId xmlns:a16="http://schemas.microsoft.com/office/drawing/2014/main" id="{AD7B3E48-CB0F-9D79-B153-064ED7CE8685}"/>
              </a:ext>
            </a:extLst>
          </p:cNvPr>
          <p:cNvSpPr/>
          <p:nvPr/>
        </p:nvSpPr>
        <p:spPr bwMode="gray">
          <a:xfrm rot="10800000" flipV="1">
            <a:off x="371301" y="1067839"/>
            <a:ext cx="3887043" cy="2112389"/>
          </a:xfrm>
          <a:prstGeom prst="rect">
            <a:avLst/>
          </a:prstGeom>
          <a:noFill/>
          <a:ln>
            <a:solidFill>
              <a:schemeClr val="bg1">
                <a:lumMod val="75000"/>
              </a:schemeClr>
            </a:solidFill>
          </a:ln>
          <a:effectLst/>
        </p:spPr>
        <p:txBody>
          <a:bodyPr wrap="square" lIns="182880" tIns="91440" rIns="182832" bIns="182832" rtlCol="0" anchor="t">
            <a:noAutofit/>
          </a:bodyPr>
          <a:lstStyle/>
          <a:p>
            <a:pPr algn="ctr">
              <a:lnSpc>
                <a:spcPct val="90000"/>
              </a:lnSpc>
              <a:spcBef>
                <a:spcPts val="800"/>
              </a:spcBef>
              <a:defRPr/>
            </a:pPr>
            <a:endParaRPr kumimoji="1" lang="en-US" sz="2000" b="0" i="0" u="none" strike="noStrike" kern="0" cap="none" spc="0" normalizeH="0" baseline="0" noProof="0" dirty="0">
              <a:ln>
                <a:noFill/>
              </a:ln>
              <a:solidFill>
                <a:srgbClr val="FFFFFF"/>
              </a:solidFill>
              <a:effectLst/>
              <a:uLnTx/>
              <a:uFillTx/>
              <a:latin typeface="Arial"/>
              <a:cs typeface="Arial" panose="020B0604020202020204" pitchFamily="34" charset="0"/>
            </a:endParaRPr>
          </a:p>
        </p:txBody>
      </p:sp>
      <p:sp>
        <p:nvSpPr>
          <p:cNvPr id="17" name="Rectangle 16">
            <a:extLst>
              <a:ext uri="{FF2B5EF4-FFF2-40B4-BE49-F238E27FC236}">
                <a16:creationId xmlns:a16="http://schemas.microsoft.com/office/drawing/2014/main" id="{27448A31-8003-6808-EF36-F3B5F0515D98}"/>
              </a:ext>
            </a:extLst>
          </p:cNvPr>
          <p:cNvSpPr/>
          <p:nvPr/>
        </p:nvSpPr>
        <p:spPr bwMode="gray">
          <a:xfrm rot="10800000" flipV="1">
            <a:off x="371475" y="3274743"/>
            <a:ext cx="3886896" cy="1988061"/>
          </a:xfrm>
          <a:prstGeom prst="rect">
            <a:avLst/>
          </a:prstGeom>
          <a:noFill/>
          <a:ln>
            <a:solidFill>
              <a:schemeClr val="bg1">
                <a:lumMod val="75000"/>
              </a:schemeClr>
            </a:solidFill>
          </a:ln>
          <a:effectLst/>
        </p:spPr>
        <p:txBody>
          <a:bodyPr wrap="square" lIns="182880" tIns="91440" rIns="182832" bIns="182832" rtlCol="0" anchor="t">
            <a:noAutofit/>
          </a:bodyPr>
          <a:lstStyle/>
          <a:p>
            <a:pPr algn="ctr">
              <a:lnSpc>
                <a:spcPct val="90000"/>
              </a:lnSpc>
              <a:spcBef>
                <a:spcPts val="800"/>
              </a:spcBef>
              <a:defRPr/>
            </a:pPr>
            <a:endParaRPr kumimoji="1" lang="en-US" sz="2000" b="0" i="0" u="none" strike="noStrike" kern="0" cap="none" spc="0" normalizeH="0" baseline="0" noProof="0" dirty="0">
              <a:ln>
                <a:noFill/>
              </a:ln>
              <a:solidFill>
                <a:srgbClr val="FFFFFF"/>
              </a:solidFill>
              <a:effectLst/>
              <a:uLnTx/>
              <a:uFillTx/>
              <a:latin typeface="Arial"/>
              <a:cs typeface="Arial" panose="020B0604020202020204" pitchFamily="34" charset="0"/>
            </a:endParaRPr>
          </a:p>
        </p:txBody>
      </p:sp>
      <p:sp>
        <p:nvSpPr>
          <p:cNvPr id="27" name="Footer Placeholder 4">
            <a:extLst>
              <a:ext uri="{FF2B5EF4-FFF2-40B4-BE49-F238E27FC236}">
                <a16:creationId xmlns:a16="http://schemas.microsoft.com/office/drawing/2014/main" id="{D88902FC-F1B0-4AD6-B426-42C6AF250D16}"/>
              </a:ext>
            </a:extLst>
          </p:cNvPr>
          <p:cNvSpPr>
            <a:spLocks noGrp="1"/>
          </p:cNvSpPr>
          <p:nvPr>
            <p:ph type="ftr" sz="quarter" idx="3"/>
          </p:nvPr>
        </p:nvSpPr>
        <p:spPr bwMode="gray">
          <a:xfrm>
            <a:off x="371476" y="6563358"/>
            <a:ext cx="4852035" cy="88901"/>
          </a:xfrm>
          <a:prstGeom prst="rect">
            <a:avLst/>
          </a:prstGeom>
          <a:ln>
            <a:noFill/>
          </a:ln>
        </p:spPr>
        <p:txBody>
          <a:bodyPr vert="horz" lIns="0" tIns="0" rIns="0" bIns="0" rtlCol="0" anchor="ctr">
            <a:noAutofit/>
          </a:bodyPr>
          <a:lstStyle>
            <a:lvl1pPr algn="l">
              <a:lnSpc>
                <a:spcPct val="100000"/>
              </a:lnSpc>
              <a:defRPr sz="800">
                <a:solidFill>
                  <a:srgbClr val="6B6B6B"/>
                </a:solidFill>
              </a:defRPr>
            </a:lvl1pPr>
          </a:lstStyle>
          <a:p>
            <a:r>
              <a:rPr lang="pt-BR" dirty="0"/>
              <a:t>© 2023 NTT DATA Americas, Inc.</a:t>
            </a:r>
            <a:endParaRPr lang="en-US" dirty="0"/>
          </a:p>
        </p:txBody>
      </p:sp>
      <p:sp>
        <p:nvSpPr>
          <p:cNvPr id="28" name="Slide Number Placeholder 5">
            <a:extLst>
              <a:ext uri="{FF2B5EF4-FFF2-40B4-BE49-F238E27FC236}">
                <a16:creationId xmlns:a16="http://schemas.microsoft.com/office/drawing/2014/main" id="{FDEF75BE-1E9C-8BBB-7D7C-73B93D8953BD}"/>
              </a:ext>
            </a:extLst>
          </p:cNvPr>
          <p:cNvSpPr>
            <a:spLocks noGrp="1"/>
          </p:cNvSpPr>
          <p:nvPr>
            <p:ph type="sldNum" sz="quarter" idx="4"/>
          </p:nvPr>
        </p:nvSpPr>
        <p:spPr bwMode="gray">
          <a:xfrm>
            <a:off x="5943600" y="6563358"/>
            <a:ext cx="304800" cy="88901"/>
          </a:xfrm>
          <a:prstGeom prst="rect">
            <a:avLst/>
          </a:prstGeom>
          <a:ln>
            <a:noFill/>
          </a:ln>
        </p:spPr>
        <p:txBody>
          <a:bodyPr vert="horz" lIns="0" tIns="0" rIns="0" bIns="0" rtlCol="0" anchor="ctr">
            <a:noAutofit/>
          </a:bodyPr>
          <a:lstStyle>
            <a:lvl1pPr algn="ctr">
              <a:lnSpc>
                <a:spcPct val="100000"/>
              </a:lnSpc>
              <a:defRPr sz="800">
                <a:solidFill>
                  <a:srgbClr val="6B6B6B"/>
                </a:solidFill>
              </a:defRPr>
            </a:lvl1pPr>
          </a:lstStyle>
          <a:p>
            <a:fld id="{13CE6DAF-806F-404B-BC68-339BFCB57E5C}" type="slidenum">
              <a:rPr lang="en-US" smtClean="0"/>
              <a:pPr/>
              <a:t>3</a:t>
            </a:fld>
            <a:endParaRPr lang="en-US" dirty="0"/>
          </a:p>
        </p:txBody>
      </p:sp>
      <p:sp>
        <p:nvSpPr>
          <p:cNvPr id="29" name="Rectangle 28">
            <a:extLst>
              <a:ext uri="{FF2B5EF4-FFF2-40B4-BE49-F238E27FC236}">
                <a16:creationId xmlns:a16="http://schemas.microsoft.com/office/drawing/2014/main" id="{8D2D82E2-ECE6-6E3F-242F-330B2BEC9672}"/>
              </a:ext>
            </a:extLst>
          </p:cNvPr>
          <p:cNvSpPr/>
          <p:nvPr/>
        </p:nvSpPr>
        <p:spPr bwMode="gray">
          <a:xfrm rot="10800000" flipV="1">
            <a:off x="4338060" y="1069816"/>
            <a:ext cx="1730622" cy="4192989"/>
          </a:xfrm>
          <a:prstGeom prst="rect">
            <a:avLst/>
          </a:prstGeom>
          <a:noFill/>
          <a:ln>
            <a:solidFill>
              <a:schemeClr val="bg1">
                <a:lumMod val="75000"/>
              </a:schemeClr>
            </a:solidFill>
          </a:ln>
          <a:effectLst/>
        </p:spPr>
        <p:txBody>
          <a:bodyPr wrap="square" lIns="182880" tIns="91440" rIns="182832" bIns="182832" rtlCol="0" anchor="t">
            <a:noAutofit/>
          </a:bodyPr>
          <a:lstStyle/>
          <a:p>
            <a:pPr algn="ctr">
              <a:lnSpc>
                <a:spcPct val="90000"/>
              </a:lnSpc>
              <a:spcBef>
                <a:spcPts val="800"/>
              </a:spcBef>
              <a:defRPr/>
            </a:pPr>
            <a:endParaRPr kumimoji="1" lang="en-US" sz="2000" b="0" i="0" u="none" strike="noStrike" kern="0" cap="none" spc="0" normalizeH="0" baseline="0" noProof="0" dirty="0">
              <a:ln>
                <a:noFill/>
              </a:ln>
              <a:solidFill>
                <a:srgbClr val="FFFFFF"/>
              </a:solidFill>
              <a:effectLst/>
              <a:uLnTx/>
              <a:uFillTx/>
              <a:latin typeface="Arial"/>
              <a:cs typeface="Arial" panose="020B0604020202020204" pitchFamily="34" charset="0"/>
            </a:endParaRPr>
          </a:p>
        </p:txBody>
      </p:sp>
      <p:sp>
        <p:nvSpPr>
          <p:cNvPr id="30" name="Rectangle 29">
            <a:extLst>
              <a:ext uri="{FF2B5EF4-FFF2-40B4-BE49-F238E27FC236}">
                <a16:creationId xmlns:a16="http://schemas.microsoft.com/office/drawing/2014/main" id="{1AA58B86-DFEF-5514-0922-D067F793A6A1}"/>
              </a:ext>
            </a:extLst>
          </p:cNvPr>
          <p:cNvSpPr/>
          <p:nvPr/>
        </p:nvSpPr>
        <p:spPr bwMode="gray">
          <a:xfrm rot="10800000" flipV="1">
            <a:off x="6148370" y="1067839"/>
            <a:ext cx="5676718" cy="4192989"/>
          </a:xfrm>
          <a:prstGeom prst="rect">
            <a:avLst/>
          </a:prstGeom>
          <a:noFill/>
          <a:ln>
            <a:solidFill>
              <a:schemeClr val="bg1">
                <a:lumMod val="75000"/>
              </a:schemeClr>
            </a:solidFill>
          </a:ln>
          <a:effectLst/>
        </p:spPr>
        <p:txBody>
          <a:bodyPr wrap="square" lIns="182880" tIns="91440" rIns="182832" bIns="182832" rtlCol="0" anchor="t">
            <a:noAutofit/>
          </a:bodyPr>
          <a:lstStyle/>
          <a:p>
            <a:pPr algn="ctr">
              <a:lnSpc>
                <a:spcPct val="90000"/>
              </a:lnSpc>
              <a:spcBef>
                <a:spcPts val="800"/>
              </a:spcBef>
              <a:defRPr/>
            </a:pPr>
            <a:endParaRPr kumimoji="1" lang="en-US" sz="2000" b="0" i="0" u="none" strike="noStrike" kern="0" cap="none" spc="0" normalizeH="0" baseline="0" noProof="0" dirty="0">
              <a:ln>
                <a:noFill/>
              </a:ln>
              <a:solidFill>
                <a:srgbClr val="FFFFFF"/>
              </a:solidFill>
              <a:effectLst/>
              <a:uLnTx/>
              <a:uFillTx/>
              <a:latin typeface="Arial"/>
              <a:cs typeface="Arial" panose="020B0604020202020204" pitchFamily="34" charset="0"/>
            </a:endParaRPr>
          </a:p>
        </p:txBody>
      </p:sp>
    </p:spTree>
    <p:extLst>
      <p:ext uri="{BB962C8B-B14F-4D97-AF65-F5344CB8AC3E}">
        <p14:creationId xmlns:p14="http://schemas.microsoft.com/office/powerpoint/2010/main" val="1538180043"/>
      </p:ext>
    </p:extLst>
  </p:cSld>
  <p:clrMapOvr>
    <a:masterClrMapping/>
  </p:clrMapOvr>
</p:sld>
</file>

<file path=ppt/theme/theme1.xml><?xml version="1.0" encoding="utf-8"?>
<a:theme xmlns:a="http://schemas.openxmlformats.org/drawingml/2006/main" name="Title Slides">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no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027F5CC6-E8AD-413B-BA07-A910148B960F}" vid="{6DC9D42D-D1B7-418D-8D84-2EF5E194E6BD}"/>
    </a:ext>
  </a:extLst>
</a:theme>
</file>

<file path=ppt/theme/theme2.xml><?xml version="1.0" encoding="utf-8"?>
<a:theme xmlns:a="http://schemas.openxmlformats.org/drawingml/2006/main" name="Branded Header - Human (BH-H)">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027F5CC6-E8AD-413B-BA07-A910148B960F}" vid="{0FC1E60F-57D6-4346-8E7E-6967ADF6CF43}"/>
    </a:ext>
  </a:extLst>
</a:theme>
</file>

<file path=ppt/theme/theme3.xml><?xml version="1.0" encoding="utf-8"?>
<a:theme xmlns:a="http://schemas.openxmlformats.org/drawingml/2006/main" name="Divider Slides">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bg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027F5CC6-E8AD-413B-BA07-A910148B960F}" vid="{BE471ED2-7F8B-4619-B28F-1AF2379F4073}"/>
    </a:ext>
  </a:extLst>
</a:theme>
</file>

<file path=ppt/theme/theme4.xml><?xml version="1.0" encoding="utf-8"?>
<a:theme xmlns:a="http://schemas.openxmlformats.org/drawingml/2006/main" name="Branded Footer - Human (BF-H)">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027F5CC6-E8AD-413B-BA07-A910148B960F}" vid="{F46615D2-0F21-495E-A233-AB9083F88A63}"/>
    </a:ext>
  </a:extLst>
</a:theme>
</file>

<file path=ppt/theme/theme5.xml><?xml version="1.0" encoding="utf-8"?>
<a:theme xmlns:a="http://schemas.openxmlformats.org/drawingml/2006/main" name="Branded Footer - Black (BF-B)">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027F5CC6-E8AD-413B-BA07-A910148B960F}" vid="{05BF557F-3C7E-43FD-8C71-0E57F66CC856}"/>
    </a:ext>
  </a:extLst>
</a:theme>
</file>

<file path=ppt/theme/theme6.xml><?xml version="1.0" encoding="utf-8"?>
<a:theme xmlns:a="http://schemas.openxmlformats.org/drawingml/2006/main" name="Branded Header - Black (BH-B) ">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ln>
          <a:solidFill>
            <a:schemeClr val="accent2"/>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027F5CC6-E8AD-413B-BA07-A910148B960F}" vid="{14F2DD89-A78D-4356-9DFE-664395CAECE1}"/>
    </a:ext>
  </a:extLst>
</a:theme>
</file>

<file path=ppt/theme/theme7.xml><?xml version="1.0" encoding="utf-8"?>
<a:theme xmlns:a="http://schemas.openxmlformats.org/drawingml/2006/main" name="Closing Slides">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accent1">
              <a:lumMod val="75000"/>
            </a:schemeClr>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027F5CC6-E8AD-413B-BA07-A910148B960F}" vid="{E34B299B-860B-4C6A-9FEE-D901D2305733}"/>
    </a:ext>
  </a:extLst>
</a:theme>
</file>

<file path=ppt/theme/theme8.xml><?xml version="1.0" encoding="utf-8"?>
<a:theme xmlns:a="http://schemas.openxmlformats.org/drawingml/2006/main" name="Misc. Layouts">
  <a:themeElements>
    <a:clrScheme name="NTT DATA 2019">
      <a:dk1>
        <a:srgbClr val="1C1C1C"/>
      </a:dk1>
      <a:lt1>
        <a:srgbClr val="FFFFFF"/>
      </a:lt1>
      <a:dk2>
        <a:srgbClr val="0F1C50"/>
      </a:dk2>
      <a:lt2>
        <a:srgbClr val="0080B1"/>
      </a:lt2>
      <a:accent1>
        <a:srgbClr val="C2CEE6"/>
      </a:accent1>
      <a:accent2>
        <a:srgbClr val="6785C1"/>
      </a:accent2>
      <a:accent3>
        <a:srgbClr val="E6B600"/>
      </a:accent3>
      <a:accent4>
        <a:srgbClr val="BC4328"/>
      </a:accent4>
      <a:accent5>
        <a:srgbClr val="83B254"/>
      </a:accent5>
      <a:accent6>
        <a:srgbClr val="AA3C80"/>
      </a:accent6>
      <a:hlink>
        <a:srgbClr val="0000FF"/>
      </a:hlink>
      <a:folHlink>
        <a:srgbClr val="800080"/>
      </a:folHlink>
    </a:clrScheme>
    <a:fontScheme name="源真ゴシック P">
      <a:majorFont>
        <a:latin typeface="Arial"/>
        <a:ea typeface="Arial"/>
        <a:cs typeface=""/>
      </a:majorFont>
      <a:minorFont>
        <a:latin typeface="Arial"/>
        <a:ea typeface="Arial"/>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solidFill>
            <a:schemeClr val="accent1">
              <a:lumMod val="75000"/>
            </a:schemeClr>
          </a:solidFill>
        </a:ln>
        <a:effectLst/>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kumimoji="1"/>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027F5CC6-E8AD-413B-BA07-A910148B960F}" vid="{C5699CFA-CDBC-441B-9EB9-56184D83CE24}"/>
    </a:ext>
  </a:extLst>
</a:theme>
</file>

<file path=ppt/theme/theme9.xml><?xml version="1.0" encoding="utf-8"?>
<a:theme xmlns:a="http://schemas.openxmlformats.org/drawingml/2006/main" name="1_NTT DATA LIGHT ">
  <a:themeElements>
    <a:clrScheme name="NTT DATA 23">
      <a:dk1>
        <a:srgbClr val="000000"/>
      </a:dk1>
      <a:lt1>
        <a:srgbClr val="FFFFFF"/>
      </a:lt1>
      <a:dk2>
        <a:srgbClr val="2E404D"/>
      </a:dk2>
      <a:lt2>
        <a:srgbClr val="19A3FC"/>
      </a:lt2>
      <a:accent1>
        <a:srgbClr val="070F26"/>
      </a:accent1>
      <a:accent2>
        <a:srgbClr val="0072BC"/>
      </a:accent2>
      <a:accent3>
        <a:srgbClr val="005B96"/>
      </a:accent3>
      <a:accent4>
        <a:srgbClr val="00DFED"/>
      </a:accent4>
      <a:accent5>
        <a:srgbClr val="00CB5D"/>
      </a:accent5>
      <a:accent6>
        <a:srgbClr val="7F7F7F"/>
      </a:accent6>
      <a:hlink>
        <a:srgbClr val="19A3FC"/>
      </a:hlink>
      <a:folHlink>
        <a:srgbClr val="0072BC"/>
      </a:folHlink>
    </a:clrScheme>
    <a:fontScheme name="NTT_Arial">
      <a:majorFont>
        <a:latin typeface="Georg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solidFill>
            <a:schemeClr val="accent2"/>
          </a:solidFill>
        </a:ln>
      </a:spPr>
      <a:bodyPr lIns="108000" tIns="72000" rIns="108000" bIns="72000" rtlCol="0" anchor="ctr"/>
      <a:lstStyle>
        <a:defPPr algn="ctr">
          <a:lnSpc>
            <a:spcPct val="110000"/>
          </a:lnSpc>
          <a:spcBef>
            <a:spcPts val="600"/>
          </a:spcBef>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bodyPr vert="horz" lIns="0" tIns="0" rIns="0" bIns="0" rtlCol="0">
        <a:noAutofit/>
      </a:bodyPr>
      <a:lstStyle>
        <a:defPPr algn="l">
          <a:defRPr dirty="0"/>
        </a:defPPr>
      </a:lstStyle>
    </a:txDef>
  </a:objectDefaults>
  <a:extraClrSchemeLst/>
  <a:custClrLst>
    <a:custClr name="Yellow">
      <a:srgbClr val="FFC400"/>
    </a:custClr>
    <a:custClr name="Orange">
      <a:srgbClr val="FF7A00"/>
    </a:custClr>
    <a:custClr name="Orange 100">
      <a:srgbClr val="E42600"/>
    </a:custClr>
    <a:custClr name="Orange 150">
      <a:srgbClr val="B22000"/>
    </a:custClr>
  </a:custClrLst>
  <a:extLst>
    <a:ext uri="{05A4C25C-085E-4340-85A3-A5531E510DB2}">
      <thm15:themeFamily xmlns:thm15="http://schemas.microsoft.com/office/thememl/2012/main" name="NTT DATA Services Global Template.potx" id="{ECC29243-667D-4FFF-BDCE-092F669FF6A3}" vid="{AFE116AD-B5E2-4790-B462-C9B5745E9106}"/>
    </a:ext>
  </a:extLst>
</a:theme>
</file>

<file path=ppt/theme/theme10.xml><?xml version="1.0" encoding="utf-8"?>
<a:theme xmlns:a="http://schemas.openxmlformats.org/drawingml/2006/main" name="ホワイ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Yu Gothic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Yu Gothic"/>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6083f01-a068-47f1-8adf-70eb39868ea3">
      <Terms xmlns="http://schemas.microsoft.com/office/infopath/2007/PartnerControls"/>
    </lcf76f155ced4ddcb4097134ff3c332f>
    <TaxCatchAll xmlns="88277476-d7b8-4914-a8c1-9da81a4263e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9914045BB87554FBB8598C8659C1BF8" ma:contentTypeVersion="15" ma:contentTypeDescription="Create a new document." ma:contentTypeScope="" ma:versionID="d4458c26a0df285a56c56f3630586053">
  <xsd:schema xmlns:xsd="http://www.w3.org/2001/XMLSchema" xmlns:xs="http://www.w3.org/2001/XMLSchema" xmlns:p="http://schemas.microsoft.com/office/2006/metadata/properties" xmlns:ns2="f6083f01-a068-47f1-8adf-70eb39868ea3" xmlns:ns3="fe39a376-d69a-42bf-9fc5-21fd93f6fe2e" xmlns:ns4="88277476-d7b8-4914-a8c1-9da81a4263ec" targetNamespace="http://schemas.microsoft.com/office/2006/metadata/properties" ma:root="true" ma:fieldsID="420d43d1c53d544c478e1bce1818d880" ns2:_="" ns3:_="" ns4:_="">
    <xsd:import namespace="f6083f01-a068-47f1-8adf-70eb39868ea3"/>
    <xsd:import namespace="fe39a376-d69a-42bf-9fc5-21fd93f6fe2e"/>
    <xsd:import namespace="88277476-d7b8-4914-a8c1-9da81a4263e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MediaServiceDateTaken"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6083f01-a068-47f1-8adf-70eb39868ea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MediaServiceDateTaken" ma:index="19" nillable="true" ma:displayName="MediaServiceDateTaken" ma:hidden="true" ma:internalName="MediaServiceDateTake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f6ec8287-7dca-4284-bf64-ff5b888be501"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fe39a376-d69a-42bf-9fc5-21fd93f6fe2e"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8277476-d7b8-4914-a8c1-9da81a4263ec"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c2ef8ca2-3d9f-48c4-b01e-540bc7072f74}" ma:internalName="TaxCatchAll" ma:showField="CatchAllData" ma:web="fe39a376-d69a-42bf-9fc5-21fd93f6fe2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6116F66-595D-4A97-A095-949E00816E84}">
  <ds:schemaRefs>
    <ds:schemaRef ds:uri="http://schemas.microsoft.com/office/2006/metadata/properties"/>
    <ds:schemaRef ds:uri="http://schemas.microsoft.com/office/infopath/2007/PartnerControls"/>
    <ds:schemaRef ds:uri="3551b45e-4d07-496d-b717-30c36ee5537f"/>
    <ds:schemaRef ds:uri="f6083f01-a068-47f1-8adf-70eb39868ea3"/>
    <ds:schemaRef ds:uri="88277476-d7b8-4914-a8c1-9da81a4263ec"/>
  </ds:schemaRefs>
</ds:datastoreItem>
</file>

<file path=customXml/itemProps2.xml><?xml version="1.0" encoding="utf-8"?>
<ds:datastoreItem xmlns:ds="http://schemas.openxmlformats.org/officeDocument/2006/customXml" ds:itemID="{E1D82887-AAE3-469F-BE61-3282A3A4DCE6}">
  <ds:schemaRefs>
    <ds:schemaRef ds:uri="http://schemas.microsoft.com/sharepoint/v3/contenttype/forms"/>
  </ds:schemaRefs>
</ds:datastoreItem>
</file>

<file path=customXml/itemProps3.xml><?xml version="1.0" encoding="utf-8"?>
<ds:datastoreItem xmlns:ds="http://schemas.openxmlformats.org/officeDocument/2006/customXml" ds:itemID="{A4106FB5-A0C1-49EE-8185-A7420A2FE6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6083f01-a068-47f1-8adf-70eb39868ea3"/>
    <ds:schemaRef ds:uri="fe39a376-d69a-42bf-9fc5-21fd93f6fe2e"/>
    <ds:schemaRef ds:uri="88277476-d7b8-4914-a8c1-9da81a4263e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NTT DATA Services Presentation Template</Template>
  <TotalTime>18901</TotalTime>
  <Words>1150</Words>
  <Application>Microsoft Office PowerPoint</Application>
  <PresentationFormat>Widescreen</PresentationFormat>
  <Paragraphs>141</Paragraphs>
  <Slides>3</Slides>
  <Notes>3</Notes>
  <HiddenSlides>0</HiddenSlides>
  <MMClips>0</MMClips>
  <ScaleCrop>false</ScaleCrop>
  <HeadingPairs>
    <vt:vector size="6" baseType="variant">
      <vt:variant>
        <vt:lpstr>Fonts Used</vt:lpstr>
      </vt:variant>
      <vt:variant>
        <vt:i4>8</vt:i4>
      </vt:variant>
      <vt:variant>
        <vt:lpstr>Theme</vt:lpstr>
      </vt:variant>
      <vt:variant>
        <vt:i4>9</vt:i4>
      </vt:variant>
      <vt:variant>
        <vt:lpstr>Slide Titles</vt:lpstr>
      </vt:variant>
      <vt:variant>
        <vt:i4>3</vt:i4>
      </vt:variant>
    </vt:vector>
  </HeadingPairs>
  <TitlesOfParts>
    <vt:vector size="20" baseType="lpstr">
      <vt:lpstr>HGPGothicE</vt:lpstr>
      <vt:lpstr>MS PGothic</vt:lpstr>
      <vt:lpstr>Yu Gothic</vt:lpstr>
      <vt:lpstr>Arial</vt:lpstr>
      <vt:lpstr>Calibri</vt:lpstr>
      <vt:lpstr>Georgia</vt:lpstr>
      <vt:lpstr>Roboto</vt:lpstr>
      <vt:lpstr>Segoe UI</vt:lpstr>
      <vt:lpstr>Title Slides</vt:lpstr>
      <vt:lpstr>Branded Header - Human (BH-H)</vt:lpstr>
      <vt:lpstr>Divider Slides</vt:lpstr>
      <vt:lpstr>Branded Footer - Human (BF-H)</vt:lpstr>
      <vt:lpstr>Branded Footer - Black (BF-B)</vt:lpstr>
      <vt:lpstr>Branded Header - Black (BH-B) </vt:lpstr>
      <vt:lpstr>Closing Slides</vt:lpstr>
      <vt:lpstr>Misc. Layouts</vt:lpstr>
      <vt:lpstr>1_NTT DATA LIGHT </vt:lpstr>
      <vt:lpstr>Microsoft Strategic Alliance Partnership</vt:lpstr>
      <vt:lpstr>NTT DATA – A trusted and experienced cloud leader</vt:lpstr>
      <vt:lpstr>Additional background</vt:lpstr>
    </vt:vector>
  </TitlesOfParts>
  <Company>NTT DATA,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NTT DATA PowerPoint Template</dc:subject>
  <dc:creator>T_Joshuva_John_Felix</dc:creator>
  <cp:keywords>Template;Corporate/Brand</cp:keywords>
  <cp:lastModifiedBy>Lloyd, Adam</cp:lastModifiedBy>
  <cp:revision>136</cp:revision>
  <cp:lastPrinted>2016-10-07T04:27:25Z</cp:lastPrinted>
  <dcterms:created xsi:type="dcterms:W3CDTF">2021-02-24T14:29:08Z</dcterms:created>
  <dcterms:modified xsi:type="dcterms:W3CDTF">2023-07-03T07:05:09Z</dcterms:modified>
  <cp:version>1.5</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0x010100E9914045BB87554FBB8598C8659C1BF8</vt:lpwstr>
  </property>
  <property fmtid="{D5CDD505-2E9C-101B-9397-08002B2CF9AE}" pid="3" name="MediaServiceImageTags">
    <vt:lpwstr/>
  </property>
</Properties>
</file>