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843" r:id="rId5"/>
    <p:sldMasterId id="2147483833" r:id="rId6"/>
    <p:sldMasterId id="2147483854" r:id="rId7"/>
    <p:sldMasterId id="2147483876" r:id="rId8"/>
    <p:sldMasterId id="2147483886" r:id="rId9"/>
  </p:sldMasterIdLst>
  <p:notesMasterIdLst>
    <p:notesMasterId r:id="rId11"/>
  </p:notesMasterIdLst>
  <p:handoutMasterIdLst>
    <p:handoutMasterId r:id="rId12"/>
  </p:handoutMasterIdLst>
  <p:sldIdLst>
    <p:sldId id="364"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936" userDrawn="1">
          <p15:clr>
            <a:srgbClr val="A4A3A4"/>
          </p15:clr>
        </p15:guide>
        <p15:guide id="4" pos="37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izumi" initials="k" lastIdx="4" clrIdx="0"/>
  <p:cmAuthor id="2" name="Reed, Ryan" initials="RR" lastIdx="3" clrIdx="1">
    <p:extLst>
      <p:ext uri="{19B8F6BF-5375-455C-9EA6-DF929625EA0E}">
        <p15:presenceInfo xmlns:p15="http://schemas.microsoft.com/office/powerpoint/2012/main" userId="S::085617@NTTDATA.COM::58bb8a09-459a-4c07-b810-5d34ff6127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785C1"/>
    <a:srgbClr val="2C2C2C"/>
    <a:srgbClr val="1B1B1B"/>
    <a:srgbClr val="494949"/>
    <a:srgbClr val="471935"/>
    <a:srgbClr val="6D9644"/>
    <a:srgbClr val="9E3A22"/>
    <a:srgbClr val="006E9A"/>
    <a:srgbClr val="C89D00"/>
    <a:srgbClr val="0B15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B570D-9AA9-2D3D-349C-D9F7ED145F4E}" v="2" dt="2022-07-08T11:37:49.43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590" autoAdjust="0"/>
  </p:normalViewPr>
  <p:slideViewPr>
    <p:cSldViewPr snapToObjects="1">
      <p:cViewPr varScale="1">
        <p:scale>
          <a:sx n="107" d="100"/>
          <a:sy n="107" d="100"/>
        </p:scale>
        <p:origin x="672" y="102"/>
      </p:cViewPr>
      <p:guideLst>
        <p:guide orient="horz" pos="2160"/>
        <p:guide pos="3840"/>
        <p:guide pos="3936"/>
        <p:guide pos="374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Objects="1">
      <p:cViewPr varScale="1">
        <p:scale>
          <a:sx n="82" d="100"/>
          <a:sy n="82" d="100"/>
        </p:scale>
        <p:origin x="361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1A331-5310-4818-AC10-A0B358F26D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DB457-D9C3-46A5-B6FD-5589255DE6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5D2DB2-69CE-4E4C-A9C5-74599D4C580F}" type="datetimeFigureOut">
              <a:rPr lang="en-US" smtClean="0"/>
              <a:t>6/26/2023</a:t>
            </a:fld>
            <a:endParaRPr lang="en-US"/>
          </a:p>
        </p:txBody>
      </p:sp>
      <p:sp>
        <p:nvSpPr>
          <p:cNvPr id="4" name="Footer Placeholder 3">
            <a:extLst>
              <a:ext uri="{FF2B5EF4-FFF2-40B4-BE49-F238E27FC236}">
                <a16:creationId xmlns:a16="http://schemas.microsoft.com/office/drawing/2014/main" id="{68974CB9-3962-4959-8590-B7B276897D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33C9A24-3C0F-477A-B9F2-1DAE94A4A8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4D46FD-6AF1-461B-A28A-AC789C65349D}" type="slidenum">
              <a:rPr lang="en-US" smtClean="0"/>
              <a:t>‹#›</a:t>
            </a:fld>
            <a:endParaRPr lang="en-US"/>
          </a:p>
        </p:txBody>
      </p:sp>
    </p:spTree>
    <p:extLst>
      <p:ext uri="{BB962C8B-B14F-4D97-AF65-F5344CB8AC3E}">
        <p14:creationId xmlns:p14="http://schemas.microsoft.com/office/powerpoint/2010/main" val="399104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100">
                <a:latin typeface="Arial" panose="020B0604020202020204" pitchFamily="34" charset="0"/>
                <a:cs typeface="Arial" panose="020B0604020202020204" pitchFamily="34" charset="0"/>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100">
                <a:latin typeface="Arial" panose="020B0604020202020204" pitchFamily="34" charset="0"/>
                <a:cs typeface="Arial" panose="020B0604020202020204" pitchFamily="34" charset="0"/>
              </a:defRPr>
            </a:lvl1pPr>
          </a:lstStyle>
          <a:p>
            <a:fld id="{187B8588-1665-0A4A-AD47-68FFFFC620D1}" type="datetimeFigureOut">
              <a:rPr lang="ja-JP" altLang="en-US" smtClean="0"/>
              <a:pPr/>
              <a:t>2023/6/26</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100">
                <a:latin typeface="Arial" panose="020B0604020202020204" pitchFamily="34" charset="0"/>
                <a:cs typeface="Arial" panose="020B0604020202020204" pitchFamily="34" charset="0"/>
              </a:defRPr>
            </a:lvl1pPr>
          </a:lstStyle>
          <a:p>
            <a:endParaRPr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Arial" panose="020B0604020202020204" pitchFamily="34" charset="0"/>
                <a:cs typeface="Arial" panose="020B0604020202020204" pitchFamily="34" charset="0"/>
              </a:defRPr>
            </a:lvl1pPr>
          </a:lstStyle>
          <a:p>
            <a:fld id="{AF9AAED7-EB68-B44B-A29A-E9CFE7A1147D}" type="slidenum">
              <a:rPr lang="ja-JP" altLang="en-US" smtClean="0"/>
              <a:pPr/>
              <a:t>‹#›</a:t>
            </a:fld>
            <a:endParaRPr lang="ja-JP" altLang="en-US"/>
          </a:p>
        </p:txBody>
      </p:sp>
    </p:spTree>
    <p:extLst>
      <p:ext uri="{BB962C8B-B14F-4D97-AF65-F5344CB8AC3E}">
        <p14:creationId xmlns:p14="http://schemas.microsoft.com/office/powerpoint/2010/main" val="2413940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89B61-3D41-01CF-6531-1452948A7E5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en-US"/>
              <a:t>Click to edit Master title style</a:t>
            </a:r>
          </a:p>
        </p:txBody>
      </p:sp>
      <p:sp>
        <p:nvSpPr>
          <p:cNvPr id="3" name="Subtitle 2">
            <a:extLst>
              <a:ext uri="{FF2B5EF4-FFF2-40B4-BE49-F238E27FC236}">
                <a16:creationId xmlns:a16="http://schemas.microsoft.com/office/drawing/2014/main" id="{154EA50A-BCF5-78D0-9ED1-2C6EEBE61F7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t>Click to edit Master subtitle style</a:t>
            </a:r>
          </a:p>
        </p:txBody>
      </p:sp>
      <p:sp>
        <p:nvSpPr>
          <p:cNvPr id="4" name="Footer Placeholder 3">
            <a:extLst>
              <a:ext uri="{FF2B5EF4-FFF2-40B4-BE49-F238E27FC236}">
                <a16:creationId xmlns:a16="http://schemas.microsoft.com/office/drawing/2014/main" id="{5ED8FA13-E89D-C045-5EAD-01D9C2D5D161}"/>
              </a:ext>
            </a:extLst>
          </p:cNvPr>
          <p:cNvSpPr>
            <a:spLocks noGrp="1"/>
          </p:cNvSpPr>
          <p:nvPr>
            <p:ph type="ftr" sz="quarter" idx="10"/>
          </p:nvPr>
        </p:nvSpPr>
        <p:spPr/>
        <p:txBody>
          <a:bodyPr/>
          <a:lstStyle/>
          <a:p>
            <a:pPr defTabSz="609555"/>
            <a:r>
              <a:rPr lang="en-US" dirty="0"/>
              <a:t>© 2021 NTT DATA, Inc. All rights reserved.</a:t>
            </a:r>
          </a:p>
        </p:txBody>
      </p:sp>
      <p:sp>
        <p:nvSpPr>
          <p:cNvPr id="5" name="Slide Number Placeholder 4">
            <a:extLst>
              <a:ext uri="{FF2B5EF4-FFF2-40B4-BE49-F238E27FC236}">
                <a16:creationId xmlns:a16="http://schemas.microsoft.com/office/drawing/2014/main" id="{2D3F59D1-E8A5-C366-1F8C-E6D7E4F5829B}"/>
              </a:ext>
            </a:extLst>
          </p:cNvPr>
          <p:cNvSpPr>
            <a:spLocks noGrp="1"/>
          </p:cNvSpPr>
          <p:nvPr>
            <p:ph type="sldNum" sz="quarter" idx="11"/>
          </p:nvPr>
        </p:nvSpPr>
        <p:spPr/>
        <p:txBody>
          <a:bodyPr/>
          <a:lstStyle/>
          <a:p>
            <a:fld id="{92EA2340-BE12-4138-BE15-7C339B03EB4B}" type="slidenum">
              <a:rPr lang="en-US" smtClean="0"/>
              <a:pPr/>
              <a:t>‹#›</a:t>
            </a:fld>
            <a:endParaRPr lang="en-US"/>
          </a:p>
        </p:txBody>
      </p:sp>
    </p:spTree>
    <p:extLst>
      <p:ext uri="{BB962C8B-B14F-4D97-AF65-F5344CB8AC3E}">
        <p14:creationId xmlns:p14="http://schemas.microsoft.com/office/powerpoint/2010/main" val="1348801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Full Image - BH-H">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p:nvPr>
        </p:nvSpPr>
        <p:spPr>
          <a:xfrm>
            <a:off x="0" y="457200"/>
            <a:ext cx="12192000" cy="6400800"/>
          </a:xfrm>
          <a:prstGeom prst="rect">
            <a:avLst/>
          </a:prstGeom>
        </p:spPr>
        <p:txBody>
          <a:bodyPr anchor="ctr"/>
          <a:lstStyle>
            <a:lvl1pPr marL="0" indent="0" algn="ctr">
              <a:buNone/>
              <a:defRPr/>
            </a:lvl1pPr>
          </a:lstStyle>
          <a:p>
            <a:r>
              <a:rPr lang="en-US"/>
              <a:t>Click icon to add picture</a:t>
            </a:r>
          </a:p>
        </p:txBody>
      </p:sp>
      <p:sp>
        <p:nvSpPr>
          <p:cNvPr id="5" name="Title 3">
            <a:extLst>
              <a:ext uri="{FF2B5EF4-FFF2-40B4-BE49-F238E27FC236}">
                <a16:creationId xmlns:a16="http://schemas.microsoft.com/office/drawing/2014/main" id="{9EF93357-ACE0-401E-B673-E62DD3B4B614}"/>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
        <p:nvSpPr>
          <p:cNvPr id="6" name="Footer Placeholder 1">
            <a:extLst>
              <a:ext uri="{FF2B5EF4-FFF2-40B4-BE49-F238E27FC236}">
                <a16:creationId xmlns:a16="http://schemas.microsoft.com/office/drawing/2014/main" id="{422B1381-D1EC-4B1F-A760-D0DE414C1F94}"/>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7" name="Slide Number Placeholder 2">
            <a:extLst>
              <a:ext uri="{FF2B5EF4-FFF2-40B4-BE49-F238E27FC236}">
                <a16:creationId xmlns:a16="http://schemas.microsoft.com/office/drawing/2014/main" id="{387C637C-368D-4D98-8DB5-ECF98C4A6203}"/>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645643944"/>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Image Band - BH-H">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28220791-D495-4D87-90C8-E922F6083CCD}"/>
              </a:ext>
            </a:extLst>
          </p:cNvPr>
          <p:cNvSpPr>
            <a:spLocks noGrp="1"/>
          </p:cNvSpPr>
          <p:nvPr>
            <p:ph type="pic" sz="quarter" idx="10"/>
          </p:nvPr>
        </p:nvSpPr>
        <p:spPr>
          <a:xfrm>
            <a:off x="0" y="1752600"/>
            <a:ext cx="12192000" cy="3378200"/>
          </a:xfrm>
          <a:prstGeom prst="rect">
            <a:avLst/>
          </a:prstGeom>
        </p:spPr>
        <p:txBody>
          <a:bodyPr anchor="ctr"/>
          <a:lstStyle>
            <a:lvl1pPr marL="0" indent="0" algn="ctr">
              <a:buNone/>
              <a:defRPr/>
            </a:lvl1pPr>
          </a:lstStyle>
          <a:p>
            <a:r>
              <a:rPr lang="en-US"/>
              <a:t>Click icon to add picture</a:t>
            </a:r>
          </a:p>
        </p:txBody>
      </p:sp>
      <p:sp>
        <p:nvSpPr>
          <p:cNvPr id="5" name="Footer Placeholder 1">
            <a:extLst>
              <a:ext uri="{FF2B5EF4-FFF2-40B4-BE49-F238E27FC236}">
                <a16:creationId xmlns:a16="http://schemas.microsoft.com/office/drawing/2014/main" id="{982ECDED-16BD-46CC-9E54-CE94F6377953}"/>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7" name="Slide Number Placeholder 2">
            <a:extLst>
              <a:ext uri="{FF2B5EF4-FFF2-40B4-BE49-F238E27FC236}">
                <a16:creationId xmlns:a16="http://schemas.microsoft.com/office/drawing/2014/main" id="{E5BC33B8-03C1-47C6-B7A6-54A669710B80}"/>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1308406541"/>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ccess Story (Unnamed)">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hasCustomPrompt="1"/>
          </p:nvPr>
        </p:nvSpPr>
        <p:spPr>
          <a:xfrm>
            <a:off x="0" y="457200"/>
            <a:ext cx="4114800" cy="6400800"/>
          </a:xfrm>
          <a:prstGeom prst="rect">
            <a:avLst/>
          </a:prstGeom>
        </p:spPr>
        <p:txBody>
          <a:bodyPr anchor="ctr"/>
          <a:lstStyle>
            <a:lvl1pPr marL="0" indent="0" algn="ctr">
              <a:buNone/>
              <a:defRPr sz="2000"/>
            </a:lvl1pPr>
          </a:lstStyle>
          <a:p>
            <a:r>
              <a:rPr lang="en-US" dirty="0"/>
              <a:t>7” x ‘ 4.5” @ 96dpi</a:t>
            </a:r>
          </a:p>
        </p:txBody>
      </p:sp>
      <p:sp>
        <p:nvSpPr>
          <p:cNvPr id="6" name="Footer Placeholder 1">
            <a:extLst>
              <a:ext uri="{FF2B5EF4-FFF2-40B4-BE49-F238E27FC236}">
                <a16:creationId xmlns:a16="http://schemas.microsoft.com/office/drawing/2014/main" id="{422B1381-D1EC-4B1F-A760-D0DE414C1F94}"/>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7" name="Slide Number Placeholder 2">
            <a:extLst>
              <a:ext uri="{FF2B5EF4-FFF2-40B4-BE49-F238E27FC236}">
                <a16:creationId xmlns:a16="http://schemas.microsoft.com/office/drawing/2014/main" id="{387C637C-368D-4D98-8DB5-ECF98C4A6203}"/>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graphicFrame>
        <p:nvGraphicFramePr>
          <p:cNvPr id="8" name="Body Copy">
            <a:extLst>
              <a:ext uri="{FF2B5EF4-FFF2-40B4-BE49-F238E27FC236}">
                <a16:creationId xmlns:a16="http://schemas.microsoft.com/office/drawing/2014/main" id="{97B60F81-633F-4646-AA98-205101671A2A}"/>
              </a:ext>
            </a:extLst>
          </p:cNvPr>
          <p:cNvGraphicFramePr>
            <a:graphicFrameLocks noGrp="1"/>
          </p:cNvGraphicFramePr>
          <p:nvPr userDrawn="1">
            <p:extLst>
              <p:ext uri="{D42A27DB-BD31-4B8C-83A1-F6EECF244321}">
                <p14:modId xmlns:p14="http://schemas.microsoft.com/office/powerpoint/2010/main" val="1786447254"/>
              </p:ext>
            </p:extLst>
          </p:nvPr>
        </p:nvGraphicFramePr>
        <p:xfrm>
          <a:off x="4419600" y="1855716"/>
          <a:ext cx="7467600" cy="416716"/>
        </p:xfrm>
        <a:graphic>
          <a:graphicData uri="http://schemas.openxmlformats.org/drawingml/2006/table">
            <a:tbl>
              <a:tblPr firstRow="1" bandRow="1">
                <a:tableStyleId>{5C22544A-7EE6-4342-B048-85BDC9FD1C3A}</a:tableStyleId>
              </a:tblPr>
              <a:tblGrid>
                <a:gridCol w="2360780">
                  <a:extLst>
                    <a:ext uri="{9D8B030D-6E8A-4147-A177-3AD203B41FA5}">
                      <a16:colId xmlns:a16="http://schemas.microsoft.com/office/drawing/2014/main" val="946091691"/>
                    </a:ext>
                  </a:extLst>
                </a:gridCol>
                <a:gridCol w="192630">
                  <a:extLst>
                    <a:ext uri="{9D8B030D-6E8A-4147-A177-3AD203B41FA5}">
                      <a16:colId xmlns:a16="http://schemas.microsoft.com/office/drawing/2014/main" val="1729550602"/>
                    </a:ext>
                  </a:extLst>
                </a:gridCol>
                <a:gridCol w="2360780">
                  <a:extLst>
                    <a:ext uri="{9D8B030D-6E8A-4147-A177-3AD203B41FA5}">
                      <a16:colId xmlns:a16="http://schemas.microsoft.com/office/drawing/2014/main" val="1614543895"/>
                    </a:ext>
                  </a:extLst>
                </a:gridCol>
                <a:gridCol w="192630">
                  <a:extLst>
                    <a:ext uri="{9D8B030D-6E8A-4147-A177-3AD203B41FA5}">
                      <a16:colId xmlns:a16="http://schemas.microsoft.com/office/drawing/2014/main" val="4208229438"/>
                    </a:ext>
                  </a:extLst>
                </a:gridCol>
                <a:gridCol w="2360780">
                  <a:extLst>
                    <a:ext uri="{9D8B030D-6E8A-4147-A177-3AD203B41FA5}">
                      <a16:colId xmlns:a16="http://schemas.microsoft.com/office/drawing/2014/main" val="1081490778"/>
                    </a:ext>
                  </a:extLst>
                </a:gridCol>
              </a:tblGrid>
              <a:tr h="416716">
                <a:tc>
                  <a:txBody>
                    <a:bodyPr/>
                    <a:lstStyle/>
                    <a:p>
                      <a:r>
                        <a:rPr kumimoji="1" lang="en-US" sz="1800" b="0" kern="1200" dirty="0">
                          <a:solidFill>
                            <a:schemeClr val="accent2">
                              <a:lumMod val="75000"/>
                            </a:schemeClr>
                          </a:solidFill>
                          <a:latin typeface="+mn-lt"/>
                          <a:ea typeface="+mn-ea"/>
                          <a:cs typeface="+mn-cs"/>
                        </a:rPr>
                        <a:t>Business need</a:t>
                      </a:r>
                      <a:r>
                        <a:rPr kumimoji="1" lang="en-US" sz="2000" b="0" kern="1200" dirty="0">
                          <a:solidFill>
                            <a:schemeClr val="accent2">
                              <a:lumMod val="75000"/>
                            </a:schemeClr>
                          </a:solidFill>
                          <a:latin typeface="+mn-lt"/>
                          <a:ea typeface="+mn-ea"/>
                          <a:cs typeface="+mn-cs"/>
                        </a:rPr>
                        <a:t> </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Solution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Outcomes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4790786"/>
                  </a:ext>
                </a:extLst>
              </a:tr>
            </a:tbl>
          </a:graphicData>
        </a:graphic>
      </p:graphicFrame>
      <p:sp>
        <p:nvSpPr>
          <p:cNvPr id="9" name="Title 3">
            <a:extLst>
              <a:ext uri="{FF2B5EF4-FFF2-40B4-BE49-F238E27FC236}">
                <a16:creationId xmlns:a16="http://schemas.microsoft.com/office/drawing/2014/main" id="{4403474F-4C11-4C2F-9EC3-2AA63BBDF25F}"/>
              </a:ext>
            </a:extLst>
          </p:cNvPr>
          <p:cNvSpPr>
            <a:spLocks noGrp="1"/>
          </p:cNvSpPr>
          <p:nvPr>
            <p:ph type="title" hasCustomPrompt="1"/>
          </p:nvPr>
        </p:nvSpPr>
        <p:spPr>
          <a:xfrm>
            <a:off x="4419600" y="640080"/>
            <a:ext cx="7467600" cy="552204"/>
          </a:xfrm>
          <a:prstGeom prst="rect">
            <a:avLst/>
          </a:prstGeom>
        </p:spPr>
        <p:txBody>
          <a:bodyPr lIns="0" tIns="0" rIns="0" bIns="0" anchor="ctr" anchorCtr="0"/>
          <a:lstStyle>
            <a:lvl1pPr marL="0" indent="0">
              <a:defRPr lang="en-US" b="1" dirty="0">
                <a:solidFill>
                  <a:schemeClr val="accent2">
                    <a:lumMod val="75000"/>
                  </a:schemeClr>
                </a:solidFill>
              </a:defRPr>
            </a:lvl1pPr>
          </a:lstStyle>
          <a:p>
            <a:r>
              <a:rPr lang="en-US" dirty="0"/>
              <a:t>Generic Description of Client (Title Case)</a:t>
            </a:r>
          </a:p>
        </p:txBody>
      </p:sp>
      <p:sp>
        <p:nvSpPr>
          <p:cNvPr id="4" name="Text Placeholder 3">
            <a:extLst>
              <a:ext uri="{FF2B5EF4-FFF2-40B4-BE49-F238E27FC236}">
                <a16:creationId xmlns:a16="http://schemas.microsoft.com/office/drawing/2014/main" id="{B72E2D38-5330-481A-8A2D-27515EAB606D}"/>
              </a:ext>
            </a:extLst>
          </p:cNvPr>
          <p:cNvSpPr>
            <a:spLocks noGrp="1"/>
          </p:cNvSpPr>
          <p:nvPr>
            <p:ph type="body" sz="quarter" idx="13" hasCustomPrompt="1"/>
          </p:nvPr>
        </p:nvSpPr>
        <p:spPr>
          <a:xfrm>
            <a:off x="4419600" y="1295400"/>
            <a:ext cx="7467600" cy="457200"/>
          </a:xfrm>
          <a:prstGeom prst="rect">
            <a:avLst/>
          </a:prstGeom>
        </p:spPr>
        <p:txBody>
          <a:bodyPr lIns="0"/>
          <a:lstStyle>
            <a:lvl1pPr marL="0" indent="0">
              <a:buNone/>
              <a:defRPr sz="1800">
                <a:solidFill>
                  <a:schemeClr val="bg1">
                    <a:lumMod val="50000"/>
                  </a:schemeClr>
                </a:solidFill>
              </a:defRPr>
            </a:lvl1pPr>
            <a:lvl2pPr marL="609556" indent="0">
              <a:buNone/>
              <a:defRPr sz="1800">
                <a:solidFill>
                  <a:schemeClr val="bg1">
                    <a:lumMod val="50000"/>
                  </a:schemeClr>
                </a:solidFill>
              </a:defRPr>
            </a:lvl2pPr>
            <a:lvl3pPr marL="1219109" indent="0">
              <a:buNone/>
              <a:defRPr sz="1800">
                <a:solidFill>
                  <a:schemeClr val="bg1">
                    <a:lumMod val="50000"/>
                  </a:schemeClr>
                </a:solidFill>
              </a:defRPr>
            </a:lvl3pPr>
            <a:lvl4pPr marL="1828662" indent="0">
              <a:buNone/>
              <a:defRPr sz="1800">
                <a:solidFill>
                  <a:schemeClr val="bg1">
                    <a:lumMod val="50000"/>
                  </a:schemeClr>
                </a:solidFill>
              </a:defRPr>
            </a:lvl4pPr>
            <a:lvl5pPr marL="2438216" indent="0">
              <a:buNone/>
              <a:defRPr sz="1800">
                <a:solidFill>
                  <a:schemeClr val="bg1">
                    <a:lumMod val="50000"/>
                  </a:schemeClr>
                </a:solidFill>
              </a:defRPr>
            </a:lvl5pPr>
          </a:lstStyle>
          <a:p>
            <a:pPr lvl="0"/>
            <a:r>
              <a:rPr lang="en-US" dirty="0"/>
              <a:t>Subhead (Sentence case, no punctuation)</a:t>
            </a:r>
          </a:p>
        </p:txBody>
      </p:sp>
      <p:sp>
        <p:nvSpPr>
          <p:cNvPr id="11" name="Text Placeholder 10">
            <a:extLst>
              <a:ext uri="{FF2B5EF4-FFF2-40B4-BE49-F238E27FC236}">
                <a16:creationId xmlns:a16="http://schemas.microsoft.com/office/drawing/2014/main" id="{0C834197-400F-446C-8C06-80562BDF75A9}"/>
              </a:ext>
            </a:extLst>
          </p:cNvPr>
          <p:cNvSpPr>
            <a:spLocks noGrp="1"/>
          </p:cNvSpPr>
          <p:nvPr>
            <p:ph type="body" sz="quarter" idx="14" hasCustomPrompt="1"/>
          </p:nvPr>
        </p:nvSpPr>
        <p:spPr>
          <a:xfrm>
            <a:off x="4419599" y="2341245"/>
            <a:ext cx="2359152" cy="3886200"/>
          </a:xfrm>
          <a:prstGeom prst="rect">
            <a:avLst/>
          </a:prstGeom>
        </p:spPr>
        <p:txBody>
          <a:bodyPr lIns="0"/>
          <a:lstStyle>
            <a:lvl1pPr marL="0" indent="0" fontAlgn="base">
              <a:spcBef>
                <a:spcPct val="0"/>
              </a:spcBef>
              <a:spcAft>
                <a:spcPct val="0"/>
              </a:spcAft>
              <a:buNone/>
              <a:defRPr sz="1050"/>
            </a:lvl1pPr>
            <a:lvl2pPr marL="609556" indent="0">
              <a:buNone/>
              <a:defRPr sz="1050"/>
            </a:lvl2pPr>
            <a:lvl3pPr marL="1219109" indent="0">
              <a:buNone/>
              <a:defRPr sz="1050"/>
            </a:lvl3pPr>
            <a:lvl4pPr marL="1828662" indent="0">
              <a:buNone/>
              <a:defRPr sz="1050"/>
            </a:lvl4pPr>
            <a:lvl5pPr marL="2438216" indent="0">
              <a:buNone/>
              <a:defRPr sz="1050"/>
            </a:lvl5pPr>
          </a:lstStyle>
          <a:p>
            <a:r>
              <a:rPr lang="en-GB" sz="1050" dirty="0"/>
              <a:t>Example: The client needed to boost operational efficiency, flexibility and agility so it could continuously respond to customer demand.</a:t>
            </a:r>
          </a:p>
        </p:txBody>
      </p:sp>
      <p:sp>
        <p:nvSpPr>
          <p:cNvPr id="13" name="Text Placeholder 10">
            <a:extLst>
              <a:ext uri="{FF2B5EF4-FFF2-40B4-BE49-F238E27FC236}">
                <a16:creationId xmlns:a16="http://schemas.microsoft.com/office/drawing/2014/main" id="{E09CAB2B-0D59-4F3A-8262-32034F757D11}"/>
              </a:ext>
            </a:extLst>
          </p:cNvPr>
          <p:cNvSpPr>
            <a:spLocks noGrp="1"/>
          </p:cNvSpPr>
          <p:nvPr>
            <p:ph type="body" sz="quarter" idx="15" hasCustomPrompt="1"/>
          </p:nvPr>
        </p:nvSpPr>
        <p:spPr>
          <a:xfrm>
            <a:off x="6981825" y="2341245"/>
            <a:ext cx="2359152" cy="3886200"/>
          </a:xfrm>
          <a:prstGeom prst="rect">
            <a:avLst/>
          </a:prstGeom>
        </p:spPr>
        <p:txBody>
          <a:bodyPr lIns="0"/>
          <a:lstStyle>
            <a:lvl1pPr marL="0" indent="0" fontAlgn="base">
              <a:spcBef>
                <a:spcPct val="0"/>
              </a:spcBef>
              <a:spcAft>
                <a:spcPct val="0"/>
              </a:spcAft>
              <a:buNone/>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r>
              <a:rPr kumimoji="1" lang="en-GB" sz="1050" b="0" i="0" u="none" strike="noStrike" kern="1200" cap="none" spc="0" normalizeH="0" baseline="0" noProof="0" dirty="0">
                <a:ln>
                  <a:noFill/>
                </a:ln>
                <a:solidFill>
                  <a:srgbClr val="404040"/>
                </a:solidFill>
                <a:effectLst/>
                <a:uLnTx/>
                <a:uFillTx/>
                <a:latin typeface="+mn-lt"/>
                <a:cs typeface="+mn-cs"/>
              </a:rPr>
              <a:t>The client partners with </a:t>
            </a:r>
            <a:br>
              <a:rPr kumimoji="1" lang="en-GB" sz="1050" b="0" i="0" u="none" strike="noStrike" kern="1200" cap="none" spc="0" normalizeH="0" baseline="0" noProof="0" dirty="0">
                <a:ln>
                  <a:noFill/>
                </a:ln>
                <a:solidFill>
                  <a:srgbClr val="404040"/>
                </a:solidFill>
                <a:effectLst/>
                <a:uLnTx/>
                <a:uFillTx/>
                <a:latin typeface="+mn-lt"/>
                <a:cs typeface="+mn-cs"/>
              </a:rPr>
            </a:br>
            <a:r>
              <a:rPr kumimoji="1" lang="en-GB" sz="1050" b="0" i="0" u="none" strike="noStrike" kern="1200" cap="none" spc="0" normalizeH="0" baseline="0" noProof="0" dirty="0">
                <a:ln>
                  <a:noFill/>
                </a:ln>
                <a:solidFill>
                  <a:srgbClr val="404040"/>
                </a:solidFill>
                <a:effectLst/>
                <a:uLnTx/>
                <a:uFillTx/>
                <a:latin typeface="+mn-lt"/>
                <a:cs typeface="+mn-cs"/>
              </a:rPr>
              <a:t>NTT DATA to manage IT infrastructure services — covering data </a:t>
            </a:r>
            <a:r>
              <a:rPr kumimoji="1" lang="en-US" sz="1050" b="0" i="0" u="none" strike="noStrike" kern="1200" cap="none" spc="0" normalizeH="0" baseline="0" noProof="0" dirty="0">
                <a:ln>
                  <a:noFill/>
                </a:ln>
                <a:solidFill>
                  <a:srgbClr val="404040"/>
                </a:solidFill>
                <a:effectLst/>
                <a:uLnTx/>
                <a:uFillTx/>
                <a:latin typeface="+mn-lt"/>
                <a:cs typeface="+mn-cs"/>
              </a:rPr>
              <a:t>center</a:t>
            </a:r>
            <a:r>
              <a:rPr kumimoji="1" lang="en-GB" sz="1050" b="0" i="0" u="none" strike="noStrike" kern="1200" cap="none" spc="0" normalizeH="0" baseline="0" noProof="0" dirty="0">
                <a:ln>
                  <a:noFill/>
                </a:ln>
                <a:solidFill>
                  <a:srgbClr val="404040"/>
                </a:solidFill>
                <a:effectLst/>
                <a:uLnTx/>
                <a:uFillTx/>
                <a:latin typeface="+mn-lt"/>
                <a:cs typeface="+mn-cs"/>
              </a:rPr>
              <a:t> and help desk operations, security, servers, networking and messaging — so staff can focus on the core business.</a:t>
            </a:r>
            <a:endParaRPr lang="en-US" sz="1050" dirty="0"/>
          </a:p>
        </p:txBody>
      </p:sp>
      <p:sp>
        <p:nvSpPr>
          <p:cNvPr id="14" name="Text Placeholder 10">
            <a:extLst>
              <a:ext uri="{FF2B5EF4-FFF2-40B4-BE49-F238E27FC236}">
                <a16:creationId xmlns:a16="http://schemas.microsoft.com/office/drawing/2014/main" id="{04C75FEB-4BF0-4940-9459-71F22DCD8AD5}"/>
              </a:ext>
            </a:extLst>
          </p:cNvPr>
          <p:cNvSpPr>
            <a:spLocks noGrp="1"/>
          </p:cNvSpPr>
          <p:nvPr>
            <p:ph type="body" sz="quarter" idx="16" hasCustomPrompt="1"/>
          </p:nvPr>
        </p:nvSpPr>
        <p:spPr>
          <a:xfrm>
            <a:off x="9528048" y="2341245"/>
            <a:ext cx="2359152" cy="3886200"/>
          </a:xfrm>
          <a:prstGeom prst="rect">
            <a:avLst/>
          </a:prstGeom>
        </p:spPr>
        <p:txBody>
          <a:bodyPr lIns="0"/>
          <a:lstStyle>
            <a:lvl1pPr marL="227013" indent="-171450" fontAlgn="base">
              <a:spcBef>
                <a:spcPct val="0"/>
              </a:spcBef>
              <a:spcAft>
                <a:spcPts val="600"/>
              </a:spcAft>
              <a:buClr>
                <a:schemeClr val="accent2"/>
              </a:buClr>
              <a:buFont typeface="Arial" panose="020B0604020202020204" pitchFamily="34" charset="0"/>
              <a:buChar char="•"/>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pPr marL="227013" lvl="0" indent="-171450" fontAlgn="base">
              <a:spcBef>
                <a:spcPct val="0"/>
              </a:spcBef>
              <a:spcAft>
                <a:spcPts val="600"/>
              </a:spcAft>
              <a:buClr>
                <a:schemeClr val="accent2"/>
              </a:buClr>
              <a:buFont typeface="Arial" panose="020B0604020202020204" pitchFamily="34" charset="0"/>
              <a:buChar char="•"/>
            </a:pPr>
            <a:r>
              <a:rPr lang="en-US" sz="1050" dirty="0">
                <a:solidFill>
                  <a:srgbClr val="444444"/>
                </a:solidFill>
                <a:ea typeface="Museo Sans For Dell" pitchFamily="2" charset="0"/>
              </a:rPr>
              <a:t>Bullets</a:t>
            </a:r>
            <a:endParaRPr kumimoji="1" lang="en-US" sz="1050" dirty="0">
              <a:solidFill>
                <a:srgbClr val="444444"/>
              </a:solidFill>
              <a:ea typeface="Museo Sans For Dell" pitchFamily="2" charset="0"/>
            </a:endParaRPr>
          </a:p>
        </p:txBody>
      </p:sp>
      <p:sp>
        <p:nvSpPr>
          <p:cNvPr id="18" name="Text Placeholder 17">
            <a:extLst>
              <a:ext uri="{FF2B5EF4-FFF2-40B4-BE49-F238E27FC236}">
                <a16:creationId xmlns:a16="http://schemas.microsoft.com/office/drawing/2014/main" id="{F10DB331-BCC2-4933-82DD-8532EA7B4DB7}"/>
              </a:ext>
            </a:extLst>
          </p:cNvPr>
          <p:cNvSpPr>
            <a:spLocks noGrp="1"/>
          </p:cNvSpPr>
          <p:nvPr>
            <p:ph type="body" sz="quarter" idx="17" hasCustomPrompt="1"/>
          </p:nvPr>
        </p:nvSpPr>
        <p:spPr>
          <a:xfrm>
            <a:off x="4419600" y="4876800"/>
            <a:ext cx="7467600" cy="1060839"/>
          </a:xfrm>
          <a:prstGeom prst="rect">
            <a:avLst/>
          </a:prstGeom>
          <a:solidFill>
            <a:schemeClr val="accent4"/>
          </a:solidFill>
        </p:spPr>
        <p:txBody>
          <a:bodyPr anchor="ctr"/>
          <a:lstStyle>
            <a:lvl1pPr marL="0" indent="0" algn="ctr">
              <a:buNone/>
              <a:defRPr sz="1800" b="0">
                <a:solidFill>
                  <a:schemeClr val="bg1"/>
                </a:solidFill>
              </a:defRPr>
            </a:lvl1pPr>
          </a:lstStyle>
          <a:p>
            <a:pPr lvl="0"/>
            <a:r>
              <a:rPr lang="en-US" dirty="0"/>
              <a:t>-- Remove Before Presenting -- For the Development of “Success Stories” Only (unnamed or anonymous case studies)</a:t>
            </a:r>
          </a:p>
        </p:txBody>
      </p:sp>
    </p:spTree>
    <p:extLst>
      <p:ext uri="{BB962C8B-B14F-4D97-AF65-F5344CB8AC3E}">
        <p14:creationId xmlns:p14="http://schemas.microsoft.com/office/powerpoint/2010/main" val="628198456"/>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uccess Story (Unnam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30090F6-DCC4-4D36-8C94-183E108D8C49}"/>
              </a:ext>
            </a:extLst>
          </p:cNvPr>
          <p:cNvSpPr/>
          <p:nvPr userDrawn="1"/>
        </p:nvSpPr>
        <p:spPr>
          <a:xfrm>
            <a:off x="4114800" y="5346981"/>
            <a:ext cx="8083677" cy="10607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hasCustomPrompt="1"/>
          </p:nvPr>
        </p:nvSpPr>
        <p:spPr>
          <a:xfrm>
            <a:off x="0" y="457200"/>
            <a:ext cx="4114800" cy="6400800"/>
          </a:xfrm>
          <a:prstGeom prst="rect">
            <a:avLst/>
          </a:prstGeom>
        </p:spPr>
        <p:txBody>
          <a:bodyPr anchor="ctr"/>
          <a:lstStyle>
            <a:lvl1pPr marL="0" indent="0" algn="ctr">
              <a:buNone/>
              <a:defRPr sz="2000"/>
            </a:lvl1pPr>
          </a:lstStyle>
          <a:p>
            <a:r>
              <a:rPr lang="en-US" dirty="0"/>
              <a:t>7” x ‘ 4.5” @ 96dpi</a:t>
            </a:r>
          </a:p>
        </p:txBody>
      </p:sp>
      <p:sp>
        <p:nvSpPr>
          <p:cNvPr id="6" name="Footer Placeholder 1">
            <a:extLst>
              <a:ext uri="{FF2B5EF4-FFF2-40B4-BE49-F238E27FC236}">
                <a16:creationId xmlns:a16="http://schemas.microsoft.com/office/drawing/2014/main" id="{422B1381-D1EC-4B1F-A760-D0DE414C1F94}"/>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7" name="Slide Number Placeholder 2">
            <a:extLst>
              <a:ext uri="{FF2B5EF4-FFF2-40B4-BE49-F238E27FC236}">
                <a16:creationId xmlns:a16="http://schemas.microsoft.com/office/drawing/2014/main" id="{387C637C-368D-4D98-8DB5-ECF98C4A6203}"/>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graphicFrame>
        <p:nvGraphicFramePr>
          <p:cNvPr id="8" name="Body Copy">
            <a:extLst>
              <a:ext uri="{FF2B5EF4-FFF2-40B4-BE49-F238E27FC236}">
                <a16:creationId xmlns:a16="http://schemas.microsoft.com/office/drawing/2014/main" id="{97B60F81-633F-4646-AA98-205101671A2A}"/>
              </a:ext>
            </a:extLst>
          </p:cNvPr>
          <p:cNvGraphicFramePr>
            <a:graphicFrameLocks noGrp="1"/>
          </p:cNvGraphicFramePr>
          <p:nvPr userDrawn="1">
            <p:extLst>
              <p:ext uri="{D42A27DB-BD31-4B8C-83A1-F6EECF244321}">
                <p14:modId xmlns:p14="http://schemas.microsoft.com/office/powerpoint/2010/main" val="1547774914"/>
              </p:ext>
            </p:extLst>
          </p:nvPr>
        </p:nvGraphicFramePr>
        <p:xfrm>
          <a:off x="4419600" y="1231508"/>
          <a:ext cx="7467600" cy="416716"/>
        </p:xfrm>
        <a:graphic>
          <a:graphicData uri="http://schemas.openxmlformats.org/drawingml/2006/table">
            <a:tbl>
              <a:tblPr firstRow="1" bandRow="1">
                <a:tableStyleId>{5C22544A-7EE6-4342-B048-85BDC9FD1C3A}</a:tableStyleId>
              </a:tblPr>
              <a:tblGrid>
                <a:gridCol w="2360780">
                  <a:extLst>
                    <a:ext uri="{9D8B030D-6E8A-4147-A177-3AD203B41FA5}">
                      <a16:colId xmlns:a16="http://schemas.microsoft.com/office/drawing/2014/main" val="946091691"/>
                    </a:ext>
                  </a:extLst>
                </a:gridCol>
                <a:gridCol w="192630">
                  <a:extLst>
                    <a:ext uri="{9D8B030D-6E8A-4147-A177-3AD203B41FA5}">
                      <a16:colId xmlns:a16="http://schemas.microsoft.com/office/drawing/2014/main" val="1729550602"/>
                    </a:ext>
                  </a:extLst>
                </a:gridCol>
                <a:gridCol w="2360780">
                  <a:extLst>
                    <a:ext uri="{9D8B030D-6E8A-4147-A177-3AD203B41FA5}">
                      <a16:colId xmlns:a16="http://schemas.microsoft.com/office/drawing/2014/main" val="1614543895"/>
                    </a:ext>
                  </a:extLst>
                </a:gridCol>
                <a:gridCol w="192630">
                  <a:extLst>
                    <a:ext uri="{9D8B030D-6E8A-4147-A177-3AD203B41FA5}">
                      <a16:colId xmlns:a16="http://schemas.microsoft.com/office/drawing/2014/main" val="4208229438"/>
                    </a:ext>
                  </a:extLst>
                </a:gridCol>
                <a:gridCol w="2360780">
                  <a:extLst>
                    <a:ext uri="{9D8B030D-6E8A-4147-A177-3AD203B41FA5}">
                      <a16:colId xmlns:a16="http://schemas.microsoft.com/office/drawing/2014/main" val="1081490778"/>
                    </a:ext>
                  </a:extLst>
                </a:gridCol>
              </a:tblGrid>
              <a:tr h="416716">
                <a:tc>
                  <a:txBody>
                    <a:bodyPr/>
                    <a:lstStyle/>
                    <a:p>
                      <a:r>
                        <a:rPr kumimoji="1" lang="en-US" sz="1600" b="0" kern="1200" dirty="0">
                          <a:solidFill>
                            <a:schemeClr val="accent2">
                              <a:lumMod val="75000"/>
                            </a:schemeClr>
                          </a:solidFill>
                          <a:latin typeface="+mn-lt"/>
                          <a:ea typeface="+mn-ea"/>
                          <a:cs typeface="+mn-cs"/>
                        </a:rPr>
                        <a:t>Business need</a:t>
                      </a:r>
                      <a:r>
                        <a:rPr kumimoji="1" lang="en-US" sz="1800" b="0" kern="1200" dirty="0">
                          <a:solidFill>
                            <a:schemeClr val="accent2">
                              <a:lumMod val="75000"/>
                            </a:schemeClr>
                          </a:solidFill>
                          <a:latin typeface="+mn-lt"/>
                          <a:ea typeface="+mn-ea"/>
                          <a:cs typeface="+mn-cs"/>
                        </a:rPr>
                        <a:t> </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1800" b="0" kern="1200" dirty="0">
                        <a:solidFill>
                          <a:schemeClr val="accent2">
                            <a:lumMod val="75000"/>
                          </a:schemeClr>
                        </a:solidFill>
                        <a:latin typeface="+mn-lt"/>
                        <a:ea typeface="+mn-ea"/>
                        <a:cs typeface="+mn-cs"/>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600" b="0" kern="1200" dirty="0">
                          <a:solidFill>
                            <a:schemeClr val="accent2">
                              <a:lumMod val="75000"/>
                            </a:schemeClr>
                          </a:solidFill>
                          <a:latin typeface="+mn-lt"/>
                          <a:ea typeface="+mn-ea"/>
                          <a:cs typeface="+mn-cs"/>
                        </a:rPr>
                        <a:t>Solution</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1800" b="0" kern="1200" dirty="0">
                        <a:solidFill>
                          <a:schemeClr val="accent2">
                            <a:lumMod val="75000"/>
                          </a:schemeClr>
                        </a:solidFill>
                        <a:latin typeface="+mn-lt"/>
                        <a:ea typeface="+mn-ea"/>
                        <a:cs typeface="+mn-cs"/>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600" b="0" kern="1200" dirty="0">
                          <a:solidFill>
                            <a:schemeClr val="accent2">
                              <a:lumMod val="75000"/>
                            </a:schemeClr>
                          </a:solidFill>
                          <a:latin typeface="+mn-lt"/>
                          <a:ea typeface="+mn-ea"/>
                          <a:cs typeface="+mn-cs"/>
                        </a:rPr>
                        <a:t>Outcomes</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4790786"/>
                  </a:ext>
                </a:extLst>
              </a:tr>
            </a:tbl>
          </a:graphicData>
        </a:graphic>
      </p:graphicFrame>
      <p:sp>
        <p:nvSpPr>
          <p:cNvPr id="9" name="Title 3">
            <a:extLst>
              <a:ext uri="{FF2B5EF4-FFF2-40B4-BE49-F238E27FC236}">
                <a16:creationId xmlns:a16="http://schemas.microsoft.com/office/drawing/2014/main" id="{4403474F-4C11-4C2F-9EC3-2AA63BBDF25F}"/>
              </a:ext>
            </a:extLst>
          </p:cNvPr>
          <p:cNvSpPr>
            <a:spLocks noGrp="1"/>
          </p:cNvSpPr>
          <p:nvPr>
            <p:ph type="title" hasCustomPrompt="1"/>
          </p:nvPr>
        </p:nvSpPr>
        <p:spPr>
          <a:xfrm>
            <a:off x="4419600" y="549046"/>
            <a:ext cx="6414655" cy="552204"/>
          </a:xfrm>
          <a:prstGeom prst="rect">
            <a:avLst/>
          </a:prstGeom>
        </p:spPr>
        <p:txBody>
          <a:bodyPr lIns="0" tIns="0" rIns="0" bIns="0" anchor="ctr" anchorCtr="0"/>
          <a:lstStyle>
            <a:lvl1pPr marL="0" indent="0">
              <a:defRPr lang="en-US" sz="1800" b="1" dirty="0">
                <a:solidFill>
                  <a:schemeClr val="tx1"/>
                </a:solidFill>
                <a:latin typeface="+mj-lt"/>
              </a:defRPr>
            </a:lvl1pPr>
          </a:lstStyle>
          <a:p>
            <a:r>
              <a:rPr lang="en-US" dirty="0"/>
              <a:t>Published Case Study Headline in Title Case</a:t>
            </a:r>
          </a:p>
        </p:txBody>
      </p:sp>
      <p:sp>
        <p:nvSpPr>
          <p:cNvPr id="11" name="Text Placeholder 10">
            <a:extLst>
              <a:ext uri="{FF2B5EF4-FFF2-40B4-BE49-F238E27FC236}">
                <a16:creationId xmlns:a16="http://schemas.microsoft.com/office/drawing/2014/main" id="{0C834197-400F-446C-8C06-80562BDF75A9}"/>
              </a:ext>
            </a:extLst>
          </p:cNvPr>
          <p:cNvSpPr>
            <a:spLocks noGrp="1"/>
          </p:cNvSpPr>
          <p:nvPr>
            <p:ph type="body" sz="quarter" idx="14"/>
          </p:nvPr>
        </p:nvSpPr>
        <p:spPr>
          <a:xfrm>
            <a:off x="4419599" y="1717037"/>
            <a:ext cx="2359152" cy="3683175"/>
          </a:xfrm>
          <a:prstGeom prst="rect">
            <a:avLst/>
          </a:prstGeom>
        </p:spPr>
        <p:txBody>
          <a:bodyPr lIns="0"/>
          <a:lstStyle>
            <a:lvl1pPr marL="0" indent="0" fontAlgn="base">
              <a:spcBef>
                <a:spcPct val="0"/>
              </a:spcBef>
              <a:spcAft>
                <a:spcPct val="0"/>
              </a:spcAft>
              <a:buNone/>
              <a:defRPr sz="1050">
                <a:solidFill>
                  <a:schemeClr val="tx1"/>
                </a:solidFill>
              </a:defRPr>
            </a:lvl1pPr>
            <a:lvl2pPr marL="609556" indent="0">
              <a:buNone/>
              <a:defRPr sz="1050"/>
            </a:lvl2pPr>
            <a:lvl3pPr marL="1219109" indent="0">
              <a:buNone/>
              <a:defRPr sz="1050"/>
            </a:lvl3pPr>
            <a:lvl4pPr marL="1828662" indent="0">
              <a:buNone/>
              <a:defRPr sz="1050"/>
            </a:lvl4pPr>
            <a:lvl5pPr marL="2438216" indent="0">
              <a:buNone/>
              <a:defRPr sz="1050"/>
            </a:lvl5pPr>
          </a:lstStyle>
          <a:p>
            <a:endParaRPr lang="en-GB" sz="1050" dirty="0"/>
          </a:p>
        </p:txBody>
      </p:sp>
      <p:sp>
        <p:nvSpPr>
          <p:cNvPr id="13" name="Text Placeholder 10">
            <a:extLst>
              <a:ext uri="{FF2B5EF4-FFF2-40B4-BE49-F238E27FC236}">
                <a16:creationId xmlns:a16="http://schemas.microsoft.com/office/drawing/2014/main" id="{E09CAB2B-0D59-4F3A-8262-32034F757D11}"/>
              </a:ext>
            </a:extLst>
          </p:cNvPr>
          <p:cNvSpPr>
            <a:spLocks noGrp="1"/>
          </p:cNvSpPr>
          <p:nvPr>
            <p:ph type="body" sz="quarter" idx="15"/>
          </p:nvPr>
        </p:nvSpPr>
        <p:spPr>
          <a:xfrm>
            <a:off x="6981825" y="1717037"/>
            <a:ext cx="2359152" cy="3683175"/>
          </a:xfrm>
          <a:prstGeom prst="rect">
            <a:avLst/>
          </a:prstGeom>
        </p:spPr>
        <p:txBody>
          <a:bodyPr lIns="0"/>
          <a:lstStyle>
            <a:lvl1pPr marL="0" indent="0" fontAlgn="base">
              <a:spcBef>
                <a:spcPct val="0"/>
              </a:spcBef>
              <a:spcAft>
                <a:spcPct val="0"/>
              </a:spcAft>
              <a:buNone/>
              <a:defRPr kumimoji="1" lang="en-GB" sz="1050" b="0" i="0" u="none" strike="noStrike" kern="1200" cap="none" spc="0" normalizeH="0" baseline="0" noProof="0" smtClean="0">
                <a:ln>
                  <a:noFill/>
                </a:ln>
                <a:solidFill>
                  <a:schemeClr val="tx1"/>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endParaRPr lang="en-US" sz="1050" dirty="0"/>
          </a:p>
        </p:txBody>
      </p:sp>
      <p:sp>
        <p:nvSpPr>
          <p:cNvPr id="14" name="Text Placeholder 10">
            <a:extLst>
              <a:ext uri="{FF2B5EF4-FFF2-40B4-BE49-F238E27FC236}">
                <a16:creationId xmlns:a16="http://schemas.microsoft.com/office/drawing/2014/main" id="{04C75FEB-4BF0-4940-9459-71F22DCD8AD5}"/>
              </a:ext>
            </a:extLst>
          </p:cNvPr>
          <p:cNvSpPr>
            <a:spLocks noGrp="1"/>
          </p:cNvSpPr>
          <p:nvPr>
            <p:ph type="body" sz="quarter" idx="16"/>
          </p:nvPr>
        </p:nvSpPr>
        <p:spPr>
          <a:xfrm>
            <a:off x="9528048" y="1717037"/>
            <a:ext cx="2359152" cy="3683175"/>
          </a:xfrm>
          <a:prstGeom prst="rect">
            <a:avLst/>
          </a:prstGeom>
        </p:spPr>
        <p:txBody>
          <a:bodyPr lIns="0"/>
          <a:lstStyle>
            <a:lvl1pPr marL="55563" indent="0" fontAlgn="base">
              <a:spcBef>
                <a:spcPct val="0"/>
              </a:spcBef>
              <a:spcAft>
                <a:spcPts val="600"/>
              </a:spcAft>
              <a:buClr>
                <a:schemeClr val="accent2"/>
              </a:buClr>
              <a:buFontTx/>
              <a:buNone/>
              <a:defRPr kumimoji="1" lang="en-GB" sz="1050" b="0" i="0" u="none" strike="noStrike" kern="1200" cap="none" spc="0" normalizeH="0" baseline="0" noProof="0" smtClean="0">
                <a:ln>
                  <a:noFill/>
                </a:ln>
                <a:solidFill>
                  <a:schemeClr val="tx1"/>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pPr marL="227013" marR="0" lvl="0" indent="-171450" algn="l" defTabSz="609555" rtl="0" eaLnBrk="1" fontAlgn="base" latinLnBrk="0" hangingPunct="1">
              <a:lnSpc>
                <a:spcPct val="100000"/>
              </a:lnSpc>
              <a:spcBef>
                <a:spcPct val="0"/>
              </a:spcBef>
              <a:spcAft>
                <a:spcPts val="600"/>
              </a:spcAft>
              <a:buClr>
                <a:schemeClr val="accent2"/>
              </a:buClr>
              <a:buSzTx/>
              <a:buFont typeface="Arial" panose="020B0604020202020204" pitchFamily="34" charset="0"/>
              <a:buChar char="•"/>
              <a:tabLst/>
              <a:defRPr/>
            </a:pPr>
            <a:endParaRPr kumimoji="1" lang="en-US" sz="1050" dirty="0">
              <a:solidFill>
                <a:srgbClr val="444444"/>
              </a:solidFill>
              <a:ea typeface="Museo Sans For Dell" pitchFamily="2" charset="0"/>
            </a:endParaRPr>
          </a:p>
        </p:txBody>
      </p:sp>
      <p:sp>
        <p:nvSpPr>
          <p:cNvPr id="5" name="Content Placeholder 4">
            <a:extLst>
              <a:ext uri="{FF2B5EF4-FFF2-40B4-BE49-F238E27FC236}">
                <a16:creationId xmlns:a16="http://schemas.microsoft.com/office/drawing/2014/main" id="{9B500611-86D1-47D6-81ED-99234D6492DB}"/>
              </a:ext>
            </a:extLst>
          </p:cNvPr>
          <p:cNvSpPr>
            <a:spLocks noGrp="1"/>
          </p:cNvSpPr>
          <p:nvPr>
            <p:ph sz="quarter" idx="19" hasCustomPrompt="1"/>
          </p:nvPr>
        </p:nvSpPr>
        <p:spPr>
          <a:xfrm>
            <a:off x="10945813" y="565610"/>
            <a:ext cx="941387" cy="552450"/>
          </a:xfrm>
          <a:prstGeom prst="rect">
            <a:avLst/>
          </a:prstGeom>
        </p:spPr>
        <p:txBody>
          <a:bodyPr/>
          <a:lstStyle>
            <a:lvl1pPr marL="0" indent="0" algn="ctr">
              <a:buNone/>
              <a:defRPr sz="1050"/>
            </a:lvl1pPr>
            <a:lvl2pPr>
              <a:buNone/>
              <a:defRPr sz="1000"/>
            </a:lvl2pPr>
            <a:lvl3pPr>
              <a:buNone/>
              <a:defRPr sz="1000"/>
            </a:lvl3pPr>
            <a:lvl4pPr>
              <a:buNone/>
              <a:defRPr sz="1000"/>
            </a:lvl4pPr>
            <a:lvl5pPr>
              <a:buNone/>
              <a:defRPr sz="1000"/>
            </a:lvl5pPr>
          </a:lstStyle>
          <a:p>
            <a:pPr lvl="0"/>
            <a:r>
              <a:rPr lang="en-US" dirty="0"/>
              <a:t>Logo should fit in this area</a:t>
            </a:r>
          </a:p>
        </p:txBody>
      </p:sp>
      <p:sp>
        <p:nvSpPr>
          <p:cNvPr id="10" name="Text Placeholder 9">
            <a:extLst>
              <a:ext uri="{FF2B5EF4-FFF2-40B4-BE49-F238E27FC236}">
                <a16:creationId xmlns:a16="http://schemas.microsoft.com/office/drawing/2014/main" id="{3EE4AB24-9081-497B-9837-5F6FFC203E33}"/>
              </a:ext>
            </a:extLst>
          </p:cNvPr>
          <p:cNvSpPr>
            <a:spLocks noGrp="1"/>
          </p:cNvSpPr>
          <p:nvPr>
            <p:ph type="body" sz="quarter" idx="20" hasCustomPrompt="1"/>
          </p:nvPr>
        </p:nvSpPr>
        <p:spPr>
          <a:xfrm>
            <a:off x="4419599" y="5404672"/>
            <a:ext cx="7467600" cy="576410"/>
          </a:xfrm>
          <a:prstGeom prst="rect">
            <a:avLst/>
          </a:prstGeom>
        </p:spPr>
        <p:txBody>
          <a:bodyPr/>
          <a:lstStyle>
            <a:lvl1pPr marL="0" indent="0">
              <a:buFontTx/>
              <a:buNone/>
              <a:defRPr sz="1200" i="0">
                <a:solidFill>
                  <a:schemeClr val="bg1"/>
                </a:solidFill>
              </a:defRPr>
            </a:lvl1pPr>
          </a:lstStyle>
          <a:p>
            <a:pPr lvl="0"/>
            <a:r>
              <a:rPr lang="en-US" dirty="0"/>
              <a:t>Enter a quote here, up to three lines, beginning and ending with quotation marks. </a:t>
            </a:r>
          </a:p>
          <a:p>
            <a:pPr lvl="0"/>
            <a:endParaRPr lang="en-US" dirty="0"/>
          </a:p>
        </p:txBody>
      </p:sp>
      <p:sp>
        <p:nvSpPr>
          <p:cNvPr id="21" name="Text Placeholder 20">
            <a:extLst>
              <a:ext uri="{FF2B5EF4-FFF2-40B4-BE49-F238E27FC236}">
                <a16:creationId xmlns:a16="http://schemas.microsoft.com/office/drawing/2014/main" id="{CCD48BF2-48F6-46DC-91F6-F36BEC0F038F}"/>
              </a:ext>
            </a:extLst>
          </p:cNvPr>
          <p:cNvSpPr>
            <a:spLocks noGrp="1"/>
          </p:cNvSpPr>
          <p:nvPr>
            <p:ph type="body" sz="quarter" idx="22" hasCustomPrompt="1"/>
          </p:nvPr>
        </p:nvSpPr>
        <p:spPr>
          <a:xfrm>
            <a:off x="5368924" y="6092236"/>
            <a:ext cx="6518275" cy="339873"/>
          </a:xfrm>
          <a:prstGeom prst="rect">
            <a:avLst/>
          </a:prstGeom>
        </p:spPr>
        <p:txBody>
          <a:bodyPr/>
          <a:lstStyle>
            <a:lvl1pPr marL="0" indent="0" algn="r">
              <a:buFontTx/>
              <a:buNone/>
              <a:defRPr sz="1200" b="0" i="1">
                <a:solidFill>
                  <a:schemeClr val="bg1"/>
                </a:solidFill>
              </a:defRPr>
            </a:lvl1pPr>
          </a:lstStyle>
          <a:p>
            <a:pPr lvl="0"/>
            <a:r>
              <a:rPr lang="en-US" sz="1200" dirty="0"/>
              <a:t>- Client’s First and Last Name in bold type, Job Title, Organization Name</a:t>
            </a:r>
            <a:endParaRPr lang="en-US" dirty="0"/>
          </a:p>
        </p:txBody>
      </p:sp>
      <p:sp>
        <p:nvSpPr>
          <p:cNvPr id="29" name="Text Placeholder 28">
            <a:extLst>
              <a:ext uri="{FF2B5EF4-FFF2-40B4-BE49-F238E27FC236}">
                <a16:creationId xmlns:a16="http://schemas.microsoft.com/office/drawing/2014/main" id="{090093CD-BB1C-4B90-B24C-4BA444F754BC}"/>
              </a:ext>
            </a:extLst>
          </p:cNvPr>
          <p:cNvSpPr>
            <a:spLocks noGrp="1"/>
          </p:cNvSpPr>
          <p:nvPr>
            <p:ph type="body" sz="quarter" idx="23" hasCustomPrompt="1"/>
          </p:nvPr>
        </p:nvSpPr>
        <p:spPr>
          <a:xfrm>
            <a:off x="9707526" y="6492548"/>
            <a:ext cx="2179674" cy="261938"/>
          </a:xfrm>
          <a:prstGeom prst="rect">
            <a:avLst/>
          </a:prstGeom>
        </p:spPr>
        <p:txBody>
          <a:bodyPr/>
          <a:lstStyle>
            <a:lvl1pPr marL="0" indent="0" algn="r">
              <a:buFontTx/>
              <a:buNone/>
              <a:defRPr sz="1100" b="1">
                <a:solidFill>
                  <a:schemeClr val="bg2"/>
                </a:solidFill>
              </a:defRPr>
            </a:lvl1pPr>
          </a:lstStyle>
          <a:p>
            <a:pPr lvl="0"/>
            <a:r>
              <a:rPr lang="en-US" sz="1100" dirty="0"/>
              <a:t>READ THE CASE STUDY &gt;&gt;</a:t>
            </a:r>
            <a:endParaRPr lang="en-US" dirty="0"/>
          </a:p>
        </p:txBody>
      </p:sp>
      <p:sp>
        <p:nvSpPr>
          <p:cNvPr id="30" name="Text Placeholder 28">
            <a:extLst>
              <a:ext uri="{FF2B5EF4-FFF2-40B4-BE49-F238E27FC236}">
                <a16:creationId xmlns:a16="http://schemas.microsoft.com/office/drawing/2014/main" id="{11324375-FF8B-40FF-8241-997A048B5F31}"/>
              </a:ext>
            </a:extLst>
          </p:cNvPr>
          <p:cNvSpPr>
            <a:spLocks noGrp="1"/>
          </p:cNvSpPr>
          <p:nvPr>
            <p:ph type="body" sz="quarter" idx="24" hasCustomPrompt="1"/>
          </p:nvPr>
        </p:nvSpPr>
        <p:spPr>
          <a:xfrm>
            <a:off x="7495826" y="6492548"/>
            <a:ext cx="2032222" cy="261938"/>
          </a:xfrm>
          <a:prstGeom prst="rect">
            <a:avLst/>
          </a:prstGeom>
        </p:spPr>
        <p:txBody>
          <a:bodyPr/>
          <a:lstStyle>
            <a:lvl1pPr marL="0" indent="0" algn="r">
              <a:buFontTx/>
              <a:buNone/>
              <a:defRPr sz="1100" b="1">
                <a:solidFill>
                  <a:schemeClr val="bg2"/>
                </a:solidFill>
              </a:defRPr>
            </a:lvl1pPr>
          </a:lstStyle>
          <a:p>
            <a:pPr lvl="0"/>
            <a:r>
              <a:rPr lang="en-US" sz="1100" dirty="0"/>
              <a:t>WATCH THE VIDEO &gt;&gt;</a:t>
            </a:r>
            <a:endParaRPr lang="en-US" dirty="0"/>
          </a:p>
        </p:txBody>
      </p:sp>
    </p:spTree>
    <p:extLst>
      <p:ext uri="{BB962C8B-B14F-4D97-AF65-F5344CB8AC3E}">
        <p14:creationId xmlns:p14="http://schemas.microsoft.com/office/powerpoint/2010/main" val="3379856503"/>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 Human Blue">
    <p:bg>
      <p:bgPr>
        <a:solidFill>
          <a:schemeClr val="accent2"/>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ooter Placeholder 1">
            <a:extLst>
              <a:ext uri="{FF2B5EF4-FFF2-40B4-BE49-F238E27FC236}">
                <a16:creationId xmlns:a16="http://schemas.microsoft.com/office/drawing/2014/main" id="{1D060813-35FD-49A2-8E36-AEA23C17F61E}"/>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
        <p:nvSpPr>
          <p:cNvPr id="8" name="Slide Number Placeholder 2">
            <a:extLst>
              <a:ext uri="{FF2B5EF4-FFF2-40B4-BE49-F238E27FC236}">
                <a16:creationId xmlns:a16="http://schemas.microsoft.com/office/drawing/2014/main" id="{D6DFEA91-6D5D-4821-BB70-31F926CD2D1E}"/>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9" name="Text Placeholder 2">
            <a:extLst>
              <a:ext uri="{FF2B5EF4-FFF2-40B4-BE49-F238E27FC236}">
                <a16:creationId xmlns:a16="http://schemas.microsoft.com/office/drawing/2014/main" id="{34AEFB69-85BA-4D0C-BFA2-34ABA6779977}"/>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F20018E5-3262-4051-AFC3-3172D793DBC8}"/>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67186450"/>
      </p:ext>
    </p:extLst>
  </p:cSld>
  <p:clrMapOvr>
    <a:masterClrMapping/>
  </p:clrMapOvr>
  <p:extLst>
    <p:ext uri="{DCECCB84-F9BA-43D5-87BE-67443E8EF086}">
      <p15:sldGuideLst xmlns:p15="http://schemas.microsoft.com/office/powerpoint/2012/main">
        <p15:guide id="1" pos="3840">
          <p15:clr>
            <a:srgbClr val="FBAE40"/>
          </p15:clr>
        </p15:guide>
        <p15:guide id="2" pos="192">
          <p15:clr>
            <a:srgbClr val="FBAE40"/>
          </p15:clr>
        </p15:guide>
        <p15:guide id="3" pos="74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 Smart Navy">
    <p:bg>
      <p:bgPr>
        <a:solidFill>
          <a:schemeClr val="tx2"/>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0B153D"/>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ooter Placeholder 1">
            <a:extLst>
              <a:ext uri="{FF2B5EF4-FFF2-40B4-BE49-F238E27FC236}">
                <a16:creationId xmlns:a16="http://schemas.microsoft.com/office/drawing/2014/main" id="{B94F3CAE-F017-42CE-84B2-45CA729003B4}"/>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
        <p:nvSpPr>
          <p:cNvPr id="8" name="Slide Number Placeholder 2">
            <a:extLst>
              <a:ext uri="{FF2B5EF4-FFF2-40B4-BE49-F238E27FC236}">
                <a16:creationId xmlns:a16="http://schemas.microsoft.com/office/drawing/2014/main" id="{C88D7D23-6380-4790-9407-F2DB10096D06}"/>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9EED1E5A-B740-4A27-9D93-3496F12EADDD}"/>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1DB5E23D-9A6F-46FB-82D8-1B163F8593FD}"/>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48259134"/>
      </p:ext>
    </p:extLst>
  </p:cSld>
  <p:clrMapOvr>
    <a:masterClrMapping/>
  </p:clrMapOvr>
  <p:extLst>
    <p:ext uri="{DCECCB84-F9BA-43D5-87BE-67443E8EF086}">
      <p15:sldGuideLst xmlns:p15="http://schemas.microsoft.com/office/powerpoint/2012/main">
        <p15:guide id="1" pos="3840">
          <p15:clr>
            <a:srgbClr val="FBAE40"/>
          </p15:clr>
        </p15:guide>
        <p15:guide id="2" pos="192">
          <p15:clr>
            <a:srgbClr val="FBAE40"/>
          </p15:clr>
        </p15:guide>
        <p15:guide id="3" pos="74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 Smart Blue">
    <p:bg>
      <p:bgPr>
        <a:solidFill>
          <a:schemeClr val="bg2"/>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006E9A"/>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6CDF98F7-BF4B-495B-85C0-8FAC45DA4E57}"/>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1A8203C1-F66F-4CD4-A085-98D0ECF26AE2}"/>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714C0430-F884-4B31-924F-470F853576E1}"/>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ooter Placeholder 1">
            <a:extLst>
              <a:ext uri="{FF2B5EF4-FFF2-40B4-BE49-F238E27FC236}">
                <a16:creationId xmlns:a16="http://schemas.microsoft.com/office/drawing/2014/main" id="{E15998DD-6261-420B-99FD-4065E95FFBFE}"/>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Tree>
    <p:extLst>
      <p:ext uri="{BB962C8B-B14F-4D97-AF65-F5344CB8AC3E}">
        <p14:creationId xmlns:p14="http://schemas.microsoft.com/office/powerpoint/2010/main" val="3544353370"/>
      </p:ext>
    </p:extLst>
  </p:cSld>
  <p:clrMapOvr>
    <a:masterClrMapping/>
  </p:clrMapOvr>
  <p:extLst>
    <p:ext uri="{DCECCB84-F9BA-43D5-87BE-67443E8EF086}">
      <p15:sldGuideLst xmlns:p15="http://schemas.microsoft.com/office/powerpoint/2012/main">
        <p15:guide id="1" pos="192">
          <p15:clr>
            <a:srgbClr val="FBAE40"/>
          </p15:clr>
        </p15:guide>
        <p15:guide id="2" pos="74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 Gray">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494949"/>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506D9256-69F4-4846-8406-BC377285E39E}"/>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638A7FD6-9D39-40A8-B4A5-64479B40DF87}"/>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CEAA0B5C-CEEE-4E55-8CC5-8378DAEADFF6}"/>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ooter Placeholder 1">
            <a:extLst>
              <a:ext uri="{FF2B5EF4-FFF2-40B4-BE49-F238E27FC236}">
                <a16:creationId xmlns:a16="http://schemas.microsoft.com/office/drawing/2014/main" id="{1D6D1061-9EA6-4D4B-85E3-6D2CB22979E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Tree>
    <p:extLst>
      <p:ext uri="{BB962C8B-B14F-4D97-AF65-F5344CB8AC3E}">
        <p14:creationId xmlns:p14="http://schemas.microsoft.com/office/powerpoint/2010/main" val="3906624793"/>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Divider Slide - Drk Gray">
    <p:bg>
      <p:bgPr>
        <a:solidFill>
          <a:schemeClr val="tx1"/>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2C2C2C"/>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084F0463-89F9-4D4B-B255-1EFE739F2F5D}"/>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D7299AA9-FFE3-4ECF-B834-64F0717EAFFE}"/>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E2D9BF53-29B6-4650-8772-EC4754B0B2EA}"/>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ooter Placeholder 1">
            <a:extLst>
              <a:ext uri="{FF2B5EF4-FFF2-40B4-BE49-F238E27FC236}">
                <a16:creationId xmlns:a16="http://schemas.microsoft.com/office/drawing/2014/main" id="{DC464D6E-7468-4617-B3DD-E7BDF0696820}"/>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Tree>
    <p:extLst>
      <p:ext uri="{BB962C8B-B14F-4D97-AF65-F5344CB8AC3E}">
        <p14:creationId xmlns:p14="http://schemas.microsoft.com/office/powerpoint/2010/main" val="4011031073"/>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Slide - Delightful Yellow">
    <p:bg>
      <p:bgPr>
        <a:gradFill>
          <a:gsLst>
            <a:gs pos="0">
              <a:schemeClr val="accent3"/>
            </a:gs>
            <a:gs pos="100000">
              <a:schemeClr val="accent3">
                <a:lumMod val="90000"/>
              </a:schemeClr>
            </a:gs>
          </a:gsLst>
          <a:lin ang="5400000" scaled="1"/>
        </a:gra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C89D00"/>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61A26B08-9158-4967-B8A3-A95F4ABF91CD}"/>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F6444E9A-BCF2-4F85-8931-4AC83019969C}"/>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F7185149-67AC-4278-9BF7-17496CDD86CE}"/>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ooter Placeholder 1">
            <a:extLst>
              <a:ext uri="{FF2B5EF4-FFF2-40B4-BE49-F238E27FC236}">
                <a16:creationId xmlns:a16="http://schemas.microsoft.com/office/drawing/2014/main" id="{F8E05802-5710-4A68-83B2-38D56E4DAED4}"/>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Tree>
    <p:extLst>
      <p:ext uri="{BB962C8B-B14F-4D97-AF65-F5344CB8AC3E}">
        <p14:creationId xmlns:p14="http://schemas.microsoft.com/office/powerpoint/2010/main" val="2046902095"/>
      </p:ext>
    </p:extLst>
  </p:cSld>
  <p:clrMapOvr>
    <a:masterClrMapping/>
  </p:clrMapOvr>
  <p:extLst>
    <p:ext uri="{DCECCB84-F9BA-43D5-87BE-67443E8EF086}">
      <p15:sldGuideLst xmlns:p15="http://schemas.microsoft.com/office/powerpoint/2012/main">
        <p15:guide id="1" pos="3840">
          <p15:clr>
            <a:srgbClr val="FFFFFF"/>
          </p15:clr>
        </p15:guide>
        <p15:guide id="2" pos="7488">
          <p15:clr>
            <a:srgbClr val="FFFFFF"/>
          </p15:clr>
        </p15:guide>
        <p15:guide id="3" pos="192">
          <p15:clr>
            <a:srgbClr val="FFFF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Slide - BH-H">
    <p:bg>
      <p:bgPr>
        <a:solidFill>
          <a:schemeClr val="bg1"/>
        </a:solidFill>
        <a:effectLst/>
      </p:bgPr>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2" name="Footer Placeholder 1">
            <a:extLst>
              <a:ext uri="{FF2B5EF4-FFF2-40B4-BE49-F238E27FC236}">
                <a16:creationId xmlns:a16="http://schemas.microsoft.com/office/drawing/2014/main" id="{D12832EA-CDD3-468B-986D-C2A74387AB5D}"/>
              </a:ext>
            </a:extLst>
          </p:cNvPr>
          <p:cNvSpPr>
            <a:spLocks noGrp="1"/>
          </p:cNvSpPr>
          <p:nvPr>
            <p:ph type="ftr" sz="quarter" idx="10"/>
          </p:nvPr>
        </p:nvSpPr>
        <p:spPr>
          <a:xfrm>
            <a:off x="1752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3" name="Slide Number Placeholder 2">
            <a:extLst>
              <a:ext uri="{FF2B5EF4-FFF2-40B4-BE49-F238E27FC236}">
                <a16:creationId xmlns:a16="http://schemas.microsoft.com/office/drawing/2014/main" id="{094DD751-D7CE-4A02-94D3-1F2D41366F01}"/>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8" name="Content Placeholder 2">
            <a:extLst>
              <a:ext uri="{FF2B5EF4-FFF2-40B4-BE49-F238E27FC236}">
                <a16:creationId xmlns:a16="http://schemas.microsoft.com/office/drawing/2014/main" id="{16E4D8CF-0D05-45F7-8EE6-FF44BB9F9B97}"/>
              </a:ext>
            </a:extLst>
          </p:cNvPr>
          <p:cNvSpPr>
            <a:spLocks noGrp="1"/>
          </p:cNvSpPr>
          <p:nvPr>
            <p:ph idx="1"/>
          </p:nvPr>
        </p:nvSpPr>
        <p:spPr>
          <a:xfrm>
            <a:off x="3352800" y="1371600"/>
            <a:ext cx="8229600" cy="4495800"/>
          </a:xfrm>
          <a:prstGeom prst="rect">
            <a:avLst/>
          </a:prstGeom>
        </p:spPr>
        <p:txBody>
          <a:bodyPr/>
          <a:lstStyle>
            <a:lvl1pPr marL="457200" indent="-457200" algn="l" defTabSz="914400" rtl="0" eaLnBrk="1" latinLnBrk="0" hangingPunct="1">
              <a:lnSpc>
                <a:spcPct val="100000"/>
              </a:lnSpc>
              <a:buClr>
                <a:schemeClr val="bg2"/>
              </a:buClr>
              <a:buSzPct val="100000"/>
              <a:buFont typeface="+mj-lt"/>
              <a:buAutoNum type="arabicPeriod"/>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itle 3">
            <a:extLst>
              <a:ext uri="{FF2B5EF4-FFF2-40B4-BE49-F238E27FC236}">
                <a16:creationId xmlns:a16="http://schemas.microsoft.com/office/drawing/2014/main" id="{0BA10AE1-3D57-4205-BB6A-E3BB463E32A5}"/>
              </a:ext>
            </a:extLst>
          </p:cNvPr>
          <p:cNvSpPr>
            <a:spLocks noGrp="1"/>
          </p:cNvSpPr>
          <p:nvPr>
            <p:ph type="title" hasCustomPrompt="1"/>
          </p:nvPr>
        </p:nvSpPr>
        <p:spPr>
          <a:xfrm>
            <a:off x="304800" y="381000"/>
            <a:ext cx="11582400" cy="811284"/>
          </a:xfrm>
          <a:prstGeom prst="rect">
            <a:avLst/>
          </a:prstGeom>
        </p:spPr>
        <p:txBody>
          <a:bodyPr lIns="0" tIns="0" rIns="0" bIns="0" anchor="t" anchorCtr="0">
            <a:noAutofit/>
          </a:bodyPr>
          <a:lstStyle>
            <a:lvl1pPr marL="0" indent="0">
              <a:defRPr lang="en-US" dirty="0"/>
            </a:lvl1pPr>
          </a:lstStyle>
          <a:p>
            <a:r>
              <a:rPr lang="en-US" dirty="0"/>
              <a:t>[Title]</a:t>
            </a:r>
          </a:p>
        </p:txBody>
      </p:sp>
      <p:sp>
        <p:nvSpPr>
          <p:cNvPr id="12" name="Freeform 5">
            <a:extLst>
              <a:ext uri="{FF2B5EF4-FFF2-40B4-BE49-F238E27FC236}">
                <a16:creationId xmlns:a16="http://schemas.microsoft.com/office/drawing/2014/main" id="{6FD1BB08-7F92-4AC5-95F5-578AB569465F}"/>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6785C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66679191"/>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Slide - Dynamic Red">
    <p:bg>
      <p:bgPr>
        <a:gradFill>
          <a:gsLst>
            <a:gs pos="0">
              <a:schemeClr val="accent4"/>
            </a:gs>
            <a:gs pos="100000">
              <a:schemeClr val="accent4">
                <a:lumMod val="90000"/>
              </a:schemeClr>
            </a:gs>
          </a:gsLst>
          <a:lin ang="5400000" scaled="1"/>
        </a:gra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9E3A2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CC9EC8F5-2F55-4C9F-90DE-8D9761994DA3}"/>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1EA2D50C-217A-4E68-9AFC-24E0273880EB}"/>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CF2D367C-3145-4484-8B03-3DD825210F72}"/>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ooter Placeholder 1">
            <a:extLst>
              <a:ext uri="{FF2B5EF4-FFF2-40B4-BE49-F238E27FC236}">
                <a16:creationId xmlns:a16="http://schemas.microsoft.com/office/drawing/2014/main" id="{586F2BBD-8D2D-490B-8A3E-C3DF3CBACEE7}"/>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Tree>
    <p:extLst>
      <p:ext uri="{BB962C8B-B14F-4D97-AF65-F5344CB8AC3E}">
        <p14:creationId xmlns:p14="http://schemas.microsoft.com/office/powerpoint/2010/main" val="3417733183"/>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Slide - Green">
    <p:bg>
      <p:bgPr>
        <a:gradFill>
          <a:gsLst>
            <a:gs pos="0">
              <a:schemeClr val="accent5"/>
            </a:gs>
            <a:gs pos="100000">
              <a:schemeClr val="accent5">
                <a:lumMod val="90000"/>
              </a:schemeClr>
            </a:gs>
          </a:gsLst>
          <a:lin ang="5400000" scaled="1"/>
        </a:gra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6D9644"/>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1C4E59A7-29AB-413D-999E-CE16C2494A42}"/>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0B4DD840-BBD0-42CF-AA51-B2D658DB2998}"/>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A1F59812-0A57-4D06-8C90-0F39D7BFE4C4}"/>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ooter Placeholder 1">
            <a:extLst>
              <a:ext uri="{FF2B5EF4-FFF2-40B4-BE49-F238E27FC236}">
                <a16:creationId xmlns:a16="http://schemas.microsoft.com/office/drawing/2014/main" id="{95D1EB72-428F-4777-913A-8768E6C56E93}"/>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Tree>
    <p:extLst>
      <p:ext uri="{BB962C8B-B14F-4D97-AF65-F5344CB8AC3E}">
        <p14:creationId xmlns:p14="http://schemas.microsoft.com/office/powerpoint/2010/main" val="1568241470"/>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Slide - Purple Tinted">
    <p:bg>
      <p:bgPr>
        <a:solidFill>
          <a:schemeClr val="accent6">
            <a:lumMod val="50000"/>
          </a:schemeClr>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471935"/>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407C339E-F549-4195-B2AF-6498D38ED507}"/>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5B760E1B-4F8A-478E-807E-2E72332393CE}"/>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3EC6E173-FBBF-4238-8F99-F007BE92FB8A}"/>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ooter Placeholder 1">
            <a:extLst>
              <a:ext uri="{FF2B5EF4-FFF2-40B4-BE49-F238E27FC236}">
                <a16:creationId xmlns:a16="http://schemas.microsoft.com/office/drawing/2014/main" id="{4CB3A1FD-6E15-4FCB-8185-36559E2833C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Tree>
    <p:extLst>
      <p:ext uri="{BB962C8B-B14F-4D97-AF65-F5344CB8AC3E}">
        <p14:creationId xmlns:p14="http://schemas.microsoft.com/office/powerpoint/2010/main" val="2916154537"/>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ogo - White Closing Slide">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pic>
        <p:nvPicPr>
          <p:cNvPr id="6" name="図 5">
            <a:extLst>
              <a:ext uri="{FF2B5EF4-FFF2-40B4-BE49-F238E27FC236}">
                <a16:creationId xmlns:a16="http://schemas.microsoft.com/office/drawing/2014/main" id="{233CCCD6-2B32-724F-8E6B-82620F2B107D}"/>
              </a:ext>
            </a:extLst>
          </p:cNvPr>
          <p:cNvPicPr>
            <a:picLocks noChangeAspect="1"/>
          </p:cNvPicPr>
          <p:nvPr userDrawn="1"/>
        </p:nvPicPr>
        <p:blipFill>
          <a:blip r:embed="rId3"/>
          <a:stretch>
            <a:fillRect/>
          </a:stretch>
        </p:blipFill>
        <p:spPr>
          <a:xfrm>
            <a:off x="4026850" y="2714625"/>
            <a:ext cx="4125600" cy="1413400"/>
          </a:xfrm>
          <a:prstGeom prst="rect">
            <a:avLst/>
          </a:prstGeom>
        </p:spPr>
      </p:pic>
      <p:sp>
        <p:nvSpPr>
          <p:cNvPr id="3" name="Footer Placeholder 2">
            <a:extLst>
              <a:ext uri="{FF2B5EF4-FFF2-40B4-BE49-F238E27FC236}">
                <a16:creationId xmlns:a16="http://schemas.microsoft.com/office/drawing/2014/main" id="{37B9257D-02E0-47E5-8066-3653BB63A0F1}"/>
              </a:ext>
            </a:extLst>
          </p:cNvPr>
          <p:cNvSpPr>
            <a:spLocks noGrp="1"/>
          </p:cNvSpPr>
          <p:nvPr>
            <p:ph type="ftr" sz="quarter" idx="10"/>
          </p:nvPr>
        </p:nvSpPr>
        <p:spPr>
          <a:xfrm>
            <a:off x="7772400" y="6556248"/>
            <a:ext cx="4114800" cy="123111"/>
          </a:xfrm>
          <a:prstGeom prst="rect">
            <a:avLst/>
          </a:prstGeom>
        </p:spPr>
        <p:txBody>
          <a:bodyPr anchor="ctr"/>
          <a:lstStyle>
            <a:lvl1pPr algn="r">
              <a:defRPr sz="800">
                <a:solidFill>
                  <a:schemeClr val="accent2"/>
                </a:solidFill>
              </a:defRPr>
            </a:lvl1pPr>
          </a:lstStyle>
          <a:p>
            <a:pPr defTabSz="609555"/>
            <a:r>
              <a:rPr lang="en-US" dirty="0"/>
              <a:t>© 2021 NTT DATA, Inc. All rights reserved.</a:t>
            </a:r>
          </a:p>
        </p:txBody>
      </p:sp>
    </p:spTree>
    <p:extLst>
      <p:ext uri="{BB962C8B-B14F-4D97-AF65-F5344CB8AC3E}">
        <p14:creationId xmlns:p14="http://schemas.microsoft.com/office/powerpoint/2010/main" val="1942884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ogo - Human Blue Closing Slide">
    <p:bg>
      <p:bgPr>
        <a:solidFill>
          <a:schemeClr val="accent2"/>
        </a:solidFill>
        <a:effectLst/>
      </p:bgPr>
    </p:bg>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pic>
        <p:nvPicPr>
          <p:cNvPr id="5" name="図 12">
            <a:extLst>
              <a:ext uri="{FF2B5EF4-FFF2-40B4-BE49-F238E27FC236}">
                <a16:creationId xmlns:a16="http://schemas.microsoft.com/office/drawing/2014/main" id="{97CA28FC-98C8-42DD-9BDF-1E0E15F6619A}"/>
              </a:ext>
            </a:extLst>
          </p:cNvPr>
          <p:cNvPicPr>
            <a:picLocks noChangeAspect="1"/>
          </p:cNvPicPr>
          <p:nvPr userDrawn="1"/>
        </p:nvPicPr>
        <p:blipFill>
          <a:blip r:embed="rId3"/>
          <a:stretch>
            <a:fillRect/>
          </a:stretch>
        </p:blipFill>
        <p:spPr>
          <a:xfrm>
            <a:off x="4032500" y="2720338"/>
            <a:ext cx="4127000" cy="1417323"/>
          </a:xfrm>
          <a:prstGeom prst="rect">
            <a:avLst/>
          </a:prstGeom>
        </p:spPr>
      </p:pic>
      <p:sp>
        <p:nvSpPr>
          <p:cNvPr id="6" name="Footer Placeholder 2">
            <a:extLst>
              <a:ext uri="{FF2B5EF4-FFF2-40B4-BE49-F238E27FC236}">
                <a16:creationId xmlns:a16="http://schemas.microsoft.com/office/drawing/2014/main" id="{5AFFD2E5-33AC-4F4C-BEC4-3B2D01B687B1}"/>
              </a:ext>
            </a:extLst>
          </p:cNvPr>
          <p:cNvSpPr>
            <a:spLocks noGrp="1"/>
          </p:cNvSpPr>
          <p:nvPr>
            <p:ph type="ftr" sz="quarter" idx="10"/>
          </p:nvPr>
        </p:nvSpPr>
        <p:spPr>
          <a:xfrm>
            <a:off x="7772400" y="6556248"/>
            <a:ext cx="4114800" cy="123111"/>
          </a:xfrm>
          <a:prstGeom prst="rect">
            <a:avLst/>
          </a:prstGeom>
        </p:spPr>
        <p:txBody>
          <a:bodyPr anchor="ctr"/>
          <a:lstStyle>
            <a:lvl1pPr algn="r">
              <a:defRPr sz="800">
                <a:solidFill>
                  <a:schemeClr val="bg1"/>
                </a:solidFill>
              </a:defRPr>
            </a:lvl1pPr>
          </a:lstStyle>
          <a:p>
            <a:pPr defTabSz="609555"/>
            <a:r>
              <a:rPr lang="en-US" dirty="0"/>
              <a:t>© 2021 NTT DATA, Inc. All rights reserved.</a:t>
            </a:r>
          </a:p>
        </p:txBody>
      </p:sp>
    </p:spTree>
    <p:extLst>
      <p:ext uri="{BB962C8B-B14F-4D97-AF65-F5344CB8AC3E}">
        <p14:creationId xmlns:p14="http://schemas.microsoft.com/office/powerpoint/2010/main" val="2341213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ogo - Black Closing Slide">
    <p:bg>
      <p:bgPr>
        <a:solidFill>
          <a:schemeClr val="tx1"/>
        </a:solidFill>
        <a:effectLst/>
      </p:bgPr>
    </p:bg>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pic>
        <p:nvPicPr>
          <p:cNvPr id="5" name="図 12">
            <a:extLst>
              <a:ext uri="{FF2B5EF4-FFF2-40B4-BE49-F238E27FC236}">
                <a16:creationId xmlns:a16="http://schemas.microsoft.com/office/drawing/2014/main" id="{97CA28FC-98C8-42DD-9BDF-1E0E15F6619A}"/>
              </a:ext>
            </a:extLst>
          </p:cNvPr>
          <p:cNvPicPr>
            <a:picLocks noChangeAspect="1"/>
          </p:cNvPicPr>
          <p:nvPr userDrawn="1"/>
        </p:nvPicPr>
        <p:blipFill>
          <a:blip r:embed="rId3"/>
          <a:stretch>
            <a:fillRect/>
          </a:stretch>
        </p:blipFill>
        <p:spPr>
          <a:xfrm>
            <a:off x="4032500" y="2720338"/>
            <a:ext cx="4127000" cy="1417323"/>
          </a:xfrm>
          <a:prstGeom prst="rect">
            <a:avLst/>
          </a:prstGeom>
        </p:spPr>
      </p:pic>
      <p:sp>
        <p:nvSpPr>
          <p:cNvPr id="6" name="Footer Placeholder 2">
            <a:extLst>
              <a:ext uri="{FF2B5EF4-FFF2-40B4-BE49-F238E27FC236}">
                <a16:creationId xmlns:a16="http://schemas.microsoft.com/office/drawing/2014/main" id="{5AFFD2E5-33AC-4F4C-BEC4-3B2D01B687B1}"/>
              </a:ext>
            </a:extLst>
          </p:cNvPr>
          <p:cNvSpPr>
            <a:spLocks noGrp="1"/>
          </p:cNvSpPr>
          <p:nvPr>
            <p:ph type="ftr" sz="quarter" idx="10"/>
          </p:nvPr>
        </p:nvSpPr>
        <p:spPr>
          <a:xfrm>
            <a:off x="7772400" y="6556248"/>
            <a:ext cx="4114800" cy="123111"/>
          </a:xfrm>
          <a:prstGeom prst="rect">
            <a:avLst/>
          </a:prstGeom>
        </p:spPr>
        <p:txBody>
          <a:bodyPr anchor="ctr"/>
          <a:lstStyle>
            <a:lvl1pPr algn="r">
              <a:defRPr sz="800">
                <a:solidFill>
                  <a:schemeClr val="bg1"/>
                </a:solidFill>
              </a:defRPr>
            </a:lvl1pPr>
          </a:lstStyle>
          <a:p>
            <a:pPr defTabSz="609555"/>
            <a:r>
              <a:rPr lang="en-US" dirty="0"/>
              <a:t>© 2021 NTT DATA, Inc. All rights reserved.</a:t>
            </a:r>
          </a:p>
        </p:txBody>
      </p:sp>
    </p:spTree>
    <p:extLst>
      <p:ext uri="{BB962C8B-B14F-4D97-AF65-F5344CB8AC3E}">
        <p14:creationId xmlns:p14="http://schemas.microsoft.com/office/powerpoint/2010/main" val="1622234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genda Slide - BH-H">
    <p:bg>
      <p:bgPr>
        <a:solidFill>
          <a:schemeClr val="bg1"/>
        </a:solidFill>
        <a:effectLst/>
      </p:bgPr>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2" name="Footer Placeholder 1">
            <a:extLst>
              <a:ext uri="{FF2B5EF4-FFF2-40B4-BE49-F238E27FC236}">
                <a16:creationId xmlns:a16="http://schemas.microsoft.com/office/drawing/2014/main" id="{D12832EA-CDD3-468B-986D-C2A74387AB5D}"/>
              </a:ext>
            </a:extLst>
          </p:cNvPr>
          <p:cNvSpPr>
            <a:spLocks noGrp="1"/>
          </p:cNvSpPr>
          <p:nvPr>
            <p:ph type="ftr" sz="quarter" idx="10"/>
          </p:nvPr>
        </p:nvSpPr>
        <p:spPr>
          <a:xfrm>
            <a:off x="1752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3" name="Slide Number Placeholder 2">
            <a:extLst>
              <a:ext uri="{FF2B5EF4-FFF2-40B4-BE49-F238E27FC236}">
                <a16:creationId xmlns:a16="http://schemas.microsoft.com/office/drawing/2014/main" id="{094DD751-D7CE-4A02-94D3-1F2D41366F01}"/>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8" name="Content Placeholder 2">
            <a:extLst>
              <a:ext uri="{FF2B5EF4-FFF2-40B4-BE49-F238E27FC236}">
                <a16:creationId xmlns:a16="http://schemas.microsoft.com/office/drawing/2014/main" id="{16E4D8CF-0D05-45F7-8EE6-FF44BB9F9B97}"/>
              </a:ext>
            </a:extLst>
          </p:cNvPr>
          <p:cNvSpPr>
            <a:spLocks noGrp="1"/>
          </p:cNvSpPr>
          <p:nvPr>
            <p:ph idx="1"/>
          </p:nvPr>
        </p:nvSpPr>
        <p:spPr>
          <a:xfrm>
            <a:off x="3352800" y="1371600"/>
            <a:ext cx="8229600" cy="4495800"/>
          </a:xfrm>
          <a:prstGeom prst="rect">
            <a:avLst/>
          </a:prstGeom>
        </p:spPr>
        <p:txBody>
          <a:bodyPr/>
          <a:lstStyle>
            <a:lvl1pPr marL="457200" indent="-457200" algn="l" defTabSz="914400" rtl="0" eaLnBrk="1" latinLnBrk="0" hangingPunct="1">
              <a:lnSpc>
                <a:spcPct val="100000"/>
              </a:lnSpc>
              <a:buClr>
                <a:schemeClr val="bg2"/>
              </a:buClr>
              <a:buSzPct val="100000"/>
              <a:buFont typeface="+mj-lt"/>
              <a:buAutoNum type="arabicPeriod"/>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itle 3">
            <a:extLst>
              <a:ext uri="{FF2B5EF4-FFF2-40B4-BE49-F238E27FC236}">
                <a16:creationId xmlns:a16="http://schemas.microsoft.com/office/drawing/2014/main" id="{0BA10AE1-3D57-4205-BB6A-E3BB463E32A5}"/>
              </a:ext>
            </a:extLst>
          </p:cNvPr>
          <p:cNvSpPr>
            <a:spLocks noGrp="1"/>
          </p:cNvSpPr>
          <p:nvPr>
            <p:ph type="title" hasCustomPrompt="1"/>
          </p:nvPr>
        </p:nvSpPr>
        <p:spPr>
          <a:xfrm>
            <a:off x="304800" y="381000"/>
            <a:ext cx="11582400" cy="811284"/>
          </a:xfrm>
          <a:prstGeom prst="rect">
            <a:avLst/>
          </a:prstGeom>
        </p:spPr>
        <p:txBody>
          <a:bodyPr lIns="0" tIns="0" rIns="0" bIns="0" anchor="t" anchorCtr="0">
            <a:noAutofit/>
          </a:bodyPr>
          <a:lstStyle>
            <a:lvl1pPr marL="0" indent="0">
              <a:defRPr lang="en-US" dirty="0"/>
            </a:lvl1pPr>
          </a:lstStyle>
          <a:p>
            <a:r>
              <a:rPr lang="en-US" dirty="0"/>
              <a:t>[Title]</a:t>
            </a:r>
          </a:p>
        </p:txBody>
      </p:sp>
      <p:sp>
        <p:nvSpPr>
          <p:cNvPr id="12" name="Freeform 5">
            <a:extLst>
              <a:ext uri="{FF2B5EF4-FFF2-40B4-BE49-F238E27FC236}">
                <a16:creationId xmlns:a16="http://schemas.microsoft.com/office/drawing/2014/main" id="{6FD1BB08-7F92-4AC5-95F5-578AB569465F}"/>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6785C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18517223"/>
      </p:ext>
    </p:extLst>
  </p:cSld>
  <p:clrMapOvr>
    <a:masterClrMapping/>
  </p:clrMapOvr>
  <p:extLst>
    <p:ext uri="{DCECCB84-F9BA-43D5-87BE-67443E8EF086}">
      <p15:sldGuideLst xmlns:p15="http://schemas.microsoft.com/office/powerpoint/2012/main">
        <p15:guide id="1" pos="3840">
          <p15:clr>
            <a:srgbClr val="FBAE40"/>
          </p15:clr>
        </p15:guide>
        <p15:guide id="2" pos="192">
          <p15:clr>
            <a:srgbClr val="FBAE40"/>
          </p15:clr>
        </p15:guide>
        <p15:guide id="3" pos="748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uman Agenda Slide - BH-H">
    <p:bg>
      <p:bgPr>
        <a:solidFill>
          <a:schemeClr val="accent2"/>
        </a:solidFill>
        <a:effectLst/>
      </p:bgPr>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17" name="Content Placeholder 2">
            <a:extLst>
              <a:ext uri="{FF2B5EF4-FFF2-40B4-BE49-F238E27FC236}">
                <a16:creationId xmlns:a16="http://schemas.microsoft.com/office/drawing/2014/main" id="{A97DDC82-36D5-4738-989D-30338EA824B8}"/>
              </a:ext>
            </a:extLst>
          </p:cNvPr>
          <p:cNvSpPr>
            <a:spLocks noGrp="1"/>
          </p:cNvSpPr>
          <p:nvPr>
            <p:ph idx="1"/>
          </p:nvPr>
        </p:nvSpPr>
        <p:spPr>
          <a:xfrm>
            <a:off x="3352800" y="1371600"/>
            <a:ext cx="8153400" cy="4800600"/>
          </a:xfrm>
          <a:prstGeom prst="rect">
            <a:avLst/>
          </a:prstGeom>
        </p:spPr>
        <p:txBody>
          <a:bodyPr/>
          <a:lstStyle>
            <a:lvl1pPr marL="457200" indent="-457200" algn="l" defTabSz="914400" rtl="0" eaLnBrk="1" latinLnBrk="0" hangingPunct="1">
              <a:lnSpc>
                <a:spcPct val="100000"/>
              </a:lnSpc>
              <a:buClr>
                <a:schemeClr val="bg1"/>
              </a:buClr>
              <a:buSzPct val="100000"/>
              <a:buFont typeface="+mj-lt"/>
              <a:buAutoNum type="arabicPeriod"/>
              <a:defRPr lang="en-US" sz="2000" kern="1200" dirty="0" smtClean="0">
                <a:solidFill>
                  <a:schemeClr val="bg1"/>
                </a:solidFill>
                <a:latin typeface="+mn-lt"/>
                <a:ea typeface="+mn-ea"/>
                <a:cs typeface="+mn-cs"/>
              </a:defRPr>
            </a:lvl1pPr>
            <a:lvl2pPr marL="910099" indent="-300543" algn="l" defTabSz="914400" rtl="0" eaLnBrk="1" latinLnBrk="0" hangingPunct="1">
              <a:lnSpc>
                <a:spcPct val="100000"/>
              </a:lnSpc>
              <a:buClr>
                <a:schemeClr val="bg1"/>
              </a:buClr>
              <a:buSzPct val="100000"/>
              <a:buFont typeface="Arial" panose="020B0604020202020204" pitchFamily="34" charset="0"/>
              <a:buChar char="»"/>
              <a:defRPr lang="en-US" sz="2000" kern="1200" dirty="0" smtClean="0">
                <a:solidFill>
                  <a:schemeClr val="bg1"/>
                </a:solidFill>
                <a:latin typeface="+mn-lt"/>
                <a:ea typeface="+mn-ea"/>
                <a:cs typeface="+mn-cs"/>
              </a:defRPr>
            </a:lvl2pPr>
            <a:lvl3pPr algn="l" defTabSz="914400" rtl="0" eaLnBrk="1" latinLnBrk="0" hangingPunct="1">
              <a:lnSpc>
                <a:spcPct val="100000"/>
              </a:lnSpc>
              <a:buClr>
                <a:schemeClr val="bg1"/>
              </a:buClr>
              <a:buSzPct val="100000"/>
              <a:defRPr lang="en-US" sz="2000" kern="1200" dirty="0" smtClean="0">
                <a:solidFill>
                  <a:schemeClr val="bg1"/>
                </a:solidFill>
                <a:latin typeface="+mn-lt"/>
                <a:ea typeface="+mn-ea"/>
                <a:cs typeface="+mn-cs"/>
              </a:defRPr>
            </a:lvl3pPr>
            <a:lvl4pPr marL="2059363" indent="-230701" algn="l" defTabSz="914400" rtl="0" eaLnBrk="1" latinLnBrk="0" hangingPunct="1">
              <a:lnSpc>
                <a:spcPct val="100000"/>
              </a:lnSpc>
              <a:buClr>
                <a:schemeClr val="bg1"/>
              </a:buClr>
              <a:buSzPct val="100000"/>
              <a:buFont typeface="Arial" panose="020B0604020202020204" pitchFamily="34" charset="0"/>
              <a:buChar char="»"/>
              <a:defRPr kumimoji="1" lang="en-US" sz="2000" kern="1200" dirty="0" smtClean="0">
                <a:solidFill>
                  <a:schemeClr val="bg1"/>
                </a:solidFill>
                <a:latin typeface="+mn-lt"/>
                <a:ea typeface="+mn-ea"/>
                <a:cs typeface="+mn-cs"/>
              </a:defRPr>
            </a:lvl4pPr>
            <a:lvl5pPr marL="2666800" indent="-228584" algn="l" defTabSz="914400" rtl="0" eaLnBrk="1" latinLnBrk="0" hangingPunct="1">
              <a:lnSpc>
                <a:spcPct val="100000"/>
              </a:lnSpc>
              <a:buClr>
                <a:schemeClr val="bg1"/>
              </a:buClr>
              <a:buSzPct val="100000"/>
              <a:buFont typeface="Arial" panose="020B0604020202020204" pitchFamily="34" charset="0"/>
              <a:buChar char="•"/>
              <a:defRPr sz="2000" kern="1200" dirty="0">
                <a:solidFill>
                  <a:schemeClr val="bg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Footer Placeholder 1">
            <a:extLst>
              <a:ext uri="{FF2B5EF4-FFF2-40B4-BE49-F238E27FC236}">
                <a16:creationId xmlns:a16="http://schemas.microsoft.com/office/drawing/2014/main" id="{D12832EA-CDD3-468B-986D-C2A74387AB5D}"/>
              </a:ext>
            </a:extLst>
          </p:cNvPr>
          <p:cNvSpPr>
            <a:spLocks noGrp="1"/>
          </p:cNvSpPr>
          <p:nvPr>
            <p:ph type="ftr" sz="quarter" idx="10"/>
          </p:nvPr>
        </p:nvSpPr>
        <p:spPr>
          <a:xfrm>
            <a:off x="1752600" y="6556248"/>
            <a:ext cx="301752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
        <p:nvSpPr>
          <p:cNvPr id="3" name="Slide Number Placeholder 2">
            <a:extLst>
              <a:ext uri="{FF2B5EF4-FFF2-40B4-BE49-F238E27FC236}">
                <a16:creationId xmlns:a16="http://schemas.microsoft.com/office/drawing/2014/main" id="{094DD751-D7CE-4A02-94D3-1F2D41366F01}"/>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itle 3">
            <a:extLst>
              <a:ext uri="{FF2B5EF4-FFF2-40B4-BE49-F238E27FC236}">
                <a16:creationId xmlns:a16="http://schemas.microsoft.com/office/drawing/2014/main" id="{1084B5D6-E13F-49DD-9723-965CD01789C5}"/>
              </a:ext>
            </a:extLst>
          </p:cNvPr>
          <p:cNvSpPr>
            <a:spLocks noGrp="1"/>
          </p:cNvSpPr>
          <p:nvPr>
            <p:ph type="title" hasCustomPrompt="1"/>
          </p:nvPr>
        </p:nvSpPr>
        <p:spPr>
          <a:xfrm>
            <a:off x="304800" y="381000"/>
            <a:ext cx="11582400" cy="811284"/>
          </a:xfrm>
          <a:prstGeom prst="rect">
            <a:avLst/>
          </a:prstGeom>
        </p:spPr>
        <p:txBody>
          <a:bodyPr lIns="0" tIns="0" rIns="0" bIns="0" anchor="t" anchorCtr="0">
            <a:noAutofit/>
          </a:bodyPr>
          <a:lstStyle>
            <a:lvl1pPr marL="0" indent="0">
              <a:defRPr lang="en-US" dirty="0">
                <a:solidFill>
                  <a:schemeClr val="bg1"/>
                </a:solidFill>
              </a:defRPr>
            </a:lvl1pPr>
          </a:lstStyle>
          <a:p>
            <a:r>
              <a:rPr lang="en-US" dirty="0"/>
              <a:t>[Title]</a:t>
            </a:r>
          </a:p>
        </p:txBody>
      </p:sp>
      <p:sp>
        <p:nvSpPr>
          <p:cNvPr id="8" name="Freeform 5">
            <a:extLst>
              <a:ext uri="{FF2B5EF4-FFF2-40B4-BE49-F238E27FC236}">
                <a16:creationId xmlns:a16="http://schemas.microsoft.com/office/drawing/2014/main" id="{FC4CCBF6-B1C3-46CC-A9D2-020E4383864E}"/>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722433718"/>
      </p:ext>
    </p:extLst>
  </p:cSld>
  <p:clrMapOvr>
    <a:masterClrMapping/>
  </p:clrMapOvr>
  <p:extLst>
    <p:ext uri="{DCECCB84-F9BA-43D5-87BE-67443E8EF086}">
      <p15:sldGuideLst xmlns:p15="http://schemas.microsoft.com/office/powerpoint/2012/main">
        <p15:guide id="1" pos="3840">
          <p15:clr>
            <a:srgbClr val="FBAE40"/>
          </p15:clr>
        </p15:guide>
        <p15:guide id="2" pos="192">
          <p15:clr>
            <a:srgbClr val="FBAE40"/>
          </p15:clr>
        </p15:guide>
        <p15:guide id="3" pos="748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s - BH-H">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9FEE01-6D38-4AFF-8E39-8403A0C9ED3A}"/>
              </a:ext>
            </a:extLst>
          </p:cNvPr>
          <p:cNvSpPr>
            <a:spLocks noGrp="1"/>
          </p:cNvSpPr>
          <p:nvPr>
            <p:ph idx="1"/>
          </p:nvPr>
        </p:nvSpPr>
        <p:spPr>
          <a:xfrm>
            <a:off x="304800" y="1447800"/>
            <a:ext cx="11582400" cy="477012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Footer Placeholder 1">
            <a:extLst>
              <a:ext uri="{FF2B5EF4-FFF2-40B4-BE49-F238E27FC236}">
                <a16:creationId xmlns:a16="http://schemas.microsoft.com/office/drawing/2014/main" id="{50BA91AD-94D7-45DB-9DC0-AA0B54CD690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3" name="Slide Number Placeholder 2">
            <a:extLst>
              <a:ext uri="{FF2B5EF4-FFF2-40B4-BE49-F238E27FC236}">
                <a16:creationId xmlns:a16="http://schemas.microsoft.com/office/drawing/2014/main" id="{D2875DB9-62CF-4691-983F-E0B1CA6CEBD8}"/>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7" name="Title 3">
            <a:extLst>
              <a:ext uri="{FF2B5EF4-FFF2-40B4-BE49-F238E27FC236}">
                <a16:creationId xmlns:a16="http://schemas.microsoft.com/office/drawing/2014/main" id="{C2FECC32-09FA-4F0A-99B9-53FF86115D02}"/>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Tree>
    <p:extLst>
      <p:ext uri="{BB962C8B-B14F-4D97-AF65-F5344CB8AC3E}">
        <p14:creationId xmlns:p14="http://schemas.microsoft.com/office/powerpoint/2010/main" val="412537167"/>
      </p:ext>
    </p:extLst>
  </p:cSld>
  <p:clrMapOvr>
    <a:masterClrMapping/>
  </p:clrMapOvr>
  <p:extLst>
    <p:ext uri="{DCECCB84-F9BA-43D5-87BE-67443E8EF086}">
      <p15:sldGuideLst xmlns:p15="http://schemas.microsoft.com/office/powerpoint/2012/main">
        <p15:guide id="1" orient="horz" pos="912">
          <p15:clr>
            <a:srgbClr val="FBAE40"/>
          </p15:clr>
        </p15:guide>
        <p15:guide id="2" pos="3840">
          <p15:clr>
            <a:srgbClr val="FBAE40"/>
          </p15:clr>
        </p15:guide>
        <p15:guide id="3" pos="192">
          <p15:clr>
            <a:srgbClr val="FBAE40"/>
          </p15:clr>
        </p15:guide>
        <p15:guide id="4" pos="7488">
          <p15:clr>
            <a:srgbClr val="FBAE40"/>
          </p15:clr>
        </p15:guide>
        <p15:guide id="5" orient="horz" pos="2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2 Column - BH-H">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D32AD7-4EC4-4336-8E66-DAF3CD63E129}"/>
              </a:ext>
            </a:extLst>
          </p:cNvPr>
          <p:cNvCxnSpPr>
            <a:cxnSpLocks/>
          </p:cNvCxnSpPr>
          <p:nvPr userDrawn="1"/>
        </p:nvCxnSpPr>
        <p:spPr>
          <a:xfrm>
            <a:off x="6094413"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9A3F0FF2-9D07-4173-8901-D515EA8C808F}"/>
              </a:ext>
            </a:extLst>
          </p:cNvPr>
          <p:cNvSpPr>
            <a:spLocks noGrp="1"/>
          </p:cNvSpPr>
          <p:nvPr>
            <p:ph idx="1"/>
          </p:nvPr>
        </p:nvSpPr>
        <p:spPr>
          <a:xfrm>
            <a:off x="457201" y="1447800"/>
            <a:ext cx="5410200" cy="4953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Content Placeholder 2">
            <a:extLst>
              <a:ext uri="{FF2B5EF4-FFF2-40B4-BE49-F238E27FC236}">
                <a16:creationId xmlns:a16="http://schemas.microsoft.com/office/drawing/2014/main" id="{A5085B24-6983-47FE-AA4D-FD610A3D3BE7}"/>
              </a:ext>
            </a:extLst>
          </p:cNvPr>
          <p:cNvSpPr>
            <a:spLocks noGrp="1"/>
          </p:cNvSpPr>
          <p:nvPr>
            <p:ph idx="11"/>
          </p:nvPr>
        </p:nvSpPr>
        <p:spPr>
          <a:xfrm>
            <a:off x="6321426" y="1447800"/>
            <a:ext cx="5413362" cy="4953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itle 3">
            <a:extLst>
              <a:ext uri="{FF2B5EF4-FFF2-40B4-BE49-F238E27FC236}">
                <a16:creationId xmlns:a16="http://schemas.microsoft.com/office/drawing/2014/main" id="{5135ECDE-9650-420F-B887-80D8299F5C67}"/>
              </a:ext>
            </a:extLst>
          </p:cNvPr>
          <p:cNvSpPr>
            <a:spLocks noGrp="1"/>
          </p:cNvSpPr>
          <p:nvPr>
            <p:ph type="title" hasCustomPrompt="1"/>
          </p:nvPr>
        </p:nvSpPr>
        <p:spPr>
          <a:xfrm>
            <a:off x="304800" y="640080"/>
            <a:ext cx="11582399" cy="552204"/>
          </a:xfrm>
          <a:prstGeom prst="rect">
            <a:avLst/>
          </a:prstGeom>
        </p:spPr>
        <p:txBody>
          <a:bodyPr lIns="0" tIns="0" rIns="0" bIns="0" anchor="t" anchorCtr="0"/>
          <a:lstStyle>
            <a:lvl1pPr marL="0" indent="0">
              <a:defRPr lang="en-US" dirty="0"/>
            </a:lvl1pPr>
          </a:lstStyle>
          <a:p>
            <a:r>
              <a:rPr lang="en-US" dirty="0"/>
              <a:t>[Title]</a:t>
            </a:r>
          </a:p>
        </p:txBody>
      </p:sp>
      <p:sp>
        <p:nvSpPr>
          <p:cNvPr id="8" name="Footer Placeholder 1">
            <a:extLst>
              <a:ext uri="{FF2B5EF4-FFF2-40B4-BE49-F238E27FC236}">
                <a16:creationId xmlns:a16="http://schemas.microsoft.com/office/drawing/2014/main" id="{C28CFF88-D122-4C72-90AF-98AEC7B19CF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9" name="Slide Number Placeholder 2">
            <a:extLst>
              <a:ext uri="{FF2B5EF4-FFF2-40B4-BE49-F238E27FC236}">
                <a16:creationId xmlns:a16="http://schemas.microsoft.com/office/drawing/2014/main" id="{A4634491-90BC-4AE1-BB5A-332230E4AAF1}"/>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1840432318"/>
      </p:ext>
    </p:extLst>
  </p:cSld>
  <p:clrMapOvr>
    <a:masterClrMapping/>
  </p:clrMapOvr>
  <p:extLst>
    <p:ext uri="{DCECCB84-F9BA-43D5-87BE-67443E8EF086}">
      <p15:sldGuideLst xmlns:p15="http://schemas.microsoft.com/office/powerpoint/2012/main">
        <p15:guide id="1" orient="horz" pos="912">
          <p15:clr>
            <a:srgbClr val="FBAE40"/>
          </p15:clr>
        </p15:guide>
        <p15:guide id="2" pos="3840">
          <p15:clr>
            <a:srgbClr val="FBAE40"/>
          </p15:clr>
        </p15:guide>
        <p15:guide id="3" pos="192">
          <p15:clr>
            <a:srgbClr val="FBAE40"/>
          </p15:clr>
        </p15:guide>
        <p15:guide id="4" pos="74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uman Agenda Slide - BH-H">
    <p:bg>
      <p:bgPr>
        <a:solidFill>
          <a:schemeClr val="accent2"/>
        </a:solidFill>
        <a:effectLst/>
      </p:bgPr>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17" name="Content Placeholder 2">
            <a:extLst>
              <a:ext uri="{FF2B5EF4-FFF2-40B4-BE49-F238E27FC236}">
                <a16:creationId xmlns:a16="http://schemas.microsoft.com/office/drawing/2014/main" id="{A97DDC82-36D5-4738-989D-30338EA824B8}"/>
              </a:ext>
            </a:extLst>
          </p:cNvPr>
          <p:cNvSpPr>
            <a:spLocks noGrp="1"/>
          </p:cNvSpPr>
          <p:nvPr>
            <p:ph idx="1"/>
          </p:nvPr>
        </p:nvSpPr>
        <p:spPr>
          <a:xfrm>
            <a:off x="3352800" y="1371600"/>
            <a:ext cx="8153400" cy="4800600"/>
          </a:xfrm>
          <a:prstGeom prst="rect">
            <a:avLst/>
          </a:prstGeom>
        </p:spPr>
        <p:txBody>
          <a:bodyPr/>
          <a:lstStyle>
            <a:lvl1pPr marL="457200" indent="-457200" algn="l" defTabSz="914400" rtl="0" eaLnBrk="1" latinLnBrk="0" hangingPunct="1">
              <a:lnSpc>
                <a:spcPct val="100000"/>
              </a:lnSpc>
              <a:buClr>
                <a:schemeClr val="bg1"/>
              </a:buClr>
              <a:buSzPct val="100000"/>
              <a:buFont typeface="+mj-lt"/>
              <a:buAutoNum type="arabicPeriod"/>
              <a:defRPr lang="en-US" sz="2000" kern="1200" dirty="0" smtClean="0">
                <a:solidFill>
                  <a:schemeClr val="bg1"/>
                </a:solidFill>
                <a:latin typeface="+mn-lt"/>
                <a:ea typeface="+mn-ea"/>
                <a:cs typeface="+mn-cs"/>
              </a:defRPr>
            </a:lvl1pPr>
            <a:lvl2pPr marL="910099" indent="-300543" algn="l" defTabSz="914400" rtl="0" eaLnBrk="1" latinLnBrk="0" hangingPunct="1">
              <a:lnSpc>
                <a:spcPct val="100000"/>
              </a:lnSpc>
              <a:buClr>
                <a:schemeClr val="bg1"/>
              </a:buClr>
              <a:buSzPct val="100000"/>
              <a:buFont typeface="Arial" panose="020B0604020202020204" pitchFamily="34" charset="0"/>
              <a:buChar char="»"/>
              <a:defRPr lang="en-US" sz="2000" kern="1200" dirty="0" smtClean="0">
                <a:solidFill>
                  <a:schemeClr val="bg1"/>
                </a:solidFill>
                <a:latin typeface="+mn-lt"/>
                <a:ea typeface="+mn-ea"/>
                <a:cs typeface="+mn-cs"/>
              </a:defRPr>
            </a:lvl2pPr>
            <a:lvl3pPr algn="l" defTabSz="914400" rtl="0" eaLnBrk="1" latinLnBrk="0" hangingPunct="1">
              <a:lnSpc>
                <a:spcPct val="100000"/>
              </a:lnSpc>
              <a:buClr>
                <a:schemeClr val="bg1"/>
              </a:buClr>
              <a:buSzPct val="100000"/>
              <a:defRPr lang="en-US" sz="2000" kern="1200" dirty="0" smtClean="0">
                <a:solidFill>
                  <a:schemeClr val="bg1"/>
                </a:solidFill>
                <a:latin typeface="+mn-lt"/>
                <a:ea typeface="+mn-ea"/>
                <a:cs typeface="+mn-cs"/>
              </a:defRPr>
            </a:lvl3pPr>
            <a:lvl4pPr marL="2059363" indent="-230701" algn="l" defTabSz="914400" rtl="0" eaLnBrk="1" latinLnBrk="0" hangingPunct="1">
              <a:lnSpc>
                <a:spcPct val="100000"/>
              </a:lnSpc>
              <a:buClr>
                <a:schemeClr val="bg1"/>
              </a:buClr>
              <a:buSzPct val="100000"/>
              <a:buFont typeface="Arial" panose="020B0604020202020204" pitchFamily="34" charset="0"/>
              <a:buChar char="»"/>
              <a:defRPr kumimoji="1" lang="en-US" sz="2000" kern="1200" dirty="0" smtClean="0">
                <a:solidFill>
                  <a:schemeClr val="bg1"/>
                </a:solidFill>
                <a:latin typeface="+mn-lt"/>
                <a:ea typeface="+mn-ea"/>
                <a:cs typeface="+mn-cs"/>
              </a:defRPr>
            </a:lvl4pPr>
            <a:lvl5pPr marL="2666800" indent="-228584" algn="l" defTabSz="914400" rtl="0" eaLnBrk="1" latinLnBrk="0" hangingPunct="1">
              <a:lnSpc>
                <a:spcPct val="100000"/>
              </a:lnSpc>
              <a:buClr>
                <a:schemeClr val="bg1"/>
              </a:buClr>
              <a:buSzPct val="100000"/>
              <a:buFont typeface="Arial" panose="020B0604020202020204" pitchFamily="34" charset="0"/>
              <a:buChar char="•"/>
              <a:defRPr sz="2000" kern="1200" dirty="0">
                <a:solidFill>
                  <a:schemeClr val="bg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Footer Placeholder 1">
            <a:extLst>
              <a:ext uri="{FF2B5EF4-FFF2-40B4-BE49-F238E27FC236}">
                <a16:creationId xmlns:a16="http://schemas.microsoft.com/office/drawing/2014/main" id="{D12832EA-CDD3-468B-986D-C2A74387AB5D}"/>
              </a:ext>
            </a:extLst>
          </p:cNvPr>
          <p:cNvSpPr>
            <a:spLocks noGrp="1"/>
          </p:cNvSpPr>
          <p:nvPr>
            <p:ph type="ftr" sz="quarter" idx="10"/>
          </p:nvPr>
        </p:nvSpPr>
        <p:spPr>
          <a:xfrm>
            <a:off x="1752600" y="6556248"/>
            <a:ext cx="301752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
        <p:nvSpPr>
          <p:cNvPr id="3" name="Slide Number Placeholder 2">
            <a:extLst>
              <a:ext uri="{FF2B5EF4-FFF2-40B4-BE49-F238E27FC236}">
                <a16:creationId xmlns:a16="http://schemas.microsoft.com/office/drawing/2014/main" id="{094DD751-D7CE-4A02-94D3-1F2D41366F01}"/>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itle 3">
            <a:extLst>
              <a:ext uri="{FF2B5EF4-FFF2-40B4-BE49-F238E27FC236}">
                <a16:creationId xmlns:a16="http://schemas.microsoft.com/office/drawing/2014/main" id="{1084B5D6-E13F-49DD-9723-965CD01789C5}"/>
              </a:ext>
            </a:extLst>
          </p:cNvPr>
          <p:cNvSpPr>
            <a:spLocks noGrp="1"/>
          </p:cNvSpPr>
          <p:nvPr>
            <p:ph type="title" hasCustomPrompt="1"/>
          </p:nvPr>
        </p:nvSpPr>
        <p:spPr>
          <a:xfrm>
            <a:off x="304800" y="381000"/>
            <a:ext cx="11582400" cy="811284"/>
          </a:xfrm>
          <a:prstGeom prst="rect">
            <a:avLst/>
          </a:prstGeom>
        </p:spPr>
        <p:txBody>
          <a:bodyPr lIns="0" tIns="0" rIns="0" bIns="0" anchor="t" anchorCtr="0">
            <a:noAutofit/>
          </a:bodyPr>
          <a:lstStyle>
            <a:lvl1pPr marL="0" indent="0">
              <a:defRPr lang="en-US" dirty="0">
                <a:solidFill>
                  <a:schemeClr val="bg1"/>
                </a:solidFill>
              </a:defRPr>
            </a:lvl1pPr>
          </a:lstStyle>
          <a:p>
            <a:r>
              <a:rPr lang="en-US" dirty="0"/>
              <a:t>[Title]</a:t>
            </a:r>
          </a:p>
        </p:txBody>
      </p:sp>
      <p:sp>
        <p:nvSpPr>
          <p:cNvPr id="8" name="Freeform 5">
            <a:extLst>
              <a:ext uri="{FF2B5EF4-FFF2-40B4-BE49-F238E27FC236}">
                <a16:creationId xmlns:a16="http://schemas.microsoft.com/office/drawing/2014/main" id="{FC4CCBF6-B1C3-46CC-A9D2-020E4383864E}"/>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78554598"/>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3 Column - BH-H">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A4AC4E7-4E1D-4EEA-B383-BA8B1F15F772}"/>
              </a:ext>
            </a:extLst>
          </p:cNvPr>
          <p:cNvSpPr>
            <a:spLocks noGrp="1"/>
          </p:cNvSpPr>
          <p:nvPr>
            <p:ph idx="1"/>
          </p:nvPr>
        </p:nvSpPr>
        <p:spPr>
          <a:xfrm>
            <a:off x="457199"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cxnSp>
        <p:nvCxnSpPr>
          <p:cNvPr id="10" name="Straight Connector 9">
            <a:extLst>
              <a:ext uri="{FF2B5EF4-FFF2-40B4-BE49-F238E27FC236}">
                <a16:creationId xmlns:a16="http://schemas.microsoft.com/office/drawing/2014/main" id="{153D318D-5BC0-4FD7-84F6-570AAD7A014D}"/>
              </a:ext>
            </a:extLst>
          </p:cNvPr>
          <p:cNvCxnSpPr>
            <a:cxnSpLocks/>
          </p:cNvCxnSpPr>
          <p:nvPr userDrawn="1"/>
        </p:nvCxnSpPr>
        <p:spPr>
          <a:xfrm>
            <a:off x="4184986"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893623-AAB5-4C02-BC15-F45AA3A235AA}"/>
              </a:ext>
            </a:extLst>
          </p:cNvPr>
          <p:cNvCxnSpPr>
            <a:cxnSpLocks/>
          </p:cNvCxnSpPr>
          <p:nvPr userDrawn="1"/>
        </p:nvCxnSpPr>
        <p:spPr>
          <a:xfrm>
            <a:off x="8007007"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767CBE20-A9B1-4A35-83D8-A73BEBC38B23}"/>
              </a:ext>
            </a:extLst>
          </p:cNvPr>
          <p:cNvSpPr>
            <a:spLocks noGrp="1"/>
          </p:cNvSpPr>
          <p:nvPr>
            <p:ph type="title" hasCustomPrompt="1"/>
          </p:nvPr>
        </p:nvSpPr>
        <p:spPr>
          <a:xfrm>
            <a:off x="304800" y="640080"/>
            <a:ext cx="11582393" cy="552204"/>
          </a:xfrm>
          <a:prstGeom prst="rect">
            <a:avLst/>
          </a:prstGeom>
        </p:spPr>
        <p:txBody>
          <a:bodyPr lIns="0" tIns="0" rIns="0" bIns="0" anchor="t" anchorCtr="0"/>
          <a:lstStyle>
            <a:lvl1pPr marL="0" indent="0">
              <a:defRPr lang="en-US" dirty="0"/>
            </a:lvl1pPr>
          </a:lstStyle>
          <a:p>
            <a:r>
              <a:rPr lang="en-US" dirty="0"/>
              <a:t>[Title]</a:t>
            </a:r>
          </a:p>
        </p:txBody>
      </p:sp>
      <p:sp>
        <p:nvSpPr>
          <p:cNvPr id="14" name="Footer Placeholder 1">
            <a:extLst>
              <a:ext uri="{FF2B5EF4-FFF2-40B4-BE49-F238E27FC236}">
                <a16:creationId xmlns:a16="http://schemas.microsoft.com/office/drawing/2014/main" id="{53B5A437-9046-4D9A-B9A8-6545E19F54E3}"/>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15" name="Slide Number Placeholder 2">
            <a:extLst>
              <a:ext uri="{FF2B5EF4-FFF2-40B4-BE49-F238E27FC236}">
                <a16:creationId xmlns:a16="http://schemas.microsoft.com/office/drawing/2014/main" id="{B101C1CC-2FB9-44F0-AA12-C9ED76564408}"/>
              </a:ext>
            </a:extLst>
          </p:cNvPr>
          <p:cNvSpPr>
            <a:spLocks noGrp="1"/>
          </p:cNvSpPr>
          <p:nvPr>
            <p:ph type="sldNum" sz="quarter" idx="13"/>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17" name="Content Placeholder 2">
            <a:extLst>
              <a:ext uri="{FF2B5EF4-FFF2-40B4-BE49-F238E27FC236}">
                <a16:creationId xmlns:a16="http://schemas.microsoft.com/office/drawing/2014/main" id="{5D0EF105-BA09-4670-B8E9-4C9C082BED03}"/>
              </a:ext>
            </a:extLst>
          </p:cNvPr>
          <p:cNvSpPr>
            <a:spLocks noGrp="1"/>
          </p:cNvSpPr>
          <p:nvPr>
            <p:ph idx="14"/>
          </p:nvPr>
        </p:nvSpPr>
        <p:spPr>
          <a:xfrm>
            <a:off x="4279220"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8" name="Content Placeholder 2">
            <a:extLst>
              <a:ext uri="{FF2B5EF4-FFF2-40B4-BE49-F238E27FC236}">
                <a16:creationId xmlns:a16="http://schemas.microsoft.com/office/drawing/2014/main" id="{8C807397-FCCB-47FB-AD0D-F4EF80200F39}"/>
              </a:ext>
            </a:extLst>
          </p:cNvPr>
          <p:cNvSpPr>
            <a:spLocks noGrp="1"/>
          </p:cNvSpPr>
          <p:nvPr>
            <p:ph idx="15"/>
          </p:nvPr>
        </p:nvSpPr>
        <p:spPr>
          <a:xfrm>
            <a:off x="8101242"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984532164"/>
      </p:ext>
    </p:extLst>
  </p:cSld>
  <p:clrMapOvr>
    <a:masterClrMapping/>
  </p:clrMapOvr>
  <p:extLst>
    <p:ext uri="{DCECCB84-F9BA-43D5-87BE-67443E8EF086}">
      <p15:sldGuideLst xmlns:p15="http://schemas.microsoft.com/office/powerpoint/2012/main">
        <p15:guide id="1" orient="horz" pos="912">
          <p15:clr>
            <a:srgbClr val="FBAE40"/>
          </p15:clr>
        </p15:guide>
        <p15:guide id="2" pos="3840">
          <p15:clr>
            <a:srgbClr val="FBAE40"/>
          </p15:clr>
        </p15:guide>
        <p15:guide id="3" pos="7488">
          <p15:clr>
            <a:srgbClr val="FBAE40"/>
          </p15:clr>
        </p15:guide>
        <p15:guide id="4" pos="19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3 Horiz Column - BH-H">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D1B004D-3DA5-4FB1-86C3-AEE8370F2FDB}"/>
              </a:ext>
            </a:extLst>
          </p:cNvPr>
          <p:cNvCxnSpPr>
            <a:cxnSpLocks/>
          </p:cNvCxnSpPr>
          <p:nvPr userDrawn="1"/>
        </p:nvCxnSpPr>
        <p:spPr>
          <a:xfrm>
            <a:off x="446181" y="2955131"/>
            <a:ext cx="11282172" cy="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C906EE-1306-469E-9B3A-03111095D817}"/>
              </a:ext>
            </a:extLst>
          </p:cNvPr>
          <p:cNvCxnSpPr>
            <a:cxnSpLocks/>
          </p:cNvCxnSpPr>
          <p:nvPr userDrawn="1"/>
        </p:nvCxnSpPr>
        <p:spPr>
          <a:xfrm>
            <a:off x="446181" y="4591845"/>
            <a:ext cx="11282172" cy="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8B054C7E-EC6C-4C07-AE9B-BE8CF5827384}"/>
              </a:ext>
            </a:extLst>
          </p:cNvPr>
          <p:cNvSpPr>
            <a:spLocks noGrp="1"/>
          </p:cNvSpPr>
          <p:nvPr>
            <p:ph sz="half" idx="1"/>
          </p:nvPr>
        </p:nvSpPr>
        <p:spPr>
          <a:xfrm>
            <a:off x="457200" y="1447800"/>
            <a:ext cx="11277600" cy="1377948"/>
          </a:xfrm>
          <a:prstGeom prst="rect">
            <a:avLst/>
          </a:prstGeom>
        </p:spPr>
        <p:txBody>
          <a:bodyPr lIns="0" rIns="0" anchor="ctr"/>
          <a:lstStyle>
            <a:lvl1pPr marL="225425" indent="-225425"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p:txBody>
      </p:sp>
      <p:sp>
        <p:nvSpPr>
          <p:cNvPr id="22" name="Content Placeholder 2">
            <a:extLst>
              <a:ext uri="{FF2B5EF4-FFF2-40B4-BE49-F238E27FC236}">
                <a16:creationId xmlns:a16="http://schemas.microsoft.com/office/drawing/2014/main" id="{AE00503B-625A-40D6-A09F-268AABD4BA0D}"/>
              </a:ext>
            </a:extLst>
          </p:cNvPr>
          <p:cNvSpPr>
            <a:spLocks noGrp="1"/>
          </p:cNvSpPr>
          <p:nvPr>
            <p:ph sz="half" idx="10"/>
          </p:nvPr>
        </p:nvSpPr>
        <p:spPr>
          <a:xfrm>
            <a:off x="469743" y="3084514"/>
            <a:ext cx="11277600" cy="1377948"/>
          </a:xfrm>
          <a:prstGeom prst="rect">
            <a:avLst/>
          </a:prstGeom>
        </p:spPr>
        <p:txBody>
          <a:bodyPr lIns="0" rIns="0"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62085E28-D41A-4AB4-A103-F6E2760E09CD}"/>
              </a:ext>
            </a:extLst>
          </p:cNvPr>
          <p:cNvSpPr>
            <a:spLocks noGrp="1"/>
          </p:cNvSpPr>
          <p:nvPr>
            <p:ph sz="half" idx="11"/>
          </p:nvPr>
        </p:nvSpPr>
        <p:spPr>
          <a:xfrm>
            <a:off x="457200" y="4721227"/>
            <a:ext cx="11277600" cy="1377948"/>
          </a:xfrm>
          <a:prstGeom prst="rect">
            <a:avLst/>
          </a:prstGeom>
        </p:spPr>
        <p:txBody>
          <a:bodyPr lIns="0" rIns="0"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12" name="Title 3">
            <a:extLst>
              <a:ext uri="{FF2B5EF4-FFF2-40B4-BE49-F238E27FC236}">
                <a16:creationId xmlns:a16="http://schemas.microsoft.com/office/drawing/2014/main" id="{DD620418-EEB2-4760-B008-A8F072EDD22B}"/>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
        <p:nvSpPr>
          <p:cNvPr id="10" name="Footer Placeholder 1">
            <a:extLst>
              <a:ext uri="{FF2B5EF4-FFF2-40B4-BE49-F238E27FC236}">
                <a16:creationId xmlns:a16="http://schemas.microsoft.com/office/drawing/2014/main" id="{39B2C728-A5A1-4484-A619-4E9E480843EA}"/>
              </a:ext>
            </a:extLst>
          </p:cNvPr>
          <p:cNvSpPr>
            <a:spLocks noGrp="1"/>
          </p:cNvSpPr>
          <p:nvPr>
            <p:ph type="ftr" sz="quarter" idx="12"/>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11" name="Slide Number Placeholder 2">
            <a:extLst>
              <a:ext uri="{FF2B5EF4-FFF2-40B4-BE49-F238E27FC236}">
                <a16:creationId xmlns:a16="http://schemas.microsoft.com/office/drawing/2014/main" id="{EB014FE1-F0E6-4EE1-923A-906D66CBAB52}"/>
              </a:ext>
            </a:extLst>
          </p:cNvPr>
          <p:cNvSpPr>
            <a:spLocks noGrp="1"/>
          </p:cNvSpPr>
          <p:nvPr>
            <p:ph type="sldNum" sz="quarter" idx="13"/>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2982698090"/>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guide id="4" orient="horz" pos="912">
          <p15:clr>
            <a:srgbClr val="FBAE40"/>
          </p15:clr>
        </p15:guide>
        <p15:guide id="5" orient="horz"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w/Subtitle and Contents - BH-H">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C3BFEB-E3E2-40B7-A253-8DF9A4ADA8FA}"/>
              </a:ext>
            </a:extLst>
          </p:cNvPr>
          <p:cNvSpPr>
            <a:spLocks noGrp="1"/>
          </p:cNvSpPr>
          <p:nvPr>
            <p:ph type="body" sz="quarter" idx="12" hasCustomPrompt="1"/>
          </p:nvPr>
        </p:nvSpPr>
        <p:spPr>
          <a:xfrm>
            <a:off x="304800" y="1347732"/>
            <a:ext cx="11582400" cy="404868"/>
          </a:xfrm>
          <a:prstGeom prst="rect">
            <a:avLst/>
          </a:prstGeom>
        </p:spPr>
        <p:txBody>
          <a:bodyPr lIns="0" rIns="0" anchor="t" anchorCtr="0"/>
          <a:lstStyle>
            <a:lvl1pPr marL="0" indent="0">
              <a:spcBef>
                <a:spcPts val="0"/>
              </a:spcBef>
              <a:buNone/>
              <a:defRPr sz="2000"/>
            </a:lvl1pPr>
          </a:lstStyle>
          <a:p>
            <a:pPr lvl="0"/>
            <a:r>
              <a:rPr lang="en-US" dirty="0"/>
              <a:t>[Subtitle]</a:t>
            </a:r>
          </a:p>
        </p:txBody>
      </p:sp>
      <p:sp>
        <p:nvSpPr>
          <p:cNvPr id="6" name="Content Placeholder 2">
            <a:extLst>
              <a:ext uri="{FF2B5EF4-FFF2-40B4-BE49-F238E27FC236}">
                <a16:creationId xmlns:a16="http://schemas.microsoft.com/office/drawing/2014/main" id="{0162BD97-CE5D-4353-8684-0E76CAC1F56F}"/>
              </a:ext>
            </a:extLst>
          </p:cNvPr>
          <p:cNvSpPr>
            <a:spLocks noGrp="1"/>
          </p:cNvSpPr>
          <p:nvPr>
            <p:ph idx="1"/>
          </p:nvPr>
        </p:nvSpPr>
        <p:spPr>
          <a:xfrm>
            <a:off x="304800" y="1828800"/>
            <a:ext cx="11582400" cy="4572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0" name="Title 3">
            <a:extLst>
              <a:ext uri="{FF2B5EF4-FFF2-40B4-BE49-F238E27FC236}">
                <a16:creationId xmlns:a16="http://schemas.microsoft.com/office/drawing/2014/main" id="{76293CAC-E1C7-430F-9B47-1D1372474C26}"/>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
        <p:nvSpPr>
          <p:cNvPr id="7" name="Footer Placeholder 1">
            <a:extLst>
              <a:ext uri="{FF2B5EF4-FFF2-40B4-BE49-F238E27FC236}">
                <a16:creationId xmlns:a16="http://schemas.microsoft.com/office/drawing/2014/main" id="{9DBFC91C-8CCE-4BFA-A2DB-040D53241C3D}"/>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8" name="Slide Number Placeholder 2">
            <a:extLst>
              <a:ext uri="{FF2B5EF4-FFF2-40B4-BE49-F238E27FC236}">
                <a16:creationId xmlns:a16="http://schemas.microsoft.com/office/drawing/2014/main" id="{92BDF944-3173-46A4-AE85-8B2DF233C29F}"/>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834397929"/>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ny Profile - BH-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3D873-0981-44B3-9F23-FE6A66F25CCB}"/>
              </a:ext>
            </a:extLst>
          </p:cNvPr>
          <p:cNvSpPr/>
          <p:nvPr userDrawn="1"/>
        </p:nvSpPr>
        <p:spPr bwMode="gray">
          <a:xfrm>
            <a:off x="4060824" y="1981200"/>
            <a:ext cx="4067176" cy="3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latin typeface="+mn-lt"/>
            </a:endParaRPr>
          </a:p>
        </p:txBody>
      </p:sp>
      <p:sp>
        <p:nvSpPr>
          <p:cNvPr id="6" name="Picture Placeholder 7">
            <a:extLst>
              <a:ext uri="{FF2B5EF4-FFF2-40B4-BE49-F238E27FC236}">
                <a16:creationId xmlns:a16="http://schemas.microsoft.com/office/drawing/2014/main" id="{7F5A84BC-8CC7-416E-9A02-8994A246FEE1}"/>
              </a:ext>
            </a:extLst>
          </p:cNvPr>
          <p:cNvSpPr>
            <a:spLocks noGrp="1"/>
          </p:cNvSpPr>
          <p:nvPr>
            <p:ph type="pic" sz="quarter" idx="13"/>
          </p:nvPr>
        </p:nvSpPr>
        <p:spPr>
          <a:xfrm>
            <a:off x="0" y="1981200"/>
            <a:ext cx="4060825" cy="3556000"/>
          </a:xfrm>
          <a:prstGeom prst="rect">
            <a:avLst/>
          </a:prstGeom>
        </p:spPr>
        <p:txBody>
          <a:bodyPr tIns="457200"/>
          <a:lstStyle>
            <a:lvl1pPr marL="0" indent="0" algn="ctr">
              <a:buNone/>
              <a:defRPr sz="2000"/>
            </a:lvl1pPr>
          </a:lstStyle>
          <a:p>
            <a:r>
              <a:rPr lang="en-US"/>
              <a:t>Click icon to add picture</a:t>
            </a:r>
            <a:endParaRPr dirty="0"/>
          </a:p>
        </p:txBody>
      </p:sp>
      <p:sp>
        <p:nvSpPr>
          <p:cNvPr id="7" name="Picture Placeholder 7">
            <a:extLst>
              <a:ext uri="{FF2B5EF4-FFF2-40B4-BE49-F238E27FC236}">
                <a16:creationId xmlns:a16="http://schemas.microsoft.com/office/drawing/2014/main" id="{24F236D9-79B7-45F4-A450-3A5A22D976BE}"/>
              </a:ext>
            </a:extLst>
          </p:cNvPr>
          <p:cNvSpPr>
            <a:spLocks noGrp="1"/>
          </p:cNvSpPr>
          <p:nvPr>
            <p:ph type="pic" sz="quarter" idx="14"/>
          </p:nvPr>
        </p:nvSpPr>
        <p:spPr>
          <a:xfrm>
            <a:off x="8128000" y="1981200"/>
            <a:ext cx="4060825" cy="3556000"/>
          </a:xfrm>
          <a:prstGeom prst="rect">
            <a:avLst/>
          </a:prstGeom>
        </p:spPr>
        <p:txBody>
          <a:bodyPr tIns="457200"/>
          <a:lstStyle>
            <a:lvl1pPr marL="0" indent="0" algn="ctr">
              <a:buNone/>
              <a:defRPr sz="2000"/>
            </a:lvl1pPr>
          </a:lstStyle>
          <a:p>
            <a:r>
              <a:rPr lang="en-US"/>
              <a:t>Click icon to add picture</a:t>
            </a:r>
            <a:endParaRPr/>
          </a:p>
        </p:txBody>
      </p:sp>
      <p:sp>
        <p:nvSpPr>
          <p:cNvPr id="8" name="Text Placeholder 10">
            <a:extLst>
              <a:ext uri="{FF2B5EF4-FFF2-40B4-BE49-F238E27FC236}">
                <a16:creationId xmlns:a16="http://schemas.microsoft.com/office/drawing/2014/main" id="{62C69F86-EB6F-4E6A-A481-EF2943D418E2}"/>
              </a:ext>
            </a:extLst>
          </p:cNvPr>
          <p:cNvSpPr>
            <a:spLocks noGrp="1"/>
          </p:cNvSpPr>
          <p:nvPr>
            <p:ph type="body" sz="quarter" idx="15" hasCustomPrompt="1"/>
          </p:nvPr>
        </p:nvSpPr>
        <p:spPr bwMode="white">
          <a:xfrm>
            <a:off x="4265612" y="3419022"/>
            <a:ext cx="3657600" cy="752020"/>
          </a:xfrm>
          <a:prstGeom prst="rect">
            <a:avLst/>
          </a:prstGeom>
        </p:spPr>
        <p:txBody>
          <a:bodyPr anchor="t">
            <a:normAutofit/>
          </a:bodyPr>
          <a:lstStyle>
            <a:lvl1pPr marL="0" indent="0" algn="ctr">
              <a:spcBef>
                <a:spcPts val="0"/>
              </a:spcBef>
              <a:buNone/>
              <a:defRPr sz="2400" b="1">
                <a:solidFill>
                  <a:srgbClr val="FFFFFF"/>
                </a:solidFill>
              </a:defRPr>
            </a:lvl1pPr>
            <a:lvl2pPr marL="0" indent="0" algn="ctr">
              <a:spcBef>
                <a:spcPts val="0"/>
              </a:spcBef>
              <a:buNone/>
              <a:defRPr sz="2400" b="1">
                <a:solidFill>
                  <a:srgbClr val="FFFFFF"/>
                </a:solidFill>
              </a:defRPr>
            </a:lvl2pPr>
            <a:lvl3pPr marL="0" indent="0" algn="ctr">
              <a:spcBef>
                <a:spcPts val="0"/>
              </a:spcBef>
              <a:buNone/>
              <a:defRPr sz="2400" b="1">
                <a:solidFill>
                  <a:srgbClr val="FFFFFF"/>
                </a:solidFill>
              </a:defRPr>
            </a:lvl3pPr>
            <a:lvl4pPr marL="0" indent="0" algn="ctr">
              <a:spcBef>
                <a:spcPts val="0"/>
              </a:spcBef>
              <a:buNone/>
              <a:defRPr sz="2400" b="1">
                <a:solidFill>
                  <a:srgbClr val="FFFFFF"/>
                </a:solidFill>
              </a:defRPr>
            </a:lvl4pPr>
            <a:lvl5pPr marL="0" indent="0" algn="ctr">
              <a:spcBef>
                <a:spcPts val="0"/>
              </a:spcBef>
              <a:buNone/>
              <a:defRPr sz="2400" b="1">
                <a:solidFill>
                  <a:srgbClr val="FFFFFF"/>
                </a:solidFill>
              </a:defRPr>
            </a:lvl5pPr>
            <a:lvl6pPr marL="0" indent="0" algn="ctr">
              <a:spcBef>
                <a:spcPts val="0"/>
              </a:spcBef>
              <a:buNone/>
              <a:defRPr sz="2400" b="1">
                <a:solidFill>
                  <a:srgbClr val="FFFFFF"/>
                </a:solidFill>
              </a:defRPr>
            </a:lvl6pPr>
            <a:lvl7pPr marL="0" indent="0" algn="ctr">
              <a:spcBef>
                <a:spcPts val="0"/>
              </a:spcBef>
              <a:buNone/>
              <a:defRPr sz="2400" b="1">
                <a:solidFill>
                  <a:srgbClr val="FFFFFF"/>
                </a:solidFill>
              </a:defRPr>
            </a:lvl7pPr>
            <a:lvl8pPr marL="0" indent="0" algn="ctr">
              <a:spcBef>
                <a:spcPts val="0"/>
              </a:spcBef>
              <a:buNone/>
              <a:defRPr sz="2400" b="1">
                <a:solidFill>
                  <a:srgbClr val="FFFFFF"/>
                </a:solidFill>
              </a:defRPr>
            </a:lvl8pPr>
            <a:lvl9pPr marL="0" indent="0" algn="ctr">
              <a:spcBef>
                <a:spcPts val="0"/>
              </a:spcBef>
              <a:buNone/>
              <a:defRPr sz="2400" b="1">
                <a:solidFill>
                  <a:srgbClr val="FFFFFF"/>
                </a:solidFill>
              </a:defRPr>
            </a:lvl9pPr>
          </a:lstStyle>
          <a:p>
            <a:pPr lvl="0"/>
            <a:r>
              <a:rPr dirty="0"/>
              <a:t>Click to add heading</a:t>
            </a:r>
          </a:p>
        </p:txBody>
      </p:sp>
      <p:sp>
        <p:nvSpPr>
          <p:cNvPr id="10" name="Text Placeholder 10">
            <a:extLst>
              <a:ext uri="{FF2B5EF4-FFF2-40B4-BE49-F238E27FC236}">
                <a16:creationId xmlns:a16="http://schemas.microsoft.com/office/drawing/2014/main" id="{72265DCB-702C-4B39-866D-759DBA9B8EFF}"/>
              </a:ext>
            </a:extLst>
          </p:cNvPr>
          <p:cNvSpPr>
            <a:spLocks noGrp="1"/>
          </p:cNvSpPr>
          <p:nvPr>
            <p:ph type="body" sz="quarter" idx="16"/>
          </p:nvPr>
        </p:nvSpPr>
        <p:spPr bwMode="white">
          <a:xfrm>
            <a:off x="4265612" y="4267200"/>
            <a:ext cx="3657600" cy="726620"/>
          </a:xfrm>
          <a:prstGeom prst="rect">
            <a:avLst/>
          </a:prstGeom>
        </p:spPr>
        <p:txBody>
          <a:bodyPr>
            <a:noAutofit/>
          </a:bodyPr>
          <a:lstStyle>
            <a:lvl1pPr marL="0" indent="0" algn="ctr">
              <a:spcBef>
                <a:spcPts val="0"/>
              </a:spcBef>
              <a:buNone/>
              <a:defRPr sz="1600" b="0">
                <a:solidFill>
                  <a:srgbClr val="FFFFFF"/>
                </a:solidFill>
              </a:defRPr>
            </a:lvl1pPr>
            <a:lvl2pPr marL="0" indent="0" algn="ctr">
              <a:spcBef>
                <a:spcPts val="0"/>
              </a:spcBef>
              <a:buNone/>
              <a:defRPr sz="1600" b="0">
                <a:solidFill>
                  <a:srgbClr val="FFFFFF"/>
                </a:solidFill>
              </a:defRPr>
            </a:lvl2pPr>
            <a:lvl3pPr marL="0" indent="0" algn="ctr">
              <a:spcBef>
                <a:spcPts val="0"/>
              </a:spcBef>
              <a:buNone/>
              <a:defRPr sz="1600" b="0">
                <a:solidFill>
                  <a:srgbClr val="FFFFFF"/>
                </a:solidFill>
              </a:defRPr>
            </a:lvl3pPr>
            <a:lvl4pPr marL="0" indent="0" algn="ctr">
              <a:spcBef>
                <a:spcPts val="0"/>
              </a:spcBef>
              <a:buNone/>
              <a:defRPr sz="1600" b="0">
                <a:solidFill>
                  <a:srgbClr val="FFFFFF"/>
                </a:solidFill>
              </a:defRPr>
            </a:lvl4pPr>
            <a:lvl5pPr marL="0" indent="0" algn="ctr">
              <a:spcBef>
                <a:spcPts val="0"/>
              </a:spcBef>
              <a:buNone/>
              <a:defRPr sz="1600" b="0">
                <a:solidFill>
                  <a:srgbClr val="FFFFFF"/>
                </a:solidFill>
              </a:defRPr>
            </a:lvl5pPr>
            <a:lvl6pPr marL="0" indent="0" algn="ctr">
              <a:spcBef>
                <a:spcPts val="0"/>
              </a:spcBef>
              <a:buNone/>
              <a:defRPr sz="1600" b="0">
                <a:solidFill>
                  <a:srgbClr val="FFFFFF"/>
                </a:solidFill>
              </a:defRPr>
            </a:lvl6pPr>
            <a:lvl7pPr marL="0" indent="0" algn="ctr">
              <a:spcBef>
                <a:spcPts val="0"/>
              </a:spcBef>
              <a:buNone/>
              <a:defRPr sz="1600" b="0">
                <a:solidFill>
                  <a:srgbClr val="FFFFFF"/>
                </a:solidFill>
              </a:defRPr>
            </a:lvl7pPr>
            <a:lvl8pPr marL="0" indent="0" algn="ctr">
              <a:spcBef>
                <a:spcPts val="0"/>
              </a:spcBef>
              <a:buNone/>
              <a:defRPr sz="1600" b="0">
                <a:solidFill>
                  <a:srgbClr val="FFFFFF"/>
                </a:solidFill>
              </a:defRPr>
            </a:lvl8pPr>
            <a:lvl9pPr marL="0" indent="0" algn="ctr">
              <a:spcBef>
                <a:spcPts val="0"/>
              </a:spcBef>
              <a:buNone/>
              <a:defRPr sz="1600" b="0">
                <a:solidFill>
                  <a:srgbClr val="FFFFFF"/>
                </a:solidFill>
              </a:defRPr>
            </a:lvl9pPr>
          </a:lstStyle>
          <a:p>
            <a:pPr lvl="0"/>
            <a:r>
              <a:rPr lang="en-US"/>
              <a:t>Click to edit Master text styles</a:t>
            </a:r>
          </a:p>
        </p:txBody>
      </p:sp>
      <p:sp>
        <p:nvSpPr>
          <p:cNvPr id="12" name="Title 3">
            <a:extLst>
              <a:ext uri="{FF2B5EF4-FFF2-40B4-BE49-F238E27FC236}">
                <a16:creationId xmlns:a16="http://schemas.microsoft.com/office/drawing/2014/main" id="{7229CF78-FD03-4D68-8B06-A070ACC258D5}"/>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
        <p:nvSpPr>
          <p:cNvPr id="11" name="Footer Placeholder 1">
            <a:extLst>
              <a:ext uri="{FF2B5EF4-FFF2-40B4-BE49-F238E27FC236}">
                <a16:creationId xmlns:a16="http://schemas.microsoft.com/office/drawing/2014/main" id="{F3E5A779-8138-44AD-8594-A3305B7734CF}"/>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13" name="Slide Number Placeholder 2">
            <a:extLst>
              <a:ext uri="{FF2B5EF4-FFF2-40B4-BE49-F238E27FC236}">
                <a16:creationId xmlns:a16="http://schemas.microsoft.com/office/drawing/2014/main" id="{C64B3573-DB9B-417D-84AB-8F4B046431B3}"/>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1793760250"/>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with Full Image - BH-H">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p:nvPr>
        </p:nvSpPr>
        <p:spPr>
          <a:xfrm>
            <a:off x="0" y="457200"/>
            <a:ext cx="12192000" cy="6400800"/>
          </a:xfrm>
          <a:prstGeom prst="rect">
            <a:avLst/>
          </a:prstGeom>
        </p:spPr>
        <p:txBody>
          <a:bodyPr anchor="ctr"/>
          <a:lstStyle>
            <a:lvl1pPr marL="0" indent="0" algn="ctr">
              <a:buNone/>
              <a:defRPr/>
            </a:lvl1pPr>
          </a:lstStyle>
          <a:p>
            <a:r>
              <a:rPr lang="en-US"/>
              <a:t>Click icon to add picture</a:t>
            </a:r>
          </a:p>
        </p:txBody>
      </p:sp>
      <p:sp>
        <p:nvSpPr>
          <p:cNvPr id="5" name="Title 3">
            <a:extLst>
              <a:ext uri="{FF2B5EF4-FFF2-40B4-BE49-F238E27FC236}">
                <a16:creationId xmlns:a16="http://schemas.microsoft.com/office/drawing/2014/main" id="{9EF93357-ACE0-401E-B673-E62DD3B4B614}"/>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
        <p:nvSpPr>
          <p:cNvPr id="6" name="Footer Placeholder 1">
            <a:extLst>
              <a:ext uri="{FF2B5EF4-FFF2-40B4-BE49-F238E27FC236}">
                <a16:creationId xmlns:a16="http://schemas.microsoft.com/office/drawing/2014/main" id="{422B1381-D1EC-4B1F-A760-D0DE414C1F94}"/>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7" name="Slide Number Placeholder 2">
            <a:extLst>
              <a:ext uri="{FF2B5EF4-FFF2-40B4-BE49-F238E27FC236}">
                <a16:creationId xmlns:a16="http://schemas.microsoft.com/office/drawing/2014/main" id="{387C637C-368D-4D98-8DB5-ECF98C4A6203}"/>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112171349"/>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with Image Band - BH-H">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28220791-D495-4D87-90C8-E922F6083CCD}"/>
              </a:ext>
            </a:extLst>
          </p:cNvPr>
          <p:cNvSpPr>
            <a:spLocks noGrp="1"/>
          </p:cNvSpPr>
          <p:nvPr>
            <p:ph type="pic" sz="quarter" idx="10"/>
          </p:nvPr>
        </p:nvSpPr>
        <p:spPr>
          <a:xfrm>
            <a:off x="0" y="1752600"/>
            <a:ext cx="12192000" cy="3378200"/>
          </a:xfrm>
          <a:prstGeom prst="rect">
            <a:avLst/>
          </a:prstGeom>
        </p:spPr>
        <p:txBody>
          <a:bodyPr anchor="ctr"/>
          <a:lstStyle>
            <a:lvl1pPr marL="0" indent="0" algn="ctr">
              <a:buNone/>
              <a:defRPr/>
            </a:lvl1pPr>
          </a:lstStyle>
          <a:p>
            <a:r>
              <a:rPr lang="en-US"/>
              <a:t>Click icon to add picture</a:t>
            </a:r>
          </a:p>
        </p:txBody>
      </p:sp>
      <p:sp>
        <p:nvSpPr>
          <p:cNvPr id="5" name="Footer Placeholder 1">
            <a:extLst>
              <a:ext uri="{FF2B5EF4-FFF2-40B4-BE49-F238E27FC236}">
                <a16:creationId xmlns:a16="http://schemas.microsoft.com/office/drawing/2014/main" id="{982ECDED-16BD-46CC-9E54-CE94F6377953}"/>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7" name="Slide Number Placeholder 2">
            <a:extLst>
              <a:ext uri="{FF2B5EF4-FFF2-40B4-BE49-F238E27FC236}">
                <a16:creationId xmlns:a16="http://schemas.microsoft.com/office/drawing/2014/main" id="{E5BC33B8-03C1-47C6-B7A6-54A669710B80}"/>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2983563412"/>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genda Slide - BH-H">
    <p:bg>
      <p:bgPr>
        <a:solidFill>
          <a:schemeClr val="bg1"/>
        </a:solidFill>
        <a:effectLst/>
      </p:bgPr>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2" name="Footer Placeholder 1">
            <a:extLst>
              <a:ext uri="{FF2B5EF4-FFF2-40B4-BE49-F238E27FC236}">
                <a16:creationId xmlns:a16="http://schemas.microsoft.com/office/drawing/2014/main" id="{D12832EA-CDD3-468B-986D-C2A74387AB5D}"/>
              </a:ext>
            </a:extLst>
          </p:cNvPr>
          <p:cNvSpPr>
            <a:spLocks noGrp="1"/>
          </p:cNvSpPr>
          <p:nvPr>
            <p:ph type="ftr" sz="quarter" idx="10"/>
          </p:nvPr>
        </p:nvSpPr>
        <p:spPr>
          <a:xfrm>
            <a:off x="1752600" y="6556248"/>
            <a:ext cx="2194560" cy="182880"/>
          </a:xfrm>
          <a:prstGeom prst="rect">
            <a:avLst/>
          </a:prstGeom>
        </p:spPr>
        <p:txBody>
          <a:bodyPr anchor="ctr"/>
          <a:lstStyle>
            <a:lvl1pPr>
              <a:defRPr sz="800">
                <a:solidFill>
                  <a:schemeClr val="accent2"/>
                </a:solidFill>
              </a:defRPr>
            </a:lvl1pPr>
          </a:lstStyle>
          <a:p>
            <a:pPr defTabSz="609555"/>
            <a:r>
              <a:rPr lang="en-US" dirty="0"/>
              <a:t>© 2022 NTT DATA, Inc. All rights reserved.</a:t>
            </a:r>
          </a:p>
        </p:txBody>
      </p:sp>
      <p:sp>
        <p:nvSpPr>
          <p:cNvPr id="3" name="Slide Number Placeholder 2">
            <a:extLst>
              <a:ext uri="{FF2B5EF4-FFF2-40B4-BE49-F238E27FC236}">
                <a16:creationId xmlns:a16="http://schemas.microsoft.com/office/drawing/2014/main" id="{094DD751-D7CE-4A02-94D3-1F2D41366F01}"/>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8" name="Content Placeholder 2">
            <a:extLst>
              <a:ext uri="{FF2B5EF4-FFF2-40B4-BE49-F238E27FC236}">
                <a16:creationId xmlns:a16="http://schemas.microsoft.com/office/drawing/2014/main" id="{16E4D8CF-0D05-45F7-8EE6-FF44BB9F9B97}"/>
              </a:ext>
            </a:extLst>
          </p:cNvPr>
          <p:cNvSpPr>
            <a:spLocks noGrp="1"/>
          </p:cNvSpPr>
          <p:nvPr>
            <p:ph idx="1"/>
          </p:nvPr>
        </p:nvSpPr>
        <p:spPr>
          <a:xfrm>
            <a:off x="3352800" y="1371600"/>
            <a:ext cx="8229600" cy="4495800"/>
          </a:xfrm>
          <a:prstGeom prst="rect">
            <a:avLst/>
          </a:prstGeom>
        </p:spPr>
        <p:txBody>
          <a:bodyPr/>
          <a:lstStyle>
            <a:lvl1pPr marL="457200" indent="-457200" algn="l" defTabSz="914400" rtl="0" eaLnBrk="1" latinLnBrk="0" hangingPunct="1">
              <a:lnSpc>
                <a:spcPct val="100000"/>
              </a:lnSpc>
              <a:buClr>
                <a:schemeClr val="bg2"/>
              </a:buClr>
              <a:buSzPct val="100000"/>
              <a:buFont typeface="+mj-lt"/>
              <a:buAutoNum type="arabicPeriod"/>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Title 3">
            <a:extLst>
              <a:ext uri="{FF2B5EF4-FFF2-40B4-BE49-F238E27FC236}">
                <a16:creationId xmlns:a16="http://schemas.microsoft.com/office/drawing/2014/main" id="{0BA10AE1-3D57-4205-BB6A-E3BB463E32A5}"/>
              </a:ext>
            </a:extLst>
          </p:cNvPr>
          <p:cNvSpPr>
            <a:spLocks noGrp="1"/>
          </p:cNvSpPr>
          <p:nvPr>
            <p:ph type="title" hasCustomPrompt="1"/>
          </p:nvPr>
        </p:nvSpPr>
        <p:spPr>
          <a:xfrm>
            <a:off x="304800" y="381000"/>
            <a:ext cx="11582400" cy="811284"/>
          </a:xfrm>
          <a:prstGeom prst="rect">
            <a:avLst/>
          </a:prstGeom>
        </p:spPr>
        <p:txBody>
          <a:bodyPr lIns="0" tIns="0" rIns="0" bIns="0" anchor="t" anchorCtr="0">
            <a:noAutofit/>
          </a:bodyPr>
          <a:lstStyle>
            <a:lvl1pPr marL="0" indent="0">
              <a:defRPr lang="en-US" dirty="0"/>
            </a:lvl1pPr>
          </a:lstStyle>
          <a:p>
            <a:r>
              <a:rPr lang="en-US" dirty="0"/>
              <a:t>[Title]</a:t>
            </a:r>
          </a:p>
        </p:txBody>
      </p:sp>
      <p:sp>
        <p:nvSpPr>
          <p:cNvPr id="12" name="Freeform 5">
            <a:extLst>
              <a:ext uri="{FF2B5EF4-FFF2-40B4-BE49-F238E27FC236}">
                <a16:creationId xmlns:a16="http://schemas.microsoft.com/office/drawing/2014/main" id="{6FD1BB08-7F92-4AC5-95F5-578AB569465F}"/>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6785C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521960362"/>
      </p:ext>
    </p:extLst>
  </p:cSld>
  <p:clrMapOvr>
    <a:masterClrMapping/>
  </p:clrMapOvr>
  <p:extLst>
    <p:ext uri="{DCECCB84-F9BA-43D5-87BE-67443E8EF086}">
      <p15:sldGuideLst xmlns:p15="http://schemas.microsoft.com/office/powerpoint/2012/main">
        <p15:guide id="1" pos="3840">
          <p15:clr>
            <a:srgbClr val="FBAE40"/>
          </p15:clr>
        </p15:guide>
        <p15:guide id="2" pos="192">
          <p15:clr>
            <a:srgbClr val="FBAE40"/>
          </p15:clr>
        </p15:guide>
        <p15:guide id="3" pos="74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Human Agenda Slide - BH-H">
    <p:bg>
      <p:bgPr>
        <a:solidFill>
          <a:schemeClr val="accent2"/>
        </a:solidFill>
        <a:effectLst/>
      </p:bgPr>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17" name="Content Placeholder 2">
            <a:extLst>
              <a:ext uri="{FF2B5EF4-FFF2-40B4-BE49-F238E27FC236}">
                <a16:creationId xmlns:a16="http://schemas.microsoft.com/office/drawing/2014/main" id="{A97DDC82-36D5-4738-989D-30338EA824B8}"/>
              </a:ext>
            </a:extLst>
          </p:cNvPr>
          <p:cNvSpPr>
            <a:spLocks noGrp="1"/>
          </p:cNvSpPr>
          <p:nvPr>
            <p:ph idx="1"/>
          </p:nvPr>
        </p:nvSpPr>
        <p:spPr>
          <a:xfrm>
            <a:off x="3352800" y="1371600"/>
            <a:ext cx="8153400" cy="4800600"/>
          </a:xfrm>
          <a:prstGeom prst="rect">
            <a:avLst/>
          </a:prstGeom>
        </p:spPr>
        <p:txBody>
          <a:bodyPr/>
          <a:lstStyle>
            <a:lvl1pPr marL="457200" indent="-457200" algn="l" defTabSz="914400" rtl="0" eaLnBrk="1" latinLnBrk="0" hangingPunct="1">
              <a:lnSpc>
                <a:spcPct val="100000"/>
              </a:lnSpc>
              <a:buClr>
                <a:schemeClr val="bg1"/>
              </a:buClr>
              <a:buSzPct val="100000"/>
              <a:buFont typeface="+mj-lt"/>
              <a:buAutoNum type="arabicPeriod"/>
              <a:defRPr lang="en-US" sz="2000" kern="1200" dirty="0" smtClean="0">
                <a:solidFill>
                  <a:schemeClr val="bg1"/>
                </a:solidFill>
                <a:latin typeface="+mn-lt"/>
                <a:ea typeface="+mn-ea"/>
                <a:cs typeface="+mn-cs"/>
              </a:defRPr>
            </a:lvl1pPr>
            <a:lvl2pPr marL="910099" indent="-300543" algn="l" defTabSz="914400" rtl="0" eaLnBrk="1" latinLnBrk="0" hangingPunct="1">
              <a:lnSpc>
                <a:spcPct val="100000"/>
              </a:lnSpc>
              <a:buClr>
                <a:schemeClr val="bg1"/>
              </a:buClr>
              <a:buSzPct val="100000"/>
              <a:buFont typeface="Arial" panose="020B0604020202020204" pitchFamily="34" charset="0"/>
              <a:buChar char="»"/>
              <a:defRPr lang="en-US" sz="2000" kern="1200" dirty="0" smtClean="0">
                <a:solidFill>
                  <a:schemeClr val="bg1"/>
                </a:solidFill>
                <a:latin typeface="+mn-lt"/>
                <a:ea typeface="+mn-ea"/>
                <a:cs typeface="+mn-cs"/>
              </a:defRPr>
            </a:lvl2pPr>
            <a:lvl3pPr algn="l" defTabSz="914400" rtl="0" eaLnBrk="1" latinLnBrk="0" hangingPunct="1">
              <a:lnSpc>
                <a:spcPct val="100000"/>
              </a:lnSpc>
              <a:buClr>
                <a:schemeClr val="bg1"/>
              </a:buClr>
              <a:buSzPct val="100000"/>
              <a:defRPr lang="en-US" sz="2000" kern="1200" dirty="0" smtClean="0">
                <a:solidFill>
                  <a:schemeClr val="bg1"/>
                </a:solidFill>
                <a:latin typeface="+mn-lt"/>
                <a:ea typeface="+mn-ea"/>
                <a:cs typeface="+mn-cs"/>
              </a:defRPr>
            </a:lvl3pPr>
            <a:lvl4pPr marL="2059363" indent="-230701" algn="l" defTabSz="914400" rtl="0" eaLnBrk="1" latinLnBrk="0" hangingPunct="1">
              <a:lnSpc>
                <a:spcPct val="100000"/>
              </a:lnSpc>
              <a:buClr>
                <a:schemeClr val="bg1"/>
              </a:buClr>
              <a:buSzPct val="100000"/>
              <a:buFont typeface="Arial" panose="020B0604020202020204" pitchFamily="34" charset="0"/>
              <a:buChar char="»"/>
              <a:defRPr kumimoji="1" lang="en-US" sz="2000" kern="1200" dirty="0" smtClean="0">
                <a:solidFill>
                  <a:schemeClr val="bg1"/>
                </a:solidFill>
                <a:latin typeface="+mn-lt"/>
                <a:ea typeface="+mn-ea"/>
                <a:cs typeface="+mn-cs"/>
              </a:defRPr>
            </a:lvl4pPr>
            <a:lvl5pPr marL="2666800" indent="-228584" algn="l" defTabSz="914400" rtl="0" eaLnBrk="1" latinLnBrk="0" hangingPunct="1">
              <a:lnSpc>
                <a:spcPct val="100000"/>
              </a:lnSpc>
              <a:buClr>
                <a:schemeClr val="bg1"/>
              </a:buClr>
              <a:buSzPct val="100000"/>
              <a:buFont typeface="Arial" panose="020B0604020202020204" pitchFamily="34" charset="0"/>
              <a:buChar char="•"/>
              <a:defRPr sz="2000" kern="1200" dirty="0">
                <a:solidFill>
                  <a:schemeClr val="bg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Footer Placeholder 1">
            <a:extLst>
              <a:ext uri="{FF2B5EF4-FFF2-40B4-BE49-F238E27FC236}">
                <a16:creationId xmlns:a16="http://schemas.microsoft.com/office/drawing/2014/main" id="{D12832EA-CDD3-468B-986D-C2A74387AB5D}"/>
              </a:ext>
            </a:extLst>
          </p:cNvPr>
          <p:cNvSpPr>
            <a:spLocks noGrp="1"/>
          </p:cNvSpPr>
          <p:nvPr>
            <p:ph type="ftr" sz="quarter" idx="10"/>
          </p:nvPr>
        </p:nvSpPr>
        <p:spPr>
          <a:xfrm>
            <a:off x="1752600" y="6556248"/>
            <a:ext cx="3017520" cy="182880"/>
          </a:xfrm>
          <a:prstGeom prst="rect">
            <a:avLst/>
          </a:prstGeom>
        </p:spPr>
        <p:txBody>
          <a:bodyPr anchor="ctr"/>
          <a:lstStyle>
            <a:lvl1pPr>
              <a:defRPr sz="800">
                <a:solidFill>
                  <a:schemeClr val="bg1"/>
                </a:solidFill>
              </a:defRPr>
            </a:lvl1pPr>
          </a:lstStyle>
          <a:p>
            <a:pPr defTabSz="609555"/>
            <a:r>
              <a:rPr lang="en-US" dirty="0"/>
              <a:t>© 2022 NTT DATA, Inc. All rights reserved.</a:t>
            </a:r>
          </a:p>
        </p:txBody>
      </p:sp>
      <p:sp>
        <p:nvSpPr>
          <p:cNvPr id="3" name="Slide Number Placeholder 2">
            <a:extLst>
              <a:ext uri="{FF2B5EF4-FFF2-40B4-BE49-F238E27FC236}">
                <a16:creationId xmlns:a16="http://schemas.microsoft.com/office/drawing/2014/main" id="{094DD751-D7CE-4A02-94D3-1F2D41366F01}"/>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itle 3">
            <a:extLst>
              <a:ext uri="{FF2B5EF4-FFF2-40B4-BE49-F238E27FC236}">
                <a16:creationId xmlns:a16="http://schemas.microsoft.com/office/drawing/2014/main" id="{1084B5D6-E13F-49DD-9723-965CD01789C5}"/>
              </a:ext>
            </a:extLst>
          </p:cNvPr>
          <p:cNvSpPr>
            <a:spLocks noGrp="1"/>
          </p:cNvSpPr>
          <p:nvPr>
            <p:ph type="title" hasCustomPrompt="1"/>
          </p:nvPr>
        </p:nvSpPr>
        <p:spPr>
          <a:xfrm>
            <a:off x="304800" y="381000"/>
            <a:ext cx="11582400" cy="811284"/>
          </a:xfrm>
          <a:prstGeom prst="rect">
            <a:avLst/>
          </a:prstGeom>
        </p:spPr>
        <p:txBody>
          <a:bodyPr lIns="0" tIns="0" rIns="0" bIns="0" anchor="t" anchorCtr="0">
            <a:noAutofit/>
          </a:bodyPr>
          <a:lstStyle>
            <a:lvl1pPr marL="0" indent="0">
              <a:defRPr lang="en-US" dirty="0">
                <a:solidFill>
                  <a:schemeClr val="bg1"/>
                </a:solidFill>
              </a:defRPr>
            </a:lvl1pPr>
          </a:lstStyle>
          <a:p>
            <a:r>
              <a:rPr lang="en-US" dirty="0"/>
              <a:t>[Title]</a:t>
            </a:r>
          </a:p>
        </p:txBody>
      </p:sp>
      <p:sp>
        <p:nvSpPr>
          <p:cNvPr id="8" name="Freeform 5">
            <a:extLst>
              <a:ext uri="{FF2B5EF4-FFF2-40B4-BE49-F238E27FC236}">
                <a16:creationId xmlns:a16="http://schemas.microsoft.com/office/drawing/2014/main" id="{FC4CCBF6-B1C3-46CC-A9D2-020E4383864E}"/>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51900705"/>
      </p:ext>
    </p:extLst>
  </p:cSld>
  <p:clrMapOvr>
    <a:masterClrMapping/>
  </p:clrMapOvr>
  <p:extLst>
    <p:ext uri="{DCECCB84-F9BA-43D5-87BE-67443E8EF086}">
      <p15:sldGuideLst xmlns:p15="http://schemas.microsoft.com/office/powerpoint/2012/main">
        <p15:guide id="1" pos="3840">
          <p15:clr>
            <a:srgbClr val="FBAE40"/>
          </p15:clr>
        </p15:guide>
        <p15:guide id="2" pos="192">
          <p15:clr>
            <a:srgbClr val="FBAE40"/>
          </p15:clr>
        </p15:guide>
        <p15:guide id="3" pos="748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s - BH-H">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9FEE01-6D38-4AFF-8E39-8403A0C9ED3A}"/>
              </a:ext>
            </a:extLst>
          </p:cNvPr>
          <p:cNvSpPr>
            <a:spLocks noGrp="1"/>
          </p:cNvSpPr>
          <p:nvPr>
            <p:ph idx="1"/>
          </p:nvPr>
        </p:nvSpPr>
        <p:spPr>
          <a:xfrm>
            <a:off x="304800" y="1447800"/>
            <a:ext cx="11582400" cy="477012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Footer Placeholder 1">
            <a:extLst>
              <a:ext uri="{FF2B5EF4-FFF2-40B4-BE49-F238E27FC236}">
                <a16:creationId xmlns:a16="http://schemas.microsoft.com/office/drawing/2014/main" id="{50BA91AD-94D7-45DB-9DC0-AA0B54CD690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2022 NTT DATA, Inc. All rights reserved.</a:t>
            </a:r>
          </a:p>
        </p:txBody>
      </p:sp>
      <p:sp>
        <p:nvSpPr>
          <p:cNvPr id="3" name="Slide Number Placeholder 2">
            <a:extLst>
              <a:ext uri="{FF2B5EF4-FFF2-40B4-BE49-F238E27FC236}">
                <a16:creationId xmlns:a16="http://schemas.microsoft.com/office/drawing/2014/main" id="{D2875DB9-62CF-4691-983F-E0B1CA6CEBD8}"/>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7" name="Title 3">
            <a:extLst>
              <a:ext uri="{FF2B5EF4-FFF2-40B4-BE49-F238E27FC236}">
                <a16:creationId xmlns:a16="http://schemas.microsoft.com/office/drawing/2014/main" id="{C2FECC32-09FA-4F0A-99B9-53FF86115D02}"/>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Tree>
    <p:extLst>
      <p:ext uri="{BB962C8B-B14F-4D97-AF65-F5344CB8AC3E}">
        <p14:creationId xmlns:p14="http://schemas.microsoft.com/office/powerpoint/2010/main" val="988331899"/>
      </p:ext>
    </p:extLst>
  </p:cSld>
  <p:clrMapOvr>
    <a:masterClrMapping/>
  </p:clrMapOvr>
  <p:extLst>
    <p:ext uri="{DCECCB84-F9BA-43D5-87BE-67443E8EF086}">
      <p15:sldGuideLst xmlns:p15="http://schemas.microsoft.com/office/powerpoint/2012/main">
        <p15:guide id="1" orient="horz" pos="912">
          <p15:clr>
            <a:srgbClr val="FBAE40"/>
          </p15:clr>
        </p15:guide>
        <p15:guide id="2" pos="3840">
          <p15:clr>
            <a:srgbClr val="FBAE40"/>
          </p15:clr>
        </p15:guide>
        <p15:guide id="3" pos="192">
          <p15:clr>
            <a:srgbClr val="FBAE40"/>
          </p15:clr>
        </p15:guide>
        <p15:guide id="4" pos="7488">
          <p15:clr>
            <a:srgbClr val="FBAE40"/>
          </p15:clr>
        </p15:guide>
        <p15:guide id="5" orient="horz" pos="28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2 Column - BH-H">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D32AD7-4EC4-4336-8E66-DAF3CD63E129}"/>
              </a:ext>
            </a:extLst>
          </p:cNvPr>
          <p:cNvCxnSpPr>
            <a:cxnSpLocks/>
          </p:cNvCxnSpPr>
          <p:nvPr userDrawn="1"/>
        </p:nvCxnSpPr>
        <p:spPr>
          <a:xfrm>
            <a:off x="6094413"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9A3F0FF2-9D07-4173-8901-D515EA8C808F}"/>
              </a:ext>
            </a:extLst>
          </p:cNvPr>
          <p:cNvSpPr>
            <a:spLocks noGrp="1"/>
          </p:cNvSpPr>
          <p:nvPr>
            <p:ph idx="1"/>
          </p:nvPr>
        </p:nvSpPr>
        <p:spPr>
          <a:xfrm>
            <a:off x="457201" y="1447800"/>
            <a:ext cx="5410200" cy="4953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Content Placeholder 2">
            <a:extLst>
              <a:ext uri="{FF2B5EF4-FFF2-40B4-BE49-F238E27FC236}">
                <a16:creationId xmlns:a16="http://schemas.microsoft.com/office/drawing/2014/main" id="{A5085B24-6983-47FE-AA4D-FD610A3D3BE7}"/>
              </a:ext>
            </a:extLst>
          </p:cNvPr>
          <p:cNvSpPr>
            <a:spLocks noGrp="1"/>
          </p:cNvSpPr>
          <p:nvPr>
            <p:ph idx="11"/>
          </p:nvPr>
        </p:nvSpPr>
        <p:spPr>
          <a:xfrm>
            <a:off x="6321426" y="1447800"/>
            <a:ext cx="5413362" cy="4953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itle 3">
            <a:extLst>
              <a:ext uri="{FF2B5EF4-FFF2-40B4-BE49-F238E27FC236}">
                <a16:creationId xmlns:a16="http://schemas.microsoft.com/office/drawing/2014/main" id="{5135ECDE-9650-420F-B887-80D8299F5C67}"/>
              </a:ext>
            </a:extLst>
          </p:cNvPr>
          <p:cNvSpPr>
            <a:spLocks noGrp="1"/>
          </p:cNvSpPr>
          <p:nvPr>
            <p:ph type="title" hasCustomPrompt="1"/>
          </p:nvPr>
        </p:nvSpPr>
        <p:spPr>
          <a:xfrm>
            <a:off x="304800" y="640080"/>
            <a:ext cx="11582399" cy="552204"/>
          </a:xfrm>
          <a:prstGeom prst="rect">
            <a:avLst/>
          </a:prstGeom>
        </p:spPr>
        <p:txBody>
          <a:bodyPr lIns="0" tIns="0" rIns="0" bIns="0" anchor="t" anchorCtr="0"/>
          <a:lstStyle>
            <a:lvl1pPr marL="0" indent="0">
              <a:defRPr lang="en-US" dirty="0"/>
            </a:lvl1pPr>
          </a:lstStyle>
          <a:p>
            <a:r>
              <a:rPr lang="en-US" dirty="0"/>
              <a:t>[Title]</a:t>
            </a:r>
          </a:p>
        </p:txBody>
      </p:sp>
      <p:sp>
        <p:nvSpPr>
          <p:cNvPr id="8" name="Footer Placeholder 1">
            <a:extLst>
              <a:ext uri="{FF2B5EF4-FFF2-40B4-BE49-F238E27FC236}">
                <a16:creationId xmlns:a16="http://schemas.microsoft.com/office/drawing/2014/main" id="{C28CFF88-D122-4C72-90AF-98AEC7B19CF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2022 NTT DATA, Inc. All rights reserved.</a:t>
            </a:r>
          </a:p>
        </p:txBody>
      </p:sp>
      <p:sp>
        <p:nvSpPr>
          <p:cNvPr id="9" name="Slide Number Placeholder 2">
            <a:extLst>
              <a:ext uri="{FF2B5EF4-FFF2-40B4-BE49-F238E27FC236}">
                <a16:creationId xmlns:a16="http://schemas.microsoft.com/office/drawing/2014/main" id="{A4634491-90BC-4AE1-BB5A-332230E4AAF1}"/>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3220927603"/>
      </p:ext>
    </p:extLst>
  </p:cSld>
  <p:clrMapOvr>
    <a:masterClrMapping/>
  </p:clrMapOvr>
  <p:extLst>
    <p:ext uri="{DCECCB84-F9BA-43D5-87BE-67443E8EF086}">
      <p15:sldGuideLst xmlns:p15="http://schemas.microsoft.com/office/powerpoint/2012/main">
        <p15:guide id="1" orient="horz" pos="912">
          <p15:clr>
            <a:srgbClr val="FBAE40"/>
          </p15:clr>
        </p15:guide>
        <p15:guide id="2" pos="3840">
          <p15:clr>
            <a:srgbClr val="FBAE40"/>
          </p15:clr>
        </p15:guide>
        <p15:guide id="3" pos="192">
          <p15:clr>
            <a:srgbClr val="FBAE40"/>
          </p15:clr>
        </p15:guide>
        <p15:guide id="4" pos="74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s - BH-H">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9FEE01-6D38-4AFF-8E39-8403A0C9ED3A}"/>
              </a:ext>
            </a:extLst>
          </p:cNvPr>
          <p:cNvSpPr>
            <a:spLocks noGrp="1"/>
          </p:cNvSpPr>
          <p:nvPr>
            <p:ph idx="1"/>
          </p:nvPr>
        </p:nvSpPr>
        <p:spPr>
          <a:xfrm>
            <a:off x="304800" y="1447800"/>
            <a:ext cx="11582400" cy="477012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Footer Placeholder 1">
            <a:extLst>
              <a:ext uri="{FF2B5EF4-FFF2-40B4-BE49-F238E27FC236}">
                <a16:creationId xmlns:a16="http://schemas.microsoft.com/office/drawing/2014/main" id="{50BA91AD-94D7-45DB-9DC0-AA0B54CD690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3" name="Slide Number Placeholder 2">
            <a:extLst>
              <a:ext uri="{FF2B5EF4-FFF2-40B4-BE49-F238E27FC236}">
                <a16:creationId xmlns:a16="http://schemas.microsoft.com/office/drawing/2014/main" id="{D2875DB9-62CF-4691-983F-E0B1CA6CEBD8}"/>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7" name="Title 3">
            <a:extLst>
              <a:ext uri="{FF2B5EF4-FFF2-40B4-BE49-F238E27FC236}">
                <a16:creationId xmlns:a16="http://schemas.microsoft.com/office/drawing/2014/main" id="{C2FECC32-09FA-4F0A-99B9-53FF86115D02}"/>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Tree>
    <p:extLst>
      <p:ext uri="{BB962C8B-B14F-4D97-AF65-F5344CB8AC3E}">
        <p14:creationId xmlns:p14="http://schemas.microsoft.com/office/powerpoint/2010/main" val="2714189940"/>
      </p:ext>
    </p:extLst>
  </p:cSld>
  <p:clrMapOvr>
    <a:masterClrMapping/>
  </p:clrMapOvr>
  <p:extLst>
    <p:ext uri="{DCECCB84-F9BA-43D5-87BE-67443E8EF086}">
      <p15:sldGuideLst xmlns:p15="http://schemas.microsoft.com/office/powerpoint/2012/main">
        <p15:guide id="1" orient="horz" pos="912">
          <p15:clr>
            <a:srgbClr val="FBAE40"/>
          </p15:clr>
        </p15:guide>
        <p15:guide id="2" pos="3840" userDrawn="1">
          <p15:clr>
            <a:srgbClr val="FBAE40"/>
          </p15:clr>
        </p15:guide>
        <p15:guide id="3" pos="192" userDrawn="1">
          <p15:clr>
            <a:srgbClr val="FBAE40"/>
          </p15:clr>
        </p15:guide>
        <p15:guide id="4" pos="7488" userDrawn="1">
          <p15:clr>
            <a:srgbClr val="FBAE40"/>
          </p15:clr>
        </p15:guide>
        <p15:guide id="5" orient="horz" pos="28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3 Column - BH-H">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A4AC4E7-4E1D-4EEA-B383-BA8B1F15F772}"/>
              </a:ext>
            </a:extLst>
          </p:cNvPr>
          <p:cNvSpPr>
            <a:spLocks noGrp="1"/>
          </p:cNvSpPr>
          <p:nvPr>
            <p:ph idx="1"/>
          </p:nvPr>
        </p:nvSpPr>
        <p:spPr>
          <a:xfrm>
            <a:off x="457199"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cxnSp>
        <p:nvCxnSpPr>
          <p:cNvPr id="10" name="Straight Connector 9">
            <a:extLst>
              <a:ext uri="{FF2B5EF4-FFF2-40B4-BE49-F238E27FC236}">
                <a16:creationId xmlns:a16="http://schemas.microsoft.com/office/drawing/2014/main" id="{153D318D-5BC0-4FD7-84F6-570AAD7A014D}"/>
              </a:ext>
            </a:extLst>
          </p:cNvPr>
          <p:cNvCxnSpPr>
            <a:cxnSpLocks/>
          </p:cNvCxnSpPr>
          <p:nvPr userDrawn="1"/>
        </p:nvCxnSpPr>
        <p:spPr>
          <a:xfrm>
            <a:off x="4184986"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893623-AAB5-4C02-BC15-F45AA3A235AA}"/>
              </a:ext>
            </a:extLst>
          </p:cNvPr>
          <p:cNvCxnSpPr>
            <a:cxnSpLocks/>
          </p:cNvCxnSpPr>
          <p:nvPr userDrawn="1"/>
        </p:nvCxnSpPr>
        <p:spPr>
          <a:xfrm>
            <a:off x="8007007"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767CBE20-A9B1-4A35-83D8-A73BEBC38B23}"/>
              </a:ext>
            </a:extLst>
          </p:cNvPr>
          <p:cNvSpPr>
            <a:spLocks noGrp="1"/>
          </p:cNvSpPr>
          <p:nvPr>
            <p:ph type="title" hasCustomPrompt="1"/>
          </p:nvPr>
        </p:nvSpPr>
        <p:spPr>
          <a:xfrm>
            <a:off x="304800" y="640080"/>
            <a:ext cx="11582393" cy="552204"/>
          </a:xfrm>
          <a:prstGeom prst="rect">
            <a:avLst/>
          </a:prstGeom>
        </p:spPr>
        <p:txBody>
          <a:bodyPr lIns="0" tIns="0" rIns="0" bIns="0" anchor="t" anchorCtr="0"/>
          <a:lstStyle>
            <a:lvl1pPr marL="0" indent="0">
              <a:defRPr lang="en-US" dirty="0"/>
            </a:lvl1pPr>
          </a:lstStyle>
          <a:p>
            <a:r>
              <a:rPr lang="en-US" dirty="0"/>
              <a:t>[Title]</a:t>
            </a:r>
          </a:p>
        </p:txBody>
      </p:sp>
      <p:sp>
        <p:nvSpPr>
          <p:cNvPr id="14" name="Footer Placeholder 1">
            <a:extLst>
              <a:ext uri="{FF2B5EF4-FFF2-40B4-BE49-F238E27FC236}">
                <a16:creationId xmlns:a16="http://schemas.microsoft.com/office/drawing/2014/main" id="{53B5A437-9046-4D9A-B9A8-6545E19F54E3}"/>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2022 NTT DATA, Inc. All rights reserved.</a:t>
            </a:r>
          </a:p>
        </p:txBody>
      </p:sp>
      <p:sp>
        <p:nvSpPr>
          <p:cNvPr id="15" name="Slide Number Placeholder 2">
            <a:extLst>
              <a:ext uri="{FF2B5EF4-FFF2-40B4-BE49-F238E27FC236}">
                <a16:creationId xmlns:a16="http://schemas.microsoft.com/office/drawing/2014/main" id="{B101C1CC-2FB9-44F0-AA12-C9ED76564408}"/>
              </a:ext>
            </a:extLst>
          </p:cNvPr>
          <p:cNvSpPr>
            <a:spLocks noGrp="1"/>
          </p:cNvSpPr>
          <p:nvPr>
            <p:ph type="sldNum" sz="quarter" idx="13"/>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17" name="Content Placeholder 2">
            <a:extLst>
              <a:ext uri="{FF2B5EF4-FFF2-40B4-BE49-F238E27FC236}">
                <a16:creationId xmlns:a16="http://schemas.microsoft.com/office/drawing/2014/main" id="{5D0EF105-BA09-4670-B8E9-4C9C082BED03}"/>
              </a:ext>
            </a:extLst>
          </p:cNvPr>
          <p:cNvSpPr>
            <a:spLocks noGrp="1"/>
          </p:cNvSpPr>
          <p:nvPr>
            <p:ph idx="14"/>
          </p:nvPr>
        </p:nvSpPr>
        <p:spPr>
          <a:xfrm>
            <a:off x="4279220"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8" name="Content Placeholder 2">
            <a:extLst>
              <a:ext uri="{FF2B5EF4-FFF2-40B4-BE49-F238E27FC236}">
                <a16:creationId xmlns:a16="http://schemas.microsoft.com/office/drawing/2014/main" id="{8C807397-FCCB-47FB-AD0D-F4EF80200F39}"/>
              </a:ext>
            </a:extLst>
          </p:cNvPr>
          <p:cNvSpPr>
            <a:spLocks noGrp="1"/>
          </p:cNvSpPr>
          <p:nvPr>
            <p:ph idx="15"/>
          </p:nvPr>
        </p:nvSpPr>
        <p:spPr>
          <a:xfrm>
            <a:off x="8101242"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2032988637"/>
      </p:ext>
    </p:extLst>
  </p:cSld>
  <p:clrMapOvr>
    <a:masterClrMapping/>
  </p:clrMapOvr>
  <p:extLst>
    <p:ext uri="{DCECCB84-F9BA-43D5-87BE-67443E8EF086}">
      <p15:sldGuideLst xmlns:p15="http://schemas.microsoft.com/office/powerpoint/2012/main">
        <p15:guide id="1" orient="horz" pos="912">
          <p15:clr>
            <a:srgbClr val="FBAE40"/>
          </p15:clr>
        </p15:guide>
        <p15:guide id="2" pos="3840">
          <p15:clr>
            <a:srgbClr val="FBAE40"/>
          </p15:clr>
        </p15:guide>
        <p15:guide id="3" pos="7488">
          <p15:clr>
            <a:srgbClr val="FBAE40"/>
          </p15:clr>
        </p15:guide>
        <p15:guide id="4" pos="19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3 Horiz Column - BH-H">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D1B004D-3DA5-4FB1-86C3-AEE8370F2FDB}"/>
              </a:ext>
            </a:extLst>
          </p:cNvPr>
          <p:cNvCxnSpPr>
            <a:cxnSpLocks/>
          </p:cNvCxnSpPr>
          <p:nvPr userDrawn="1"/>
        </p:nvCxnSpPr>
        <p:spPr>
          <a:xfrm>
            <a:off x="446181" y="2955131"/>
            <a:ext cx="11282172" cy="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C906EE-1306-469E-9B3A-03111095D817}"/>
              </a:ext>
            </a:extLst>
          </p:cNvPr>
          <p:cNvCxnSpPr>
            <a:cxnSpLocks/>
          </p:cNvCxnSpPr>
          <p:nvPr userDrawn="1"/>
        </p:nvCxnSpPr>
        <p:spPr>
          <a:xfrm>
            <a:off x="446181" y="4591845"/>
            <a:ext cx="11282172" cy="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8B054C7E-EC6C-4C07-AE9B-BE8CF5827384}"/>
              </a:ext>
            </a:extLst>
          </p:cNvPr>
          <p:cNvSpPr>
            <a:spLocks noGrp="1"/>
          </p:cNvSpPr>
          <p:nvPr>
            <p:ph sz="half" idx="1"/>
          </p:nvPr>
        </p:nvSpPr>
        <p:spPr>
          <a:xfrm>
            <a:off x="457200" y="1447800"/>
            <a:ext cx="11277600" cy="1377948"/>
          </a:xfrm>
          <a:prstGeom prst="rect">
            <a:avLst/>
          </a:prstGeom>
        </p:spPr>
        <p:txBody>
          <a:bodyPr lIns="0" rIns="0" anchor="ctr"/>
          <a:lstStyle>
            <a:lvl1pPr marL="225425" indent="-225425"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p:txBody>
      </p:sp>
      <p:sp>
        <p:nvSpPr>
          <p:cNvPr id="22" name="Content Placeholder 2">
            <a:extLst>
              <a:ext uri="{FF2B5EF4-FFF2-40B4-BE49-F238E27FC236}">
                <a16:creationId xmlns:a16="http://schemas.microsoft.com/office/drawing/2014/main" id="{AE00503B-625A-40D6-A09F-268AABD4BA0D}"/>
              </a:ext>
            </a:extLst>
          </p:cNvPr>
          <p:cNvSpPr>
            <a:spLocks noGrp="1"/>
          </p:cNvSpPr>
          <p:nvPr>
            <p:ph sz="half" idx="10"/>
          </p:nvPr>
        </p:nvSpPr>
        <p:spPr>
          <a:xfrm>
            <a:off x="469743" y="3084514"/>
            <a:ext cx="11277600" cy="1377948"/>
          </a:xfrm>
          <a:prstGeom prst="rect">
            <a:avLst/>
          </a:prstGeom>
        </p:spPr>
        <p:txBody>
          <a:bodyPr lIns="0" rIns="0"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62085E28-D41A-4AB4-A103-F6E2760E09CD}"/>
              </a:ext>
            </a:extLst>
          </p:cNvPr>
          <p:cNvSpPr>
            <a:spLocks noGrp="1"/>
          </p:cNvSpPr>
          <p:nvPr>
            <p:ph sz="half" idx="11"/>
          </p:nvPr>
        </p:nvSpPr>
        <p:spPr>
          <a:xfrm>
            <a:off x="457200" y="4721227"/>
            <a:ext cx="11277600" cy="1377948"/>
          </a:xfrm>
          <a:prstGeom prst="rect">
            <a:avLst/>
          </a:prstGeom>
        </p:spPr>
        <p:txBody>
          <a:bodyPr lIns="0" rIns="0"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12" name="Title 3">
            <a:extLst>
              <a:ext uri="{FF2B5EF4-FFF2-40B4-BE49-F238E27FC236}">
                <a16:creationId xmlns:a16="http://schemas.microsoft.com/office/drawing/2014/main" id="{DD620418-EEB2-4760-B008-A8F072EDD22B}"/>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
        <p:nvSpPr>
          <p:cNvPr id="10" name="Footer Placeholder 1">
            <a:extLst>
              <a:ext uri="{FF2B5EF4-FFF2-40B4-BE49-F238E27FC236}">
                <a16:creationId xmlns:a16="http://schemas.microsoft.com/office/drawing/2014/main" id="{39B2C728-A5A1-4484-A619-4E9E480843EA}"/>
              </a:ext>
            </a:extLst>
          </p:cNvPr>
          <p:cNvSpPr>
            <a:spLocks noGrp="1"/>
          </p:cNvSpPr>
          <p:nvPr>
            <p:ph type="ftr" sz="quarter" idx="12"/>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2022 NTT DATA, Inc. All rights reserved.</a:t>
            </a:r>
          </a:p>
        </p:txBody>
      </p:sp>
      <p:sp>
        <p:nvSpPr>
          <p:cNvPr id="11" name="Slide Number Placeholder 2">
            <a:extLst>
              <a:ext uri="{FF2B5EF4-FFF2-40B4-BE49-F238E27FC236}">
                <a16:creationId xmlns:a16="http://schemas.microsoft.com/office/drawing/2014/main" id="{EB014FE1-F0E6-4EE1-923A-906D66CBAB52}"/>
              </a:ext>
            </a:extLst>
          </p:cNvPr>
          <p:cNvSpPr>
            <a:spLocks noGrp="1"/>
          </p:cNvSpPr>
          <p:nvPr>
            <p:ph type="sldNum" sz="quarter" idx="13"/>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4026481613"/>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guide id="4" orient="horz" pos="912">
          <p15:clr>
            <a:srgbClr val="FBAE40"/>
          </p15:clr>
        </p15:guide>
        <p15:guide id="5" orient="horz"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w/Subtitle and Contents - BH-H">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C3BFEB-E3E2-40B7-A253-8DF9A4ADA8FA}"/>
              </a:ext>
            </a:extLst>
          </p:cNvPr>
          <p:cNvSpPr>
            <a:spLocks noGrp="1"/>
          </p:cNvSpPr>
          <p:nvPr>
            <p:ph type="body" sz="quarter" idx="12" hasCustomPrompt="1"/>
          </p:nvPr>
        </p:nvSpPr>
        <p:spPr>
          <a:xfrm>
            <a:off x="304800" y="1347732"/>
            <a:ext cx="11582400" cy="404868"/>
          </a:xfrm>
          <a:prstGeom prst="rect">
            <a:avLst/>
          </a:prstGeom>
        </p:spPr>
        <p:txBody>
          <a:bodyPr lIns="0" rIns="0" anchor="t" anchorCtr="0"/>
          <a:lstStyle>
            <a:lvl1pPr marL="0" indent="0">
              <a:spcBef>
                <a:spcPts val="0"/>
              </a:spcBef>
              <a:buNone/>
              <a:defRPr sz="2000"/>
            </a:lvl1pPr>
          </a:lstStyle>
          <a:p>
            <a:pPr lvl="0"/>
            <a:r>
              <a:rPr lang="en-US" dirty="0"/>
              <a:t>[Subtitle]</a:t>
            </a:r>
          </a:p>
        </p:txBody>
      </p:sp>
      <p:sp>
        <p:nvSpPr>
          <p:cNvPr id="6" name="Content Placeholder 2">
            <a:extLst>
              <a:ext uri="{FF2B5EF4-FFF2-40B4-BE49-F238E27FC236}">
                <a16:creationId xmlns:a16="http://schemas.microsoft.com/office/drawing/2014/main" id="{0162BD97-CE5D-4353-8684-0E76CAC1F56F}"/>
              </a:ext>
            </a:extLst>
          </p:cNvPr>
          <p:cNvSpPr>
            <a:spLocks noGrp="1"/>
          </p:cNvSpPr>
          <p:nvPr>
            <p:ph idx="1"/>
          </p:nvPr>
        </p:nvSpPr>
        <p:spPr>
          <a:xfrm>
            <a:off x="304800" y="1828800"/>
            <a:ext cx="11582400" cy="4572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0" name="Title 3">
            <a:extLst>
              <a:ext uri="{FF2B5EF4-FFF2-40B4-BE49-F238E27FC236}">
                <a16:creationId xmlns:a16="http://schemas.microsoft.com/office/drawing/2014/main" id="{76293CAC-E1C7-430F-9B47-1D1372474C26}"/>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
        <p:nvSpPr>
          <p:cNvPr id="7" name="Footer Placeholder 1">
            <a:extLst>
              <a:ext uri="{FF2B5EF4-FFF2-40B4-BE49-F238E27FC236}">
                <a16:creationId xmlns:a16="http://schemas.microsoft.com/office/drawing/2014/main" id="{9DBFC91C-8CCE-4BFA-A2DB-040D53241C3D}"/>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2022 NTT DATA, Inc. All rights reserved.</a:t>
            </a:r>
          </a:p>
        </p:txBody>
      </p:sp>
      <p:sp>
        <p:nvSpPr>
          <p:cNvPr id="8" name="Slide Number Placeholder 2">
            <a:extLst>
              <a:ext uri="{FF2B5EF4-FFF2-40B4-BE49-F238E27FC236}">
                <a16:creationId xmlns:a16="http://schemas.microsoft.com/office/drawing/2014/main" id="{92BDF944-3173-46A4-AE85-8B2DF233C29F}"/>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2740431481"/>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ny Profile - BH-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3D873-0981-44B3-9F23-FE6A66F25CCB}"/>
              </a:ext>
            </a:extLst>
          </p:cNvPr>
          <p:cNvSpPr/>
          <p:nvPr userDrawn="1"/>
        </p:nvSpPr>
        <p:spPr bwMode="gray">
          <a:xfrm>
            <a:off x="4060824" y="1981200"/>
            <a:ext cx="4067176" cy="3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latin typeface="+mn-lt"/>
            </a:endParaRPr>
          </a:p>
        </p:txBody>
      </p:sp>
      <p:sp>
        <p:nvSpPr>
          <p:cNvPr id="6" name="Picture Placeholder 7">
            <a:extLst>
              <a:ext uri="{FF2B5EF4-FFF2-40B4-BE49-F238E27FC236}">
                <a16:creationId xmlns:a16="http://schemas.microsoft.com/office/drawing/2014/main" id="{7F5A84BC-8CC7-416E-9A02-8994A246FEE1}"/>
              </a:ext>
            </a:extLst>
          </p:cNvPr>
          <p:cNvSpPr>
            <a:spLocks noGrp="1"/>
          </p:cNvSpPr>
          <p:nvPr>
            <p:ph type="pic" sz="quarter" idx="13"/>
          </p:nvPr>
        </p:nvSpPr>
        <p:spPr>
          <a:xfrm>
            <a:off x="0" y="1981200"/>
            <a:ext cx="4060825" cy="3556000"/>
          </a:xfrm>
          <a:prstGeom prst="rect">
            <a:avLst/>
          </a:prstGeom>
        </p:spPr>
        <p:txBody>
          <a:bodyPr tIns="457200"/>
          <a:lstStyle>
            <a:lvl1pPr marL="0" indent="0" algn="ctr">
              <a:buNone/>
              <a:defRPr sz="2000"/>
            </a:lvl1pPr>
          </a:lstStyle>
          <a:p>
            <a:r>
              <a:rPr lang="en-US"/>
              <a:t>Click icon to add picture</a:t>
            </a:r>
            <a:endParaRPr dirty="0"/>
          </a:p>
        </p:txBody>
      </p:sp>
      <p:sp>
        <p:nvSpPr>
          <p:cNvPr id="7" name="Picture Placeholder 7">
            <a:extLst>
              <a:ext uri="{FF2B5EF4-FFF2-40B4-BE49-F238E27FC236}">
                <a16:creationId xmlns:a16="http://schemas.microsoft.com/office/drawing/2014/main" id="{24F236D9-79B7-45F4-A450-3A5A22D976BE}"/>
              </a:ext>
            </a:extLst>
          </p:cNvPr>
          <p:cNvSpPr>
            <a:spLocks noGrp="1"/>
          </p:cNvSpPr>
          <p:nvPr>
            <p:ph type="pic" sz="quarter" idx="14"/>
          </p:nvPr>
        </p:nvSpPr>
        <p:spPr>
          <a:xfrm>
            <a:off x="8128000" y="1981200"/>
            <a:ext cx="4060825" cy="3556000"/>
          </a:xfrm>
          <a:prstGeom prst="rect">
            <a:avLst/>
          </a:prstGeom>
        </p:spPr>
        <p:txBody>
          <a:bodyPr tIns="457200"/>
          <a:lstStyle>
            <a:lvl1pPr marL="0" indent="0" algn="ctr">
              <a:buNone/>
              <a:defRPr sz="2000"/>
            </a:lvl1pPr>
          </a:lstStyle>
          <a:p>
            <a:r>
              <a:rPr lang="en-US"/>
              <a:t>Click icon to add picture</a:t>
            </a:r>
            <a:endParaRPr/>
          </a:p>
        </p:txBody>
      </p:sp>
      <p:sp>
        <p:nvSpPr>
          <p:cNvPr id="8" name="Text Placeholder 10">
            <a:extLst>
              <a:ext uri="{FF2B5EF4-FFF2-40B4-BE49-F238E27FC236}">
                <a16:creationId xmlns:a16="http://schemas.microsoft.com/office/drawing/2014/main" id="{62C69F86-EB6F-4E6A-A481-EF2943D418E2}"/>
              </a:ext>
            </a:extLst>
          </p:cNvPr>
          <p:cNvSpPr>
            <a:spLocks noGrp="1"/>
          </p:cNvSpPr>
          <p:nvPr>
            <p:ph type="body" sz="quarter" idx="15" hasCustomPrompt="1"/>
          </p:nvPr>
        </p:nvSpPr>
        <p:spPr bwMode="white">
          <a:xfrm>
            <a:off x="4265612" y="3419022"/>
            <a:ext cx="3657600" cy="752020"/>
          </a:xfrm>
          <a:prstGeom prst="rect">
            <a:avLst/>
          </a:prstGeom>
        </p:spPr>
        <p:txBody>
          <a:bodyPr anchor="t">
            <a:normAutofit/>
          </a:bodyPr>
          <a:lstStyle>
            <a:lvl1pPr marL="0" indent="0" algn="ctr">
              <a:spcBef>
                <a:spcPts val="0"/>
              </a:spcBef>
              <a:buNone/>
              <a:defRPr sz="2400" b="1">
                <a:solidFill>
                  <a:srgbClr val="FFFFFF"/>
                </a:solidFill>
              </a:defRPr>
            </a:lvl1pPr>
            <a:lvl2pPr marL="0" indent="0" algn="ctr">
              <a:spcBef>
                <a:spcPts val="0"/>
              </a:spcBef>
              <a:buNone/>
              <a:defRPr sz="2400" b="1">
                <a:solidFill>
                  <a:srgbClr val="FFFFFF"/>
                </a:solidFill>
              </a:defRPr>
            </a:lvl2pPr>
            <a:lvl3pPr marL="0" indent="0" algn="ctr">
              <a:spcBef>
                <a:spcPts val="0"/>
              </a:spcBef>
              <a:buNone/>
              <a:defRPr sz="2400" b="1">
                <a:solidFill>
                  <a:srgbClr val="FFFFFF"/>
                </a:solidFill>
              </a:defRPr>
            </a:lvl3pPr>
            <a:lvl4pPr marL="0" indent="0" algn="ctr">
              <a:spcBef>
                <a:spcPts val="0"/>
              </a:spcBef>
              <a:buNone/>
              <a:defRPr sz="2400" b="1">
                <a:solidFill>
                  <a:srgbClr val="FFFFFF"/>
                </a:solidFill>
              </a:defRPr>
            </a:lvl4pPr>
            <a:lvl5pPr marL="0" indent="0" algn="ctr">
              <a:spcBef>
                <a:spcPts val="0"/>
              </a:spcBef>
              <a:buNone/>
              <a:defRPr sz="2400" b="1">
                <a:solidFill>
                  <a:srgbClr val="FFFFFF"/>
                </a:solidFill>
              </a:defRPr>
            </a:lvl5pPr>
            <a:lvl6pPr marL="0" indent="0" algn="ctr">
              <a:spcBef>
                <a:spcPts val="0"/>
              </a:spcBef>
              <a:buNone/>
              <a:defRPr sz="2400" b="1">
                <a:solidFill>
                  <a:srgbClr val="FFFFFF"/>
                </a:solidFill>
              </a:defRPr>
            </a:lvl6pPr>
            <a:lvl7pPr marL="0" indent="0" algn="ctr">
              <a:spcBef>
                <a:spcPts val="0"/>
              </a:spcBef>
              <a:buNone/>
              <a:defRPr sz="2400" b="1">
                <a:solidFill>
                  <a:srgbClr val="FFFFFF"/>
                </a:solidFill>
              </a:defRPr>
            </a:lvl7pPr>
            <a:lvl8pPr marL="0" indent="0" algn="ctr">
              <a:spcBef>
                <a:spcPts val="0"/>
              </a:spcBef>
              <a:buNone/>
              <a:defRPr sz="2400" b="1">
                <a:solidFill>
                  <a:srgbClr val="FFFFFF"/>
                </a:solidFill>
              </a:defRPr>
            </a:lvl8pPr>
            <a:lvl9pPr marL="0" indent="0" algn="ctr">
              <a:spcBef>
                <a:spcPts val="0"/>
              </a:spcBef>
              <a:buNone/>
              <a:defRPr sz="2400" b="1">
                <a:solidFill>
                  <a:srgbClr val="FFFFFF"/>
                </a:solidFill>
              </a:defRPr>
            </a:lvl9pPr>
          </a:lstStyle>
          <a:p>
            <a:pPr lvl="0"/>
            <a:r>
              <a:rPr dirty="0"/>
              <a:t>Click to add heading</a:t>
            </a:r>
          </a:p>
        </p:txBody>
      </p:sp>
      <p:sp>
        <p:nvSpPr>
          <p:cNvPr id="10" name="Text Placeholder 10">
            <a:extLst>
              <a:ext uri="{FF2B5EF4-FFF2-40B4-BE49-F238E27FC236}">
                <a16:creationId xmlns:a16="http://schemas.microsoft.com/office/drawing/2014/main" id="{72265DCB-702C-4B39-866D-759DBA9B8EFF}"/>
              </a:ext>
            </a:extLst>
          </p:cNvPr>
          <p:cNvSpPr>
            <a:spLocks noGrp="1"/>
          </p:cNvSpPr>
          <p:nvPr>
            <p:ph type="body" sz="quarter" idx="16"/>
          </p:nvPr>
        </p:nvSpPr>
        <p:spPr bwMode="white">
          <a:xfrm>
            <a:off x="4265612" y="4267200"/>
            <a:ext cx="3657600" cy="726620"/>
          </a:xfrm>
          <a:prstGeom prst="rect">
            <a:avLst/>
          </a:prstGeom>
        </p:spPr>
        <p:txBody>
          <a:bodyPr>
            <a:noAutofit/>
          </a:bodyPr>
          <a:lstStyle>
            <a:lvl1pPr marL="0" indent="0" algn="ctr">
              <a:spcBef>
                <a:spcPts val="0"/>
              </a:spcBef>
              <a:buNone/>
              <a:defRPr sz="1600" b="0">
                <a:solidFill>
                  <a:srgbClr val="FFFFFF"/>
                </a:solidFill>
              </a:defRPr>
            </a:lvl1pPr>
            <a:lvl2pPr marL="0" indent="0" algn="ctr">
              <a:spcBef>
                <a:spcPts val="0"/>
              </a:spcBef>
              <a:buNone/>
              <a:defRPr sz="1600" b="0">
                <a:solidFill>
                  <a:srgbClr val="FFFFFF"/>
                </a:solidFill>
              </a:defRPr>
            </a:lvl2pPr>
            <a:lvl3pPr marL="0" indent="0" algn="ctr">
              <a:spcBef>
                <a:spcPts val="0"/>
              </a:spcBef>
              <a:buNone/>
              <a:defRPr sz="1600" b="0">
                <a:solidFill>
                  <a:srgbClr val="FFFFFF"/>
                </a:solidFill>
              </a:defRPr>
            </a:lvl3pPr>
            <a:lvl4pPr marL="0" indent="0" algn="ctr">
              <a:spcBef>
                <a:spcPts val="0"/>
              </a:spcBef>
              <a:buNone/>
              <a:defRPr sz="1600" b="0">
                <a:solidFill>
                  <a:srgbClr val="FFFFFF"/>
                </a:solidFill>
              </a:defRPr>
            </a:lvl4pPr>
            <a:lvl5pPr marL="0" indent="0" algn="ctr">
              <a:spcBef>
                <a:spcPts val="0"/>
              </a:spcBef>
              <a:buNone/>
              <a:defRPr sz="1600" b="0">
                <a:solidFill>
                  <a:srgbClr val="FFFFFF"/>
                </a:solidFill>
              </a:defRPr>
            </a:lvl5pPr>
            <a:lvl6pPr marL="0" indent="0" algn="ctr">
              <a:spcBef>
                <a:spcPts val="0"/>
              </a:spcBef>
              <a:buNone/>
              <a:defRPr sz="1600" b="0">
                <a:solidFill>
                  <a:srgbClr val="FFFFFF"/>
                </a:solidFill>
              </a:defRPr>
            </a:lvl6pPr>
            <a:lvl7pPr marL="0" indent="0" algn="ctr">
              <a:spcBef>
                <a:spcPts val="0"/>
              </a:spcBef>
              <a:buNone/>
              <a:defRPr sz="1600" b="0">
                <a:solidFill>
                  <a:srgbClr val="FFFFFF"/>
                </a:solidFill>
              </a:defRPr>
            </a:lvl7pPr>
            <a:lvl8pPr marL="0" indent="0" algn="ctr">
              <a:spcBef>
                <a:spcPts val="0"/>
              </a:spcBef>
              <a:buNone/>
              <a:defRPr sz="1600" b="0">
                <a:solidFill>
                  <a:srgbClr val="FFFFFF"/>
                </a:solidFill>
              </a:defRPr>
            </a:lvl8pPr>
            <a:lvl9pPr marL="0" indent="0" algn="ctr">
              <a:spcBef>
                <a:spcPts val="0"/>
              </a:spcBef>
              <a:buNone/>
              <a:defRPr sz="1600" b="0">
                <a:solidFill>
                  <a:srgbClr val="FFFFFF"/>
                </a:solidFill>
              </a:defRPr>
            </a:lvl9pPr>
          </a:lstStyle>
          <a:p>
            <a:pPr lvl="0"/>
            <a:r>
              <a:rPr lang="en-US"/>
              <a:t>Click to edit Master text styles</a:t>
            </a:r>
          </a:p>
        </p:txBody>
      </p:sp>
      <p:sp>
        <p:nvSpPr>
          <p:cNvPr id="12" name="Title 3">
            <a:extLst>
              <a:ext uri="{FF2B5EF4-FFF2-40B4-BE49-F238E27FC236}">
                <a16:creationId xmlns:a16="http://schemas.microsoft.com/office/drawing/2014/main" id="{7229CF78-FD03-4D68-8B06-A070ACC258D5}"/>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
        <p:nvSpPr>
          <p:cNvPr id="11" name="Footer Placeholder 1">
            <a:extLst>
              <a:ext uri="{FF2B5EF4-FFF2-40B4-BE49-F238E27FC236}">
                <a16:creationId xmlns:a16="http://schemas.microsoft.com/office/drawing/2014/main" id="{F3E5A779-8138-44AD-8594-A3305B7734CF}"/>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2022 NTT DATA, Inc. All rights reserved.</a:t>
            </a:r>
          </a:p>
        </p:txBody>
      </p:sp>
      <p:sp>
        <p:nvSpPr>
          <p:cNvPr id="13" name="Slide Number Placeholder 2">
            <a:extLst>
              <a:ext uri="{FF2B5EF4-FFF2-40B4-BE49-F238E27FC236}">
                <a16:creationId xmlns:a16="http://schemas.microsoft.com/office/drawing/2014/main" id="{C64B3573-DB9B-417D-84AB-8F4B046431B3}"/>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3384836738"/>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with Full Image - BH-H">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p:nvPr>
        </p:nvSpPr>
        <p:spPr>
          <a:xfrm>
            <a:off x="0" y="457200"/>
            <a:ext cx="12192000" cy="6400800"/>
          </a:xfrm>
          <a:prstGeom prst="rect">
            <a:avLst/>
          </a:prstGeom>
        </p:spPr>
        <p:txBody>
          <a:bodyPr anchor="ctr"/>
          <a:lstStyle>
            <a:lvl1pPr marL="0" indent="0" algn="ctr">
              <a:buNone/>
              <a:defRPr/>
            </a:lvl1pPr>
          </a:lstStyle>
          <a:p>
            <a:r>
              <a:rPr lang="en-US"/>
              <a:t>Click icon to add picture</a:t>
            </a:r>
          </a:p>
        </p:txBody>
      </p:sp>
      <p:sp>
        <p:nvSpPr>
          <p:cNvPr id="5" name="Title 3">
            <a:extLst>
              <a:ext uri="{FF2B5EF4-FFF2-40B4-BE49-F238E27FC236}">
                <a16:creationId xmlns:a16="http://schemas.microsoft.com/office/drawing/2014/main" id="{9EF93357-ACE0-401E-B673-E62DD3B4B614}"/>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
        <p:nvSpPr>
          <p:cNvPr id="6" name="Footer Placeholder 1">
            <a:extLst>
              <a:ext uri="{FF2B5EF4-FFF2-40B4-BE49-F238E27FC236}">
                <a16:creationId xmlns:a16="http://schemas.microsoft.com/office/drawing/2014/main" id="{422B1381-D1EC-4B1F-A760-D0DE414C1F94}"/>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2022 NTT DATA, Inc. All rights reserved.</a:t>
            </a:r>
          </a:p>
        </p:txBody>
      </p:sp>
      <p:sp>
        <p:nvSpPr>
          <p:cNvPr id="7" name="Slide Number Placeholder 2">
            <a:extLst>
              <a:ext uri="{FF2B5EF4-FFF2-40B4-BE49-F238E27FC236}">
                <a16:creationId xmlns:a16="http://schemas.microsoft.com/office/drawing/2014/main" id="{387C637C-368D-4D98-8DB5-ECF98C4A6203}"/>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814534676"/>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with Image Band - BH-H">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28220791-D495-4D87-90C8-E922F6083CCD}"/>
              </a:ext>
            </a:extLst>
          </p:cNvPr>
          <p:cNvSpPr>
            <a:spLocks noGrp="1"/>
          </p:cNvSpPr>
          <p:nvPr>
            <p:ph type="pic" sz="quarter" idx="10"/>
          </p:nvPr>
        </p:nvSpPr>
        <p:spPr>
          <a:xfrm>
            <a:off x="0" y="1752600"/>
            <a:ext cx="12192000" cy="3378200"/>
          </a:xfrm>
          <a:prstGeom prst="rect">
            <a:avLst/>
          </a:prstGeom>
        </p:spPr>
        <p:txBody>
          <a:bodyPr anchor="ctr"/>
          <a:lstStyle>
            <a:lvl1pPr marL="0" indent="0" algn="ctr">
              <a:buNone/>
              <a:defRPr/>
            </a:lvl1pPr>
          </a:lstStyle>
          <a:p>
            <a:r>
              <a:rPr lang="en-US"/>
              <a:t>Click icon to add picture</a:t>
            </a:r>
          </a:p>
        </p:txBody>
      </p:sp>
      <p:sp>
        <p:nvSpPr>
          <p:cNvPr id="5" name="Footer Placeholder 1">
            <a:extLst>
              <a:ext uri="{FF2B5EF4-FFF2-40B4-BE49-F238E27FC236}">
                <a16:creationId xmlns:a16="http://schemas.microsoft.com/office/drawing/2014/main" id="{982ECDED-16BD-46CC-9E54-CE94F6377953}"/>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2022 NTT DATA, Inc. All rights reserved.</a:t>
            </a:r>
          </a:p>
        </p:txBody>
      </p:sp>
      <p:sp>
        <p:nvSpPr>
          <p:cNvPr id="7" name="Slide Number Placeholder 2">
            <a:extLst>
              <a:ext uri="{FF2B5EF4-FFF2-40B4-BE49-F238E27FC236}">
                <a16:creationId xmlns:a16="http://schemas.microsoft.com/office/drawing/2014/main" id="{E5BC33B8-03C1-47C6-B7A6-54A669710B80}"/>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4005323224"/>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uccess Story (Unnam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30090F6-DCC4-4D36-8C94-183E108D8C49}"/>
              </a:ext>
            </a:extLst>
          </p:cNvPr>
          <p:cNvSpPr/>
          <p:nvPr userDrawn="1"/>
        </p:nvSpPr>
        <p:spPr>
          <a:xfrm>
            <a:off x="4114800" y="5346981"/>
            <a:ext cx="8083677" cy="10607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hasCustomPrompt="1"/>
          </p:nvPr>
        </p:nvSpPr>
        <p:spPr>
          <a:xfrm>
            <a:off x="0" y="457200"/>
            <a:ext cx="4114800" cy="6400800"/>
          </a:xfrm>
          <a:prstGeom prst="rect">
            <a:avLst/>
          </a:prstGeom>
        </p:spPr>
        <p:txBody>
          <a:bodyPr anchor="ctr"/>
          <a:lstStyle>
            <a:lvl1pPr marL="0" indent="0" algn="ctr">
              <a:buNone/>
              <a:defRPr sz="2000"/>
            </a:lvl1pPr>
          </a:lstStyle>
          <a:p>
            <a:r>
              <a:rPr lang="en-US" dirty="0"/>
              <a:t>7” x ‘ 4.5” @ 96dpi</a:t>
            </a:r>
          </a:p>
        </p:txBody>
      </p:sp>
      <p:sp>
        <p:nvSpPr>
          <p:cNvPr id="6" name="Footer Placeholder 1">
            <a:extLst>
              <a:ext uri="{FF2B5EF4-FFF2-40B4-BE49-F238E27FC236}">
                <a16:creationId xmlns:a16="http://schemas.microsoft.com/office/drawing/2014/main" id="{422B1381-D1EC-4B1F-A760-D0DE414C1F94}"/>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2022 NTT DATA, Inc. All rights reserved.</a:t>
            </a:r>
          </a:p>
        </p:txBody>
      </p:sp>
      <p:sp>
        <p:nvSpPr>
          <p:cNvPr id="7" name="Slide Number Placeholder 2">
            <a:extLst>
              <a:ext uri="{FF2B5EF4-FFF2-40B4-BE49-F238E27FC236}">
                <a16:creationId xmlns:a16="http://schemas.microsoft.com/office/drawing/2014/main" id="{387C637C-368D-4D98-8DB5-ECF98C4A6203}"/>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graphicFrame>
        <p:nvGraphicFramePr>
          <p:cNvPr id="8" name="Body Copy">
            <a:extLst>
              <a:ext uri="{FF2B5EF4-FFF2-40B4-BE49-F238E27FC236}">
                <a16:creationId xmlns:a16="http://schemas.microsoft.com/office/drawing/2014/main" id="{97B60F81-633F-4646-AA98-205101671A2A}"/>
              </a:ext>
            </a:extLst>
          </p:cNvPr>
          <p:cNvGraphicFramePr>
            <a:graphicFrameLocks noGrp="1"/>
          </p:cNvGraphicFramePr>
          <p:nvPr userDrawn="1">
            <p:extLst>
              <p:ext uri="{D42A27DB-BD31-4B8C-83A1-F6EECF244321}">
                <p14:modId xmlns:p14="http://schemas.microsoft.com/office/powerpoint/2010/main" val="3233870731"/>
              </p:ext>
            </p:extLst>
          </p:nvPr>
        </p:nvGraphicFramePr>
        <p:xfrm>
          <a:off x="4419600" y="1231508"/>
          <a:ext cx="7467600" cy="416716"/>
        </p:xfrm>
        <a:graphic>
          <a:graphicData uri="http://schemas.openxmlformats.org/drawingml/2006/table">
            <a:tbl>
              <a:tblPr firstRow="1" bandRow="1">
                <a:tableStyleId>{5C22544A-7EE6-4342-B048-85BDC9FD1C3A}</a:tableStyleId>
              </a:tblPr>
              <a:tblGrid>
                <a:gridCol w="2360780">
                  <a:extLst>
                    <a:ext uri="{9D8B030D-6E8A-4147-A177-3AD203B41FA5}">
                      <a16:colId xmlns:a16="http://schemas.microsoft.com/office/drawing/2014/main" val="946091691"/>
                    </a:ext>
                  </a:extLst>
                </a:gridCol>
                <a:gridCol w="192630">
                  <a:extLst>
                    <a:ext uri="{9D8B030D-6E8A-4147-A177-3AD203B41FA5}">
                      <a16:colId xmlns:a16="http://schemas.microsoft.com/office/drawing/2014/main" val="1729550602"/>
                    </a:ext>
                  </a:extLst>
                </a:gridCol>
                <a:gridCol w="2360780">
                  <a:extLst>
                    <a:ext uri="{9D8B030D-6E8A-4147-A177-3AD203B41FA5}">
                      <a16:colId xmlns:a16="http://schemas.microsoft.com/office/drawing/2014/main" val="1614543895"/>
                    </a:ext>
                  </a:extLst>
                </a:gridCol>
                <a:gridCol w="192630">
                  <a:extLst>
                    <a:ext uri="{9D8B030D-6E8A-4147-A177-3AD203B41FA5}">
                      <a16:colId xmlns:a16="http://schemas.microsoft.com/office/drawing/2014/main" val="4208229438"/>
                    </a:ext>
                  </a:extLst>
                </a:gridCol>
                <a:gridCol w="2360780">
                  <a:extLst>
                    <a:ext uri="{9D8B030D-6E8A-4147-A177-3AD203B41FA5}">
                      <a16:colId xmlns:a16="http://schemas.microsoft.com/office/drawing/2014/main" val="1081490778"/>
                    </a:ext>
                  </a:extLst>
                </a:gridCol>
              </a:tblGrid>
              <a:tr h="416716">
                <a:tc>
                  <a:txBody>
                    <a:bodyPr/>
                    <a:lstStyle/>
                    <a:p>
                      <a:r>
                        <a:rPr kumimoji="1" lang="en-US" sz="1600" b="0" kern="1200" dirty="0">
                          <a:solidFill>
                            <a:schemeClr val="accent2">
                              <a:lumMod val="75000"/>
                            </a:schemeClr>
                          </a:solidFill>
                          <a:latin typeface="+mn-lt"/>
                          <a:ea typeface="+mn-ea"/>
                          <a:cs typeface="+mn-cs"/>
                        </a:rPr>
                        <a:t>Business need</a:t>
                      </a:r>
                      <a:r>
                        <a:rPr kumimoji="1" lang="en-US" sz="1800" b="0" kern="1200" dirty="0">
                          <a:solidFill>
                            <a:schemeClr val="accent2">
                              <a:lumMod val="75000"/>
                            </a:schemeClr>
                          </a:solidFill>
                          <a:latin typeface="+mn-lt"/>
                          <a:ea typeface="+mn-ea"/>
                          <a:cs typeface="+mn-cs"/>
                        </a:rPr>
                        <a:t> </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1800" b="0" kern="1200" dirty="0">
                        <a:solidFill>
                          <a:schemeClr val="accent2">
                            <a:lumMod val="75000"/>
                          </a:schemeClr>
                        </a:solidFill>
                        <a:latin typeface="+mn-lt"/>
                        <a:ea typeface="+mn-ea"/>
                        <a:cs typeface="+mn-cs"/>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600" b="0" kern="1200" dirty="0">
                          <a:solidFill>
                            <a:schemeClr val="accent2">
                              <a:lumMod val="75000"/>
                            </a:schemeClr>
                          </a:solidFill>
                          <a:latin typeface="+mn-lt"/>
                          <a:ea typeface="+mn-ea"/>
                          <a:cs typeface="+mn-cs"/>
                        </a:rPr>
                        <a:t>Solution</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1800" b="0" kern="1200" dirty="0">
                        <a:solidFill>
                          <a:schemeClr val="accent2">
                            <a:lumMod val="75000"/>
                          </a:schemeClr>
                        </a:solidFill>
                        <a:latin typeface="+mn-lt"/>
                        <a:ea typeface="+mn-ea"/>
                        <a:cs typeface="+mn-cs"/>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600" b="0" kern="1200" dirty="0">
                          <a:solidFill>
                            <a:schemeClr val="accent2">
                              <a:lumMod val="75000"/>
                            </a:schemeClr>
                          </a:solidFill>
                          <a:latin typeface="+mn-lt"/>
                          <a:ea typeface="+mn-ea"/>
                          <a:cs typeface="+mn-cs"/>
                        </a:rPr>
                        <a:t>Outcomes</a:t>
                      </a: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4790786"/>
                  </a:ext>
                </a:extLst>
              </a:tr>
            </a:tbl>
          </a:graphicData>
        </a:graphic>
      </p:graphicFrame>
      <p:sp>
        <p:nvSpPr>
          <p:cNvPr id="9" name="Title 3">
            <a:extLst>
              <a:ext uri="{FF2B5EF4-FFF2-40B4-BE49-F238E27FC236}">
                <a16:creationId xmlns:a16="http://schemas.microsoft.com/office/drawing/2014/main" id="{4403474F-4C11-4C2F-9EC3-2AA63BBDF25F}"/>
              </a:ext>
            </a:extLst>
          </p:cNvPr>
          <p:cNvSpPr>
            <a:spLocks noGrp="1"/>
          </p:cNvSpPr>
          <p:nvPr>
            <p:ph type="title" hasCustomPrompt="1"/>
          </p:nvPr>
        </p:nvSpPr>
        <p:spPr>
          <a:xfrm>
            <a:off x="4419600" y="549046"/>
            <a:ext cx="6414655" cy="552204"/>
          </a:xfrm>
          <a:prstGeom prst="rect">
            <a:avLst/>
          </a:prstGeom>
        </p:spPr>
        <p:txBody>
          <a:bodyPr lIns="0" tIns="0" rIns="0" bIns="0" anchor="ctr" anchorCtr="0"/>
          <a:lstStyle>
            <a:lvl1pPr marL="0" indent="0">
              <a:defRPr lang="en-US" sz="1800" b="1" dirty="0">
                <a:solidFill>
                  <a:schemeClr val="tx1"/>
                </a:solidFill>
                <a:latin typeface="+mj-lt"/>
              </a:defRPr>
            </a:lvl1pPr>
          </a:lstStyle>
          <a:p>
            <a:r>
              <a:rPr lang="en-US" dirty="0"/>
              <a:t>Published Case Study Headline in Title Case</a:t>
            </a:r>
          </a:p>
        </p:txBody>
      </p:sp>
      <p:sp>
        <p:nvSpPr>
          <p:cNvPr id="11" name="Text Placeholder 10">
            <a:extLst>
              <a:ext uri="{FF2B5EF4-FFF2-40B4-BE49-F238E27FC236}">
                <a16:creationId xmlns:a16="http://schemas.microsoft.com/office/drawing/2014/main" id="{0C834197-400F-446C-8C06-80562BDF75A9}"/>
              </a:ext>
            </a:extLst>
          </p:cNvPr>
          <p:cNvSpPr>
            <a:spLocks noGrp="1"/>
          </p:cNvSpPr>
          <p:nvPr>
            <p:ph type="body" sz="quarter" idx="14"/>
          </p:nvPr>
        </p:nvSpPr>
        <p:spPr>
          <a:xfrm>
            <a:off x="4419599" y="1717037"/>
            <a:ext cx="2359152" cy="3683175"/>
          </a:xfrm>
          <a:prstGeom prst="rect">
            <a:avLst/>
          </a:prstGeom>
        </p:spPr>
        <p:txBody>
          <a:bodyPr lIns="0"/>
          <a:lstStyle>
            <a:lvl1pPr marL="0" indent="0" fontAlgn="base">
              <a:spcBef>
                <a:spcPct val="0"/>
              </a:spcBef>
              <a:spcAft>
                <a:spcPct val="0"/>
              </a:spcAft>
              <a:buNone/>
              <a:defRPr sz="1050">
                <a:solidFill>
                  <a:schemeClr val="tx1"/>
                </a:solidFill>
              </a:defRPr>
            </a:lvl1pPr>
            <a:lvl2pPr marL="609556" indent="0">
              <a:buNone/>
              <a:defRPr sz="1050"/>
            </a:lvl2pPr>
            <a:lvl3pPr marL="1219109" indent="0">
              <a:buNone/>
              <a:defRPr sz="1050"/>
            </a:lvl3pPr>
            <a:lvl4pPr marL="1828662" indent="0">
              <a:buNone/>
              <a:defRPr sz="1050"/>
            </a:lvl4pPr>
            <a:lvl5pPr marL="2438216" indent="0">
              <a:buNone/>
              <a:defRPr sz="1050"/>
            </a:lvl5pPr>
          </a:lstStyle>
          <a:p>
            <a:endParaRPr lang="en-GB" sz="1050" dirty="0"/>
          </a:p>
        </p:txBody>
      </p:sp>
      <p:sp>
        <p:nvSpPr>
          <p:cNvPr id="13" name="Text Placeholder 10">
            <a:extLst>
              <a:ext uri="{FF2B5EF4-FFF2-40B4-BE49-F238E27FC236}">
                <a16:creationId xmlns:a16="http://schemas.microsoft.com/office/drawing/2014/main" id="{E09CAB2B-0D59-4F3A-8262-32034F757D11}"/>
              </a:ext>
            </a:extLst>
          </p:cNvPr>
          <p:cNvSpPr>
            <a:spLocks noGrp="1"/>
          </p:cNvSpPr>
          <p:nvPr>
            <p:ph type="body" sz="quarter" idx="15"/>
          </p:nvPr>
        </p:nvSpPr>
        <p:spPr>
          <a:xfrm>
            <a:off x="6981825" y="1717037"/>
            <a:ext cx="2359152" cy="3683175"/>
          </a:xfrm>
          <a:prstGeom prst="rect">
            <a:avLst/>
          </a:prstGeom>
        </p:spPr>
        <p:txBody>
          <a:bodyPr lIns="0"/>
          <a:lstStyle>
            <a:lvl1pPr marL="0" indent="0" fontAlgn="base">
              <a:spcBef>
                <a:spcPct val="0"/>
              </a:spcBef>
              <a:spcAft>
                <a:spcPct val="0"/>
              </a:spcAft>
              <a:buNone/>
              <a:defRPr kumimoji="1" lang="en-GB" sz="1050" b="0" i="0" u="none" strike="noStrike" kern="1200" cap="none" spc="0" normalizeH="0" baseline="0" noProof="0" smtClean="0">
                <a:ln>
                  <a:noFill/>
                </a:ln>
                <a:solidFill>
                  <a:schemeClr val="tx1"/>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endParaRPr lang="en-US" sz="1050" dirty="0"/>
          </a:p>
        </p:txBody>
      </p:sp>
      <p:sp>
        <p:nvSpPr>
          <p:cNvPr id="14" name="Text Placeholder 10">
            <a:extLst>
              <a:ext uri="{FF2B5EF4-FFF2-40B4-BE49-F238E27FC236}">
                <a16:creationId xmlns:a16="http://schemas.microsoft.com/office/drawing/2014/main" id="{04C75FEB-4BF0-4940-9459-71F22DCD8AD5}"/>
              </a:ext>
            </a:extLst>
          </p:cNvPr>
          <p:cNvSpPr>
            <a:spLocks noGrp="1"/>
          </p:cNvSpPr>
          <p:nvPr>
            <p:ph type="body" sz="quarter" idx="16"/>
          </p:nvPr>
        </p:nvSpPr>
        <p:spPr>
          <a:xfrm>
            <a:off x="9528048" y="1717037"/>
            <a:ext cx="2359152" cy="3683175"/>
          </a:xfrm>
          <a:prstGeom prst="rect">
            <a:avLst/>
          </a:prstGeom>
        </p:spPr>
        <p:txBody>
          <a:bodyPr lIns="0"/>
          <a:lstStyle>
            <a:lvl1pPr marL="55563" indent="0" fontAlgn="base">
              <a:spcBef>
                <a:spcPct val="0"/>
              </a:spcBef>
              <a:spcAft>
                <a:spcPts val="600"/>
              </a:spcAft>
              <a:buClr>
                <a:schemeClr val="accent2"/>
              </a:buClr>
              <a:buFontTx/>
              <a:buNone/>
              <a:defRPr kumimoji="1" lang="en-GB" sz="1050" b="0" i="0" u="none" strike="noStrike" kern="1200" cap="none" spc="0" normalizeH="0" baseline="0" noProof="0" smtClean="0">
                <a:ln>
                  <a:noFill/>
                </a:ln>
                <a:solidFill>
                  <a:schemeClr val="tx1"/>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pPr marL="227013" marR="0" lvl="0" indent="-171450" algn="l" defTabSz="609555" rtl="0" eaLnBrk="1" fontAlgn="base" latinLnBrk="0" hangingPunct="1">
              <a:lnSpc>
                <a:spcPct val="100000"/>
              </a:lnSpc>
              <a:spcBef>
                <a:spcPct val="0"/>
              </a:spcBef>
              <a:spcAft>
                <a:spcPts val="600"/>
              </a:spcAft>
              <a:buClr>
                <a:schemeClr val="accent2"/>
              </a:buClr>
              <a:buSzTx/>
              <a:buFont typeface="Arial" panose="020B0604020202020204" pitchFamily="34" charset="0"/>
              <a:buChar char="•"/>
              <a:tabLst/>
              <a:defRPr/>
            </a:pPr>
            <a:endParaRPr kumimoji="1" lang="en-US" sz="1050" dirty="0">
              <a:solidFill>
                <a:srgbClr val="444444"/>
              </a:solidFill>
              <a:ea typeface="Museo Sans For Dell" pitchFamily="2" charset="0"/>
            </a:endParaRPr>
          </a:p>
        </p:txBody>
      </p:sp>
      <p:sp>
        <p:nvSpPr>
          <p:cNvPr id="5" name="Content Placeholder 4">
            <a:extLst>
              <a:ext uri="{FF2B5EF4-FFF2-40B4-BE49-F238E27FC236}">
                <a16:creationId xmlns:a16="http://schemas.microsoft.com/office/drawing/2014/main" id="{9B500611-86D1-47D6-81ED-99234D6492DB}"/>
              </a:ext>
            </a:extLst>
          </p:cNvPr>
          <p:cNvSpPr>
            <a:spLocks noGrp="1"/>
          </p:cNvSpPr>
          <p:nvPr>
            <p:ph sz="quarter" idx="19" hasCustomPrompt="1"/>
          </p:nvPr>
        </p:nvSpPr>
        <p:spPr>
          <a:xfrm>
            <a:off x="10945813" y="565610"/>
            <a:ext cx="941387" cy="552450"/>
          </a:xfrm>
          <a:prstGeom prst="rect">
            <a:avLst/>
          </a:prstGeom>
        </p:spPr>
        <p:txBody>
          <a:bodyPr/>
          <a:lstStyle>
            <a:lvl1pPr marL="0" indent="0" algn="ctr">
              <a:buNone/>
              <a:defRPr sz="1050"/>
            </a:lvl1pPr>
            <a:lvl2pPr>
              <a:buNone/>
              <a:defRPr sz="1000"/>
            </a:lvl2pPr>
            <a:lvl3pPr>
              <a:buNone/>
              <a:defRPr sz="1000"/>
            </a:lvl3pPr>
            <a:lvl4pPr>
              <a:buNone/>
              <a:defRPr sz="1000"/>
            </a:lvl4pPr>
            <a:lvl5pPr>
              <a:buNone/>
              <a:defRPr sz="1000"/>
            </a:lvl5pPr>
          </a:lstStyle>
          <a:p>
            <a:pPr lvl="0"/>
            <a:r>
              <a:rPr lang="en-US" dirty="0"/>
              <a:t>Logo should fit in this area</a:t>
            </a:r>
          </a:p>
        </p:txBody>
      </p:sp>
      <p:sp>
        <p:nvSpPr>
          <p:cNvPr id="10" name="Text Placeholder 9">
            <a:extLst>
              <a:ext uri="{FF2B5EF4-FFF2-40B4-BE49-F238E27FC236}">
                <a16:creationId xmlns:a16="http://schemas.microsoft.com/office/drawing/2014/main" id="{3EE4AB24-9081-497B-9837-5F6FFC203E33}"/>
              </a:ext>
            </a:extLst>
          </p:cNvPr>
          <p:cNvSpPr>
            <a:spLocks noGrp="1"/>
          </p:cNvSpPr>
          <p:nvPr>
            <p:ph type="body" sz="quarter" idx="20" hasCustomPrompt="1"/>
          </p:nvPr>
        </p:nvSpPr>
        <p:spPr>
          <a:xfrm>
            <a:off x="4419599" y="5404672"/>
            <a:ext cx="7467600" cy="576410"/>
          </a:xfrm>
          <a:prstGeom prst="rect">
            <a:avLst/>
          </a:prstGeom>
        </p:spPr>
        <p:txBody>
          <a:bodyPr/>
          <a:lstStyle>
            <a:lvl1pPr marL="0" indent="0">
              <a:buFontTx/>
              <a:buNone/>
              <a:defRPr sz="1200" i="0">
                <a:solidFill>
                  <a:schemeClr val="bg1"/>
                </a:solidFill>
              </a:defRPr>
            </a:lvl1pPr>
          </a:lstStyle>
          <a:p>
            <a:pPr lvl="0"/>
            <a:r>
              <a:rPr lang="en-US" dirty="0"/>
              <a:t>Enter a quote here, up to three lines, beginning and ending with quotation marks. </a:t>
            </a:r>
          </a:p>
          <a:p>
            <a:pPr lvl="0"/>
            <a:endParaRPr lang="en-US" dirty="0"/>
          </a:p>
        </p:txBody>
      </p:sp>
      <p:sp>
        <p:nvSpPr>
          <p:cNvPr id="21" name="Text Placeholder 20">
            <a:extLst>
              <a:ext uri="{FF2B5EF4-FFF2-40B4-BE49-F238E27FC236}">
                <a16:creationId xmlns:a16="http://schemas.microsoft.com/office/drawing/2014/main" id="{CCD48BF2-48F6-46DC-91F6-F36BEC0F038F}"/>
              </a:ext>
            </a:extLst>
          </p:cNvPr>
          <p:cNvSpPr>
            <a:spLocks noGrp="1"/>
          </p:cNvSpPr>
          <p:nvPr>
            <p:ph type="body" sz="quarter" idx="22" hasCustomPrompt="1"/>
          </p:nvPr>
        </p:nvSpPr>
        <p:spPr>
          <a:xfrm>
            <a:off x="5368924" y="6092236"/>
            <a:ext cx="6518275" cy="339873"/>
          </a:xfrm>
          <a:prstGeom prst="rect">
            <a:avLst/>
          </a:prstGeom>
        </p:spPr>
        <p:txBody>
          <a:bodyPr/>
          <a:lstStyle>
            <a:lvl1pPr marL="0" indent="0" algn="r">
              <a:buFontTx/>
              <a:buNone/>
              <a:defRPr sz="1200" b="0" i="1">
                <a:solidFill>
                  <a:schemeClr val="bg1"/>
                </a:solidFill>
              </a:defRPr>
            </a:lvl1pPr>
          </a:lstStyle>
          <a:p>
            <a:pPr lvl="0"/>
            <a:r>
              <a:rPr lang="en-US" sz="1200" dirty="0"/>
              <a:t>- Client’s First and Last Name in bold type, Job Title, Organization Name</a:t>
            </a:r>
            <a:endParaRPr lang="en-US" dirty="0"/>
          </a:p>
        </p:txBody>
      </p:sp>
      <p:sp>
        <p:nvSpPr>
          <p:cNvPr id="29" name="Text Placeholder 28">
            <a:extLst>
              <a:ext uri="{FF2B5EF4-FFF2-40B4-BE49-F238E27FC236}">
                <a16:creationId xmlns:a16="http://schemas.microsoft.com/office/drawing/2014/main" id="{090093CD-BB1C-4B90-B24C-4BA444F754BC}"/>
              </a:ext>
            </a:extLst>
          </p:cNvPr>
          <p:cNvSpPr>
            <a:spLocks noGrp="1"/>
          </p:cNvSpPr>
          <p:nvPr>
            <p:ph type="body" sz="quarter" idx="23" hasCustomPrompt="1"/>
          </p:nvPr>
        </p:nvSpPr>
        <p:spPr>
          <a:xfrm>
            <a:off x="9707526" y="6492548"/>
            <a:ext cx="2179674" cy="261938"/>
          </a:xfrm>
          <a:prstGeom prst="rect">
            <a:avLst/>
          </a:prstGeom>
        </p:spPr>
        <p:txBody>
          <a:bodyPr/>
          <a:lstStyle>
            <a:lvl1pPr marL="0" indent="0" algn="r">
              <a:buFontTx/>
              <a:buNone/>
              <a:defRPr sz="1100" b="1">
                <a:solidFill>
                  <a:schemeClr val="bg2"/>
                </a:solidFill>
              </a:defRPr>
            </a:lvl1pPr>
          </a:lstStyle>
          <a:p>
            <a:pPr lvl="0"/>
            <a:r>
              <a:rPr lang="en-US" sz="1100" dirty="0"/>
              <a:t>READ THE CASE STUDY &gt;&gt;</a:t>
            </a:r>
            <a:endParaRPr lang="en-US" dirty="0"/>
          </a:p>
        </p:txBody>
      </p:sp>
      <p:sp>
        <p:nvSpPr>
          <p:cNvPr id="30" name="Text Placeholder 28">
            <a:extLst>
              <a:ext uri="{FF2B5EF4-FFF2-40B4-BE49-F238E27FC236}">
                <a16:creationId xmlns:a16="http://schemas.microsoft.com/office/drawing/2014/main" id="{11324375-FF8B-40FF-8241-997A048B5F31}"/>
              </a:ext>
            </a:extLst>
          </p:cNvPr>
          <p:cNvSpPr>
            <a:spLocks noGrp="1"/>
          </p:cNvSpPr>
          <p:nvPr>
            <p:ph type="body" sz="quarter" idx="24" hasCustomPrompt="1"/>
          </p:nvPr>
        </p:nvSpPr>
        <p:spPr>
          <a:xfrm>
            <a:off x="7495826" y="6492548"/>
            <a:ext cx="2032222" cy="261938"/>
          </a:xfrm>
          <a:prstGeom prst="rect">
            <a:avLst/>
          </a:prstGeom>
        </p:spPr>
        <p:txBody>
          <a:bodyPr/>
          <a:lstStyle>
            <a:lvl1pPr marL="0" indent="0" algn="r">
              <a:buFontTx/>
              <a:buNone/>
              <a:defRPr sz="1100" b="1">
                <a:solidFill>
                  <a:schemeClr val="bg2"/>
                </a:solidFill>
              </a:defRPr>
            </a:lvl1pPr>
          </a:lstStyle>
          <a:p>
            <a:pPr lvl="0"/>
            <a:r>
              <a:rPr lang="en-US" sz="1100" dirty="0"/>
              <a:t>WATCH THE VIDEO &gt;&gt;</a:t>
            </a:r>
            <a:endParaRPr lang="en-US" dirty="0"/>
          </a:p>
        </p:txBody>
      </p:sp>
    </p:spTree>
    <p:extLst>
      <p:ext uri="{BB962C8B-B14F-4D97-AF65-F5344CB8AC3E}">
        <p14:creationId xmlns:p14="http://schemas.microsoft.com/office/powerpoint/2010/main" val="1209653755"/>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 - BH-H">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D32AD7-4EC4-4336-8E66-DAF3CD63E129}"/>
              </a:ext>
            </a:extLst>
          </p:cNvPr>
          <p:cNvCxnSpPr>
            <a:cxnSpLocks/>
          </p:cNvCxnSpPr>
          <p:nvPr userDrawn="1"/>
        </p:nvCxnSpPr>
        <p:spPr>
          <a:xfrm>
            <a:off x="6094413"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9A3F0FF2-9D07-4173-8901-D515EA8C808F}"/>
              </a:ext>
            </a:extLst>
          </p:cNvPr>
          <p:cNvSpPr>
            <a:spLocks noGrp="1"/>
          </p:cNvSpPr>
          <p:nvPr>
            <p:ph idx="1"/>
          </p:nvPr>
        </p:nvSpPr>
        <p:spPr>
          <a:xfrm>
            <a:off x="457201" y="1447800"/>
            <a:ext cx="5410200" cy="4953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Content Placeholder 2">
            <a:extLst>
              <a:ext uri="{FF2B5EF4-FFF2-40B4-BE49-F238E27FC236}">
                <a16:creationId xmlns:a16="http://schemas.microsoft.com/office/drawing/2014/main" id="{A5085B24-6983-47FE-AA4D-FD610A3D3BE7}"/>
              </a:ext>
            </a:extLst>
          </p:cNvPr>
          <p:cNvSpPr>
            <a:spLocks noGrp="1"/>
          </p:cNvSpPr>
          <p:nvPr>
            <p:ph idx="11"/>
          </p:nvPr>
        </p:nvSpPr>
        <p:spPr>
          <a:xfrm>
            <a:off x="6321426" y="1447800"/>
            <a:ext cx="5413362" cy="4953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itle 3">
            <a:extLst>
              <a:ext uri="{FF2B5EF4-FFF2-40B4-BE49-F238E27FC236}">
                <a16:creationId xmlns:a16="http://schemas.microsoft.com/office/drawing/2014/main" id="{5135ECDE-9650-420F-B887-80D8299F5C67}"/>
              </a:ext>
            </a:extLst>
          </p:cNvPr>
          <p:cNvSpPr>
            <a:spLocks noGrp="1"/>
          </p:cNvSpPr>
          <p:nvPr>
            <p:ph type="title" hasCustomPrompt="1"/>
          </p:nvPr>
        </p:nvSpPr>
        <p:spPr>
          <a:xfrm>
            <a:off x="304800" y="640080"/>
            <a:ext cx="11582399" cy="552204"/>
          </a:xfrm>
          <a:prstGeom prst="rect">
            <a:avLst/>
          </a:prstGeom>
        </p:spPr>
        <p:txBody>
          <a:bodyPr lIns="0" tIns="0" rIns="0" bIns="0" anchor="t" anchorCtr="0"/>
          <a:lstStyle>
            <a:lvl1pPr marL="0" indent="0">
              <a:defRPr lang="en-US" dirty="0"/>
            </a:lvl1pPr>
          </a:lstStyle>
          <a:p>
            <a:r>
              <a:rPr lang="en-US" dirty="0"/>
              <a:t>[Title]</a:t>
            </a:r>
          </a:p>
        </p:txBody>
      </p:sp>
      <p:sp>
        <p:nvSpPr>
          <p:cNvPr id="8" name="Footer Placeholder 1">
            <a:extLst>
              <a:ext uri="{FF2B5EF4-FFF2-40B4-BE49-F238E27FC236}">
                <a16:creationId xmlns:a16="http://schemas.microsoft.com/office/drawing/2014/main" id="{C28CFF88-D122-4C72-90AF-98AEC7B19CF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9" name="Slide Number Placeholder 2">
            <a:extLst>
              <a:ext uri="{FF2B5EF4-FFF2-40B4-BE49-F238E27FC236}">
                <a16:creationId xmlns:a16="http://schemas.microsoft.com/office/drawing/2014/main" id="{A4634491-90BC-4AE1-BB5A-332230E4AAF1}"/>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1219228633"/>
      </p:ext>
    </p:extLst>
  </p:cSld>
  <p:clrMapOvr>
    <a:masterClrMapping/>
  </p:clrMapOvr>
  <p:extLst>
    <p:ext uri="{DCECCB84-F9BA-43D5-87BE-67443E8EF086}">
      <p15:sldGuideLst xmlns:p15="http://schemas.microsoft.com/office/powerpoint/2012/main">
        <p15:guide id="1" orient="horz" pos="912" userDrawn="1">
          <p15:clr>
            <a:srgbClr val="FBAE40"/>
          </p15:clr>
        </p15:guide>
        <p15:guide id="2" pos="3840" userDrawn="1">
          <p15:clr>
            <a:srgbClr val="FBAE40"/>
          </p15:clr>
        </p15:guide>
        <p15:guide id="3" pos="192" userDrawn="1">
          <p15:clr>
            <a:srgbClr val="FBAE40"/>
          </p15:clr>
        </p15:guide>
        <p15:guide id="4" pos="748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lumn - BH-H">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A4AC4E7-4E1D-4EEA-B383-BA8B1F15F772}"/>
              </a:ext>
            </a:extLst>
          </p:cNvPr>
          <p:cNvSpPr>
            <a:spLocks noGrp="1"/>
          </p:cNvSpPr>
          <p:nvPr>
            <p:ph idx="1"/>
          </p:nvPr>
        </p:nvSpPr>
        <p:spPr>
          <a:xfrm>
            <a:off x="457199"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cxnSp>
        <p:nvCxnSpPr>
          <p:cNvPr id="10" name="Straight Connector 9">
            <a:extLst>
              <a:ext uri="{FF2B5EF4-FFF2-40B4-BE49-F238E27FC236}">
                <a16:creationId xmlns:a16="http://schemas.microsoft.com/office/drawing/2014/main" id="{153D318D-5BC0-4FD7-84F6-570AAD7A014D}"/>
              </a:ext>
            </a:extLst>
          </p:cNvPr>
          <p:cNvCxnSpPr>
            <a:cxnSpLocks/>
          </p:cNvCxnSpPr>
          <p:nvPr userDrawn="1"/>
        </p:nvCxnSpPr>
        <p:spPr>
          <a:xfrm>
            <a:off x="4184986"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893623-AAB5-4C02-BC15-F45AA3A235AA}"/>
              </a:ext>
            </a:extLst>
          </p:cNvPr>
          <p:cNvCxnSpPr>
            <a:cxnSpLocks/>
          </p:cNvCxnSpPr>
          <p:nvPr userDrawn="1"/>
        </p:nvCxnSpPr>
        <p:spPr>
          <a:xfrm>
            <a:off x="8007007"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767CBE20-A9B1-4A35-83D8-A73BEBC38B23}"/>
              </a:ext>
            </a:extLst>
          </p:cNvPr>
          <p:cNvSpPr>
            <a:spLocks noGrp="1"/>
          </p:cNvSpPr>
          <p:nvPr>
            <p:ph type="title" hasCustomPrompt="1"/>
          </p:nvPr>
        </p:nvSpPr>
        <p:spPr>
          <a:xfrm>
            <a:off x="304800" y="640080"/>
            <a:ext cx="11582393" cy="552204"/>
          </a:xfrm>
          <a:prstGeom prst="rect">
            <a:avLst/>
          </a:prstGeom>
        </p:spPr>
        <p:txBody>
          <a:bodyPr lIns="0" tIns="0" rIns="0" bIns="0" anchor="t" anchorCtr="0"/>
          <a:lstStyle>
            <a:lvl1pPr marL="0" indent="0">
              <a:defRPr lang="en-US" dirty="0"/>
            </a:lvl1pPr>
          </a:lstStyle>
          <a:p>
            <a:r>
              <a:rPr lang="en-US" dirty="0"/>
              <a:t>[Title]</a:t>
            </a:r>
          </a:p>
        </p:txBody>
      </p:sp>
      <p:sp>
        <p:nvSpPr>
          <p:cNvPr id="14" name="Footer Placeholder 1">
            <a:extLst>
              <a:ext uri="{FF2B5EF4-FFF2-40B4-BE49-F238E27FC236}">
                <a16:creationId xmlns:a16="http://schemas.microsoft.com/office/drawing/2014/main" id="{53B5A437-9046-4D9A-B9A8-6545E19F54E3}"/>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15" name="Slide Number Placeholder 2">
            <a:extLst>
              <a:ext uri="{FF2B5EF4-FFF2-40B4-BE49-F238E27FC236}">
                <a16:creationId xmlns:a16="http://schemas.microsoft.com/office/drawing/2014/main" id="{B101C1CC-2FB9-44F0-AA12-C9ED76564408}"/>
              </a:ext>
            </a:extLst>
          </p:cNvPr>
          <p:cNvSpPr>
            <a:spLocks noGrp="1"/>
          </p:cNvSpPr>
          <p:nvPr>
            <p:ph type="sldNum" sz="quarter" idx="13"/>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17" name="Content Placeholder 2">
            <a:extLst>
              <a:ext uri="{FF2B5EF4-FFF2-40B4-BE49-F238E27FC236}">
                <a16:creationId xmlns:a16="http://schemas.microsoft.com/office/drawing/2014/main" id="{5D0EF105-BA09-4670-B8E9-4C9C082BED03}"/>
              </a:ext>
            </a:extLst>
          </p:cNvPr>
          <p:cNvSpPr>
            <a:spLocks noGrp="1"/>
          </p:cNvSpPr>
          <p:nvPr>
            <p:ph idx="14"/>
          </p:nvPr>
        </p:nvSpPr>
        <p:spPr>
          <a:xfrm>
            <a:off x="4279220"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8" name="Content Placeholder 2">
            <a:extLst>
              <a:ext uri="{FF2B5EF4-FFF2-40B4-BE49-F238E27FC236}">
                <a16:creationId xmlns:a16="http://schemas.microsoft.com/office/drawing/2014/main" id="{8C807397-FCCB-47FB-AD0D-F4EF80200F39}"/>
              </a:ext>
            </a:extLst>
          </p:cNvPr>
          <p:cNvSpPr>
            <a:spLocks noGrp="1"/>
          </p:cNvSpPr>
          <p:nvPr>
            <p:ph idx="15"/>
          </p:nvPr>
        </p:nvSpPr>
        <p:spPr>
          <a:xfrm>
            <a:off x="8101242"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68827591"/>
      </p:ext>
    </p:extLst>
  </p:cSld>
  <p:clrMapOvr>
    <a:masterClrMapping/>
  </p:clrMapOvr>
  <p:extLst>
    <p:ext uri="{DCECCB84-F9BA-43D5-87BE-67443E8EF086}">
      <p15:sldGuideLst xmlns:p15="http://schemas.microsoft.com/office/powerpoint/2012/main">
        <p15:guide id="1" orient="horz" pos="912">
          <p15:clr>
            <a:srgbClr val="FBAE40"/>
          </p15:clr>
        </p15:guide>
        <p15:guide id="2" pos="3840" userDrawn="1">
          <p15:clr>
            <a:srgbClr val="FBAE40"/>
          </p15:clr>
        </p15:guide>
        <p15:guide id="3" pos="7488" userDrawn="1">
          <p15:clr>
            <a:srgbClr val="FBAE40"/>
          </p15:clr>
        </p15:guide>
        <p15:guide id="4" pos="19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3 Horiz Column - BH-H">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D1B004D-3DA5-4FB1-86C3-AEE8370F2FDB}"/>
              </a:ext>
            </a:extLst>
          </p:cNvPr>
          <p:cNvCxnSpPr>
            <a:cxnSpLocks/>
          </p:cNvCxnSpPr>
          <p:nvPr userDrawn="1"/>
        </p:nvCxnSpPr>
        <p:spPr>
          <a:xfrm>
            <a:off x="446181" y="2955131"/>
            <a:ext cx="11282172" cy="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C906EE-1306-469E-9B3A-03111095D817}"/>
              </a:ext>
            </a:extLst>
          </p:cNvPr>
          <p:cNvCxnSpPr>
            <a:cxnSpLocks/>
          </p:cNvCxnSpPr>
          <p:nvPr userDrawn="1"/>
        </p:nvCxnSpPr>
        <p:spPr>
          <a:xfrm>
            <a:off x="446181" y="4591845"/>
            <a:ext cx="11282172" cy="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8B054C7E-EC6C-4C07-AE9B-BE8CF5827384}"/>
              </a:ext>
            </a:extLst>
          </p:cNvPr>
          <p:cNvSpPr>
            <a:spLocks noGrp="1"/>
          </p:cNvSpPr>
          <p:nvPr>
            <p:ph sz="half" idx="1"/>
          </p:nvPr>
        </p:nvSpPr>
        <p:spPr>
          <a:xfrm>
            <a:off x="457200" y="1447800"/>
            <a:ext cx="11277600" cy="1377948"/>
          </a:xfrm>
          <a:prstGeom prst="rect">
            <a:avLst/>
          </a:prstGeom>
        </p:spPr>
        <p:txBody>
          <a:bodyPr lIns="0" rIns="0" anchor="ctr"/>
          <a:lstStyle>
            <a:lvl1pPr marL="225425" indent="-225425"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p:txBody>
      </p:sp>
      <p:sp>
        <p:nvSpPr>
          <p:cNvPr id="22" name="Content Placeholder 2">
            <a:extLst>
              <a:ext uri="{FF2B5EF4-FFF2-40B4-BE49-F238E27FC236}">
                <a16:creationId xmlns:a16="http://schemas.microsoft.com/office/drawing/2014/main" id="{AE00503B-625A-40D6-A09F-268AABD4BA0D}"/>
              </a:ext>
            </a:extLst>
          </p:cNvPr>
          <p:cNvSpPr>
            <a:spLocks noGrp="1"/>
          </p:cNvSpPr>
          <p:nvPr>
            <p:ph sz="half" idx="10"/>
          </p:nvPr>
        </p:nvSpPr>
        <p:spPr>
          <a:xfrm>
            <a:off x="469743" y="3084514"/>
            <a:ext cx="11277600" cy="1377948"/>
          </a:xfrm>
          <a:prstGeom prst="rect">
            <a:avLst/>
          </a:prstGeom>
        </p:spPr>
        <p:txBody>
          <a:bodyPr lIns="0" rIns="0"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62085E28-D41A-4AB4-A103-F6E2760E09CD}"/>
              </a:ext>
            </a:extLst>
          </p:cNvPr>
          <p:cNvSpPr>
            <a:spLocks noGrp="1"/>
          </p:cNvSpPr>
          <p:nvPr>
            <p:ph sz="half" idx="11"/>
          </p:nvPr>
        </p:nvSpPr>
        <p:spPr>
          <a:xfrm>
            <a:off x="457200" y="4721227"/>
            <a:ext cx="11277600" cy="1377948"/>
          </a:xfrm>
          <a:prstGeom prst="rect">
            <a:avLst/>
          </a:prstGeom>
        </p:spPr>
        <p:txBody>
          <a:bodyPr lIns="0" rIns="0"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12" name="Title 3">
            <a:extLst>
              <a:ext uri="{FF2B5EF4-FFF2-40B4-BE49-F238E27FC236}">
                <a16:creationId xmlns:a16="http://schemas.microsoft.com/office/drawing/2014/main" id="{DD620418-EEB2-4760-B008-A8F072EDD22B}"/>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
        <p:nvSpPr>
          <p:cNvPr id="10" name="Footer Placeholder 1">
            <a:extLst>
              <a:ext uri="{FF2B5EF4-FFF2-40B4-BE49-F238E27FC236}">
                <a16:creationId xmlns:a16="http://schemas.microsoft.com/office/drawing/2014/main" id="{39B2C728-A5A1-4484-A619-4E9E480843EA}"/>
              </a:ext>
            </a:extLst>
          </p:cNvPr>
          <p:cNvSpPr>
            <a:spLocks noGrp="1"/>
          </p:cNvSpPr>
          <p:nvPr>
            <p:ph type="ftr" sz="quarter" idx="12"/>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11" name="Slide Number Placeholder 2">
            <a:extLst>
              <a:ext uri="{FF2B5EF4-FFF2-40B4-BE49-F238E27FC236}">
                <a16:creationId xmlns:a16="http://schemas.microsoft.com/office/drawing/2014/main" id="{EB014FE1-F0E6-4EE1-923A-906D66CBAB52}"/>
              </a:ext>
            </a:extLst>
          </p:cNvPr>
          <p:cNvSpPr>
            <a:spLocks noGrp="1"/>
          </p:cNvSpPr>
          <p:nvPr>
            <p:ph type="sldNum" sz="quarter" idx="13"/>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2615687550"/>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guide id="4" orient="horz" pos="912" userDrawn="1">
          <p15:clr>
            <a:srgbClr val="FBAE40"/>
          </p15:clr>
        </p15:guide>
        <p15:guide id="5" orient="horz"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Subtitle and Contents - BH-H">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C3BFEB-E3E2-40B7-A253-8DF9A4ADA8FA}"/>
              </a:ext>
            </a:extLst>
          </p:cNvPr>
          <p:cNvSpPr>
            <a:spLocks noGrp="1"/>
          </p:cNvSpPr>
          <p:nvPr>
            <p:ph type="body" sz="quarter" idx="12" hasCustomPrompt="1"/>
          </p:nvPr>
        </p:nvSpPr>
        <p:spPr>
          <a:xfrm>
            <a:off x="304800" y="1347732"/>
            <a:ext cx="11582400" cy="404868"/>
          </a:xfrm>
          <a:prstGeom prst="rect">
            <a:avLst/>
          </a:prstGeom>
        </p:spPr>
        <p:txBody>
          <a:bodyPr lIns="0" rIns="0" anchor="t" anchorCtr="0"/>
          <a:lstStyle>
            <a:lvl1pPr marL="0" indent="0">
              <a:spcBef>
                <a:spcPts val="0"/>
              </a:spcBef>
              <a:buNone/>
              <a:defRPr sz="2000"/>
            </a:lvl1pPr>
          </a:lstStyle>
          <a:p>
            <a:pPr lvl="0"/>
            <a:r>
              <a:rPr lang="en-US" dirty="0"/>
              <a:t>[Subtitle]</a:t>
            </a:r>
          </a:p>
        </p:txBody>
      </p:sp>
      <p:sp>
        <p:nvSpPr>
          <p:cNvPr id="6" name="Content Placeholder 2">
            <a:extLst>
              <a:ext uri="{FF2B5EF4-FFF2-40B4-BE49-F238E27FC236}">
                <a16:creationId xmlns:a16="http://schemas.microsoft.com/office/drawing/2014/main" id="{0162BD97-CE5D-4353-8684-0E76CAC1F56F}"/>
              </a:ext>
            </a:extLst>
          </p:cNvPr>
          <p:cNvSpPr>
            <a:spLocks noGrp="1"/>
          </p:cNvSpPr>
          <p:nvPr>
            <p:ph idx="1"/>
          </p:nvPr>
        </p:nvSpPr>
        <p:spPr>
          <a:xfrm>
            <a:off x="304800" y="1828800"/>
            <a:ext cx="11582400" cy="4572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0" name="Title 3">
            <a:extLst>
              <a:ext uri="{FF2B5EF4-FFF2-40B4-BE49-F238E27FC236}">
                <a16:creationId xmlns:a16="http://schemas.microsoft.com/office/drawing/2014/main" id="{76293CAC-E1C7-430F-9B47-1D1372474C26}"/>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
        <p:nvSpPr>
          <p:cNvPr id="7" name="Footer Placeholder 1">
            <a:extLst>
              <a:ext uri="{FF2B5EF4-FFF2-40B4-BE49-F238E27FC236}">
                <a16:creationId xmlns:a16="http://schemas.microsoft.com/office/drawing/2014/main" id="{9DBFC91C-8CCE-4BFA-A2DB-040D53241C3D}"/>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8" name="Slide Number Placeholder 2">
            <a:extLst>
              <a:ext uri="{FF2B5EF4-FFF2-40B4-BE49-F238E27FC236}">
                <a16:creationId xmlns:a16="http://schemas.microsoft.com/office/drawing/2014/main" id="{92BDF944-3173-46A4-AE85-8B2DF233C29F}"/>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514882168"/>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ny Profile - BH-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3D873-0981-44B3-9F23-FE6A66F25CCB}"/>
              </a:ext>
            </a:extLst>
          </p:cNvPr>
          <p:cNvSpPr/>
          <p:nvPr userDrawn="1"/>
        </p:nvSpPr>
        <p:spPr bwMode="gray">
          <a:xfrm>
            <a:off x="4060824" y="1981200"/>
            <a:ext cx="4067176" cy="3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latin typeface="+mn-lt"/>
            </a:endParaRPr>
          </a:p>
        </p:txBody>
      </p:sp>
      <p:sp>
        <p:nvSpPr>
          <p:cNvPr id="6" name="Picture Placeholder 7">
            <a:extLst>
              <a:ext uri="{FF2B5EF4-FFF2-40B4-BE49-F238E27FC236}">
                <a16:creationId xmlns:a16="http://schemas.microsoft.com/office/drawing/2014/main" id="{7F5A84BC-8CC7-416E-9A02-8994A246FEE1}"/>
              </a:ext>
            </a:extLst>
          </p:cNvPr>
          <p:cNvSpPr>
            <a:spLocks noGrp="1"/>
          </p:cNvSpPr>
          <p:nvPr>
            <p:ph type="pic" sz="quarter" idx="13"/>
          </p:nvPr>
        </p:nvSpPr>
        <p:spPr>
          <a:xfrm>
            <a:off x="0" y="1981200"/>
            <a:ext cx="4060825" cy="3556000"/>
          </a:xfrm>
          <a:prstGeom prst="rect">
            <a:avLst/>
          </a:prstGeom>
        </p:spPr>
        <p:txBody>
          <a:bodyPr tIns="457200"/>
          <a:lstStyle>
            <a:lvl1pPr marL="0" indent="0" algn="ctr">
              <a:buNone/>
              <a:defRPr sz="2000"/>
            </a:lvl1pPr>
          </a:lstStyle>
          <a:p>
            <a:r>
              <a:rPr lang="en-US"/>
              <a:t>Click icon to add picture</a:t>
            </a:r>
            <a:endParaRPr dirty="0"/>
          </a:p>
        </p:txBody>
      </p:sp>
      <p:sp>
        <p:nvSpPr>
          <p:cNvPr id="7" name="Picture Placeholder 7">
            <a:extLst>
              <a:ext uri="{FF2B5EF4-FFF2-40B4-BE49-F238E27FC236}">
                <a16:creationId xmlns:a16="http://schemas.microsoft.com/office/drawing/2014/main" id="{24F236D9-79B7-45F4-A450-3A5A22D976BE}"/>
              </a:ext>
            </a:extLst>
          </p:cNvPr>
          <p:cNvSpPr>
            <a:spLocks noGrp="1"/>
          </p:cNvSpPr>
          <p:nvPr>
            <p:ph type="pic" sz="quarter" idx="14"/>
          </p:nvPr>
        </p:nvSpPr>
        <p:spPr>
          <a:xfrm>
            <a:off x="8128000" y="1981200"/>
            <a:ext cx="4060825" cy="3556000"/>
          </a:xfrm>
          <a:prstGeom prst="rect">
            <a:avLst/>
          </a:prstGeom>
        </p:spPr>
        <p:txBody>
          <a:bodyPr tIns="457200"/>
          <a:lstStyle>
            <a:lvl1pPr marL="0" indent="0" algn="ctr">
              <a:buNone/>
              <a:defRPr sz="2000"/>
            </a:lvl1pPr>
          </a:lstStyle>
          <a:p>
            <a:r>
              <a:rPr lang="en-US"/>
              <a:t>Click icon to add picture</a:t>
            </a:r>
            <a:endParaRPr/>
          </a:p>
        </p:txBody>
      </p:sp>
      <p:sp>
        <p:nvSpPr>
          <p:cNvPr id="8" name="Text Placeholder 10">
            <a:extLst>
              <a:ext uri="{FF2B5EF4-FFF2-40B4-BE49-F238E27FC236}">
                <a16:creationId xmlns:a16="http://schemas.microsoft.com/office/drawing/2014/main" id="{62C69F86-EB6F-4E6A-A481-EF2943D418E2}"/>
              </a:ext>
            </a:extLst>
          </p:cNvPr>
          <p:cNvSpPr>
            <a:spLocks noGrp="1"/>
          </p:cNvSpPr>
          <p:nvPr>
            <p:ph type="body" sz="quarter" idx="15" hasCustomPrompt="1"/>
          </p:nvPr>
        </p:nvSpPr>
        <p:spPr bwMode="white">
          <a:xfrm>
            <a:off x="4265612" y="3419022"/>
            <a:ext cx="3657600" cy="752020"/>
          </a:xfrm>
          <a:prstGeom prst="rect">
            <a:avLst/>
          </a:prstGeom>
        </p:spPr>
        <p:txBody>
          <a:bodyPr anchor="t">
            <a:normAutofit/>
          </a:bodyPr>
          <a:lstStyle>
            <a:lvl1pPr marL="0" indent="0" algn="ctr">
              <a:spcBef>
                <a:spcPts val="0"/>
              </a:spcBef>
              <a:buNone/>
              <a:defRPr sz="2400" b="1">
                <a:solidFill>
                  <a:srgbClr val="FFFFFF"/>
                </a:solidFill>
              </a:defRPr>
            </a:lvl1pPr>
            <a:lvl2pPr marL="0" indent="0" algn="ctr">
              <a:spcBef>
                <a:spcPts val="0"/>
              </a:spcBef>
              <a:buNone/>
              <a:defRPr sz="2400" b="1">
                <a:solidFill>
                  <a:srgbClr val="FFFFFF"/>
                </a:solidFill>
              </a:defRPr>
            </a:lvl2pPr>
            <a:lvl3pPr marL="0" indent="0" algn="ctr">
              <a:spcBef>
                <a:spcPts val="0"/>
              </a:spcBef>
              <a:buNone/>
              <a:defRPr sz="2400" b="1">
                <a:solidFill>
                  <a:srgbClr val="FFFFFF"/>
                </a:solidFill>
              </a:defRPr>
            </a:lvl3pPr>
            <a:lvl4pPr marL="0" indent="0" algn="ctr">
              <a:spcBef>
                <a:spcPts val="0"/>
              </a:spcBef>
              <a:buNone/>
              <a:defRPr sz="2400" b="1">
                <a:solidFill>
                  <a:srgbClr val="FFFFFF"/>
                </a:solidFill>
              </a:defRPr>
            </a:lvl4pPr>
            <a:lvl5pPr marL="0" indent="0" algn="ctr">
              <a:spcBef>
                <a:spcPts val="0"/>
              </a:spcBef>
              <a:buNone/>
              <a:defRPr sz="2400" b="1">
                <a:solidFill>
                  <a:srgbClr val="FFFFFF"/>
                </a:solidFill>
              </a:defRPr>
            </a:lvl5pPr>
            <a:lvl6pPr marL="0" indent="0" algn="ctr">
              <a:spcBef>
                <a:spcPts val="0"/>
              </a:spcBef>
              <a:buNone/>
              <a:defRPr sz="2400" b="1">
                <a:solidFill>
                  <a:srgbClr val="FFFFFF"/>
                </a:solidFill>
              </a:defRPr>
            </a:lvl6pPr>
            <a:lvl7pPr marL="0" indent="0" algn="ctr">
              <a:spcBef>
                <a:spcPts val="0"/>
              </a:spcBef>
              <a:buNone/>
              <a:defRPr sz="2400" b="1">
                <a:solidFill>
                  <a:srgbClr val="FFFFFF"/>
                </a:solidFill>
              </a:defRPr>
            </a:lvl7pPr>
            <a:lvl8pPr marL="0" indent="0" algn="ctr">
              <a:spcBef>
                <a:spcPts val="0"/>
              </a:spcBef>
              <a:buNone/>
              <a:defRPr sz="2400" b="1">
                <a:solidFill>
                  <a:srgbClr val="FFFFFF"/>
                </a:solidFill>
              </a:defRPr>
            </a:lvl8pPr>
            <a:lvl9pPr marL="0" indent="0" algn="ctr">
              <a:spcBef>
                <a:spcPts val="0"/>
              </a:spcBef>
              <a:buNone/>
              <a:defRPr sz="2400" b="1">
                <a:solidFill>
                  <a:srgbClr val="FFFFFF"/>
                </a:solidFill>
              </a:defRPr>
            </a:lvl9pPr>
          </a:lstStyle>
          <a:p>
            <a:pPr lvl="0"/>
            <a:r>
              <a:rPr dirty="0"/>
              <a:t>Click to add heading</a:t>
            </a:r>
          </a:p>
        </p:txBody>
      </p:sp>
      <p:sp>
        <p:nvSpPr>
          <p:cNvPr id="10" name="Text Placeholder 10">
            <a:extLst>
              <a:ext uri="{FF2B5EF4-FFF2-40B4-BE49-F238E27FC236}">
                <a16:creationId xmlns:a16="http://schemas.microsoft.com/office/drawing/2014/main" id="{72265DCB-702C-4B39-866D-759DBA9B8EFF}"/>
              </a:ext>
            </a:extLst>
          </p:cNvPr>
          <p:cNvSpPr>
            <a:spLocks noGrp="1"/>
          </p:cNvSpPr>
          <p:nvPr>
            <p:ph type="body" sz="quarter" idx="16"/>
          </p:nvPr>
        </p:nvSpPr>
        <p:spPr bwMode="white">
          <a:xfrm>
            <a:off x="4265612" y="4267200"/>
            <a:ext cx="3657600" cy="726620"/>
          </a:xfrm>
          <a:prstGeom prst="rect">
            <a:avLst/>
          </a:prstGeom>
        </p:spPr>
        <p:txBody>
          <a:bodyPr>
            <a:noAutofit/>
          </a:bodyPr>
          <a:lstStyle>
            <a:lvl1pPr marL="0" indent="0" algn="ctr">
              <a:spcBef>
                <a:spcPts val="0"/>
              </a:spcBef>
              <a:buNone/>
              <a:defRPr sz="1600" b="0">
                <a:solidFill>
                  <a:srgbClr val="FFFFFF"/>
                </a:solidFill>
              </a:defRPr>
            </a:lvl1pPr>
            <a:lvl2pPr marL="0" indent="0" algn="ctr">
              <a:spcBef>
                <a:spcPts val="0"/>
              </a:spcBef>
              <a:buNone/>
              <a:defRPr sz="1600" b="0">
                <a:solidFill>
                  <a:srgbClr val="FFFFFF"/>
                </a:solidFill>
              </a:defRPr>
            </a:lvl2pPr>
            <a:lvl3pPr marL="0" indent="0" algn="ctr">
              <a:spcBef>
                <a:spcPts val="0"/>
              </a:spcBef>
              <a:buNone/>
              <a:defRPr sz="1600" b="0">
                <a:solidFill>
                  <a:srgbClr val="FFFFFF"/>
                </a:solidFill>
              </a:defRPr>
            </a:lvl3pPr>
            <a:lvl4pPr marL="0" indent="0" algn="ctr">
              <a:spcBef>
                <a:spcPts val="0"/>
              </a:spcBef>
              <a:buNone/>
              <a:defRPr sz="1600" b="0">
                <a:solidFill>
                  <a:srgbClr val="FFFFFF"/>
                </a:solidFill>
              </a:defRPr>
            </a:lvl4pPr>
            <a:lvl5pPr marL="0" indent="0" algn="ctr">
              <a:spcBef>
                <a:spcPts val="0"/>
              </a:spcBef>
              <a:buNone/>
              <a:defRPr sz="1600" b="0">
                <a:solidFill>
                  <a:srgbClr val="FFFFFF"/>
                </a:solidFill>
              </a:defRPr>
            </a:lvl5pPr>
            <a:lvl6pPr marL="0" indent="0" algn="ctr">
              <a:spcBef>
                <a:spcPts val="0"/>
              </a:spcBef>
              <a:buNone/>
              <a:defRPr sz="1600" b="0">
                <a:solidFill>
                  <a:srgbClr val="FFFFFF"/>
                </a:solidFill>
              </a:defRPr>
            </a:lvl6pPr>
            <a:lvl7pPr marL="0" indent="0" algn="ctr">
              <a:spcBef>
                <a:spcPts val="0"/>
              </a:spcBef>
              <a:buNone/>
              <a:defRPr sz="1600" b="0">
                <a:solidFill>
                  <a:srgbClr val="FFFFFF"/>
                </a:solidFill>
              </a:defRPr>
            </a:lvl7pPr>
            <a:lvl8pPr marL="0" indent="0" algn="ctr">
              <a:spcBef>
                <a:spcPts val="0"/>
              </a:spcBef>
              <a:buNone/>
              <a:defRPr sz="1600" b="0">
                <a:solidFill>
                  <a:srgbClr val="FFFFFF"/>
                </a:solidFill>
              </a:defRPr>
            </a:lvl8pPr>
            <a:lvl9pPr marL="0" indent="0" algn="ctr">
              <a:spcBef>
                <a:spcPts val="0"/>
              </a:spcBef>
              <a:buNone/>
              <a:defRPr sz="1600" b="0">
                <a:solidFill>
                  <a:srgbClr val="FFFFFF"/>
                </a:solidFill>
              </a:defRPr>
            </a:lvl9pPr>
          </a:lstStyle>
          <a:p>
            <a:pPr lvl="0"/>
            <a:r>
              <a:rPr lang="en-US"/>
              <a:t>Click to edit Master text styles</a:t>
            </a:r>
          </a:p>
        </p:txBody>
      </p:sp>
      <p:sp>
        <p:nvSpPr>
          <p:cNvPr id="12" name="Title 3">
            <a:extLst>
              <a:ext uri="{FF2B5EF4-FFF2-40B4-BE49-F238E27FC236}">
                <a16:creationId xmlns:a16="http://schemas.microsoft.com/office/drawing/2014/main" id="{7229CF78-FD03-4D68-8B06-A070ACC258D5}"/>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
        <p:nvSpPr>
          <p:cNvPr id="11" name="Footer Placeholder 1">
            <a:extLst>
              <a:ext uri="{FF2B5EF4-FFF2-40B4-BE49-F238E27FC236}">
                <a16:creationId xmlns:a16="http://schemas.microsoft.com/office/drawing/2014/main" id="{F3E5A779-8138-44AD-8594-A3305B7734CF}"/>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2021 NTT DATA, Inc. All rights reserved.</a:t>
            </a:r>
          </a:p>
        </p:txBody>
      </p:sp>
      <p:sp>
        <p:nvSpPr>
          <p:cNvPr id="13" name="Slide Number Placeholder 2">
            <a:extLst>
              <a:ext uri="{FF2B5EF4-FFF2-40B4-BE49-F238E27FC236}">
                <a16:creationId xmlns:a16="http://schemas.microsoft.com/office/drawing/2014/main" id="{C64B3573-DB9B-417D-84AB-8F4B046431B3}"/>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3179869412"/>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png"/><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5.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6400800"/>
            <a:ext cx="12192000" cy="4581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pic>
        <p:nvPicPr>
          <p:cNvPr id="20" name="図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5581651"/>
            <a:ext cx="709083" cy="1276350"/>
          </a:xfrm>
          <a:prstGeom prst="rect">
            <a:avLst/>
          </a:prstGeom>
        </p:spPr>
      </p:pic>
      <p:sp>
        <p:nvSpPr>
          <p:cNvPr id="16" name="Footer Placeholder 1">
            <a:extLst>
              <a:ext uri="{FF2B5EF4-FFF2-40B4-BE49-F238E27FC236}">
                <a16:creationId xmlns:a16="http://schemas.microsoft.com/office/drawing/2014/main" id="{F1B08FBC-0754-4A22-9FF6-E1EB2B13AEEE}"/>
              </a:ext>
            </a:extLst>
          </p:cNvPr>
          <p:cNvSpPr>
            <a:spLocks noGrp="1"/>
          </p:cNvSpPr>
          <p:nvPr>
            <p:ph type="ftr" sz="quarter" idx="3"/>
          </p:nvPr>
        </p:nvSpPr>
        <p:spPr>
          <a:xfrm>
            <a:off x="609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
        <p:nvSpPr>
          <p:cNvPr id="17" name="Slide Number Placeholder 2">
            <a:extLst>
              <a:ext uri="{FF2B5EF4-FFF2-40B4-BE49-F238E27FC236}">
                <a16:creationId xmlns:a16="http://schemas.microsoft.com/office/drawing/2014/main" id="{5F5690AF-F9D3-41D0-AF84-4591497DC2CB}"/>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bg1"/>
                </a:solidFill>
              </a:defRPr>
            </a:lvl1pPr>
          </a:lstStyle>
          <a:p>
            <a:fld id="{92EA2340-BE12-4138-BE15-7C339B03EB4B}" type="slidenum">
              <a:rPr lang="en-US" smtClean="0"/>
              <a:pPr/>
              <a:t>‹#›</a:t>
            </a:fld>
            <a:endParaRPr lang="en-US"/>
          </a:p>
        </p:txBody>
      </p:sp>
      <p:sp>
        <p:nvSpPr>
          <p:cNvPr id="12" name="Freeform 5">
            <a:extLst>
              <a:ext uri="{FF2B5EF4-FFF2-40B4-BE49-F238E27FC236}">
                <a16:creationId xmlns:a16="http://schemas.microsoft.com/office/drawing/2014/main" id="{D743AACC-E6A3-4545-99FC-8515D810C3F5}"/>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4687312"/>
      </p:ext>
    </p:extLst>
  </p:cSld>
  <p:clrMap bg1="lt1" tx1="dk1" bg2="lt2" tx2="dk2" accent1="accent1" accent2="accent2" accent3="accent3" accent4="accent4" accent5="accent5" accent6="accent6" hlink="hlink" folHlink="folHlink"/>
  <p:sldLayoutIdLst>
    <p:sldLayoutId id="2147483899" r:id="rId1"/>
  </p:sldLayoutIdLst>
  <p:hf hdr="0" dt="0"/>
  <p:txStyles>
    <p:titleStyle>
      <a:lvl1pPr algn="l" defTabSz="609555" rtl="0" eaLnBrk="1" fontAlgn="base" hangingPunct="1">
        <a:spcBef>
          <a:spcPct val="0"/>
        </a:spcBef>
        <a:spcAft>
          <a:spcPct val="0"/>
        </a:spcAft>
        <a:defRPr kumimoji="1" sz="2400" b="0" i="0" kern="1200" spc="200" baseline="0">
          <a:solidFill>
            <a:srgbClr val="404040"/>
          </a:solidFill>
          <a:latin typeface="HGPGothicE" charset="-128"/>
          <a:ea typeface="HGPGothicE" charset="-128"/>
          <a:cs typeface="HGPGothicE" charset="-128"/>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0"/>
            <a:ext cx="12192000" cy="457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sp>
        <p:nvSpPr>
          <p:cNvPr id="5" name="Slide Number Placeholder 2">
            <a:extLst>
              <a:ext uri="{FF2B5EF4-FFF2-40B4-BE49-F238E27FC236}">
                <a16:creationId xmlns:a16="http://schemas.microsoft.com/office/drawing/2014/main" id="{4DEE24DF-B91C-4576-BFF5-B02A5E213494}"/>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accent2"/>
                </a:solidFill>
              </a:defRPr>
            </a:lvl1pPr>
          </a:lstStyle>
          <a:p>
            <a:fld id="{92EA2340-BE12-4138-BE15-7C339B03EB4B}" type="slidenum">
              <a:rPr lang="en-US" smtClean="0"/>
              <a:pPr/>
              <a:t>‹#›</a:t>
            </a:fld>
            <a:endParaRPr lang="en-US"/>
          </a:p>
        </p:txBody>
      </p:sp>
      <p:sp>
        <p:nvSpPr>
          <p:cNvPr id="8" name="Freeform 5">
            <a:extLst>
              <a:ext uri="{FF2B5EF4-FFF2-40B4-BE49-F238E27FC236}">
                <a16:creationId xmlns:a16="http://schemas.microsoft.com/office/drawing/2014/main" id="{8065F47C-01F7-42CF-BA47-6ACD89130B1B}"/>
              </a:ext>
            </a:extLst>
          </p:cNvPr>
          <p:cNvSpPr>
            <a:spLocks noEditPoints="1"/>
          </p:cNvSpPr>
          <p:nvPr userDrawn="1"/>
        </p:nvSpPr>
        <p:spPr bwMode="auto">
          <a:xfrm>
            <a:off x="10853738" y="152956"/>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6984825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74" r:id="rId11"/>
    <p:sldLayoutId id="2147483875" r:id="rId12"/>
  </p:sldLayoutIdLst>
  <p:hf hdr="0" dt="0"/>
  <p:txStyles>
    <p:titleStyle>
      <a:lvl1pPr marL="225425" indent="115888" algn="l" defTabSz="609555" rtl="0" eaLnBrk="1" fontAlgn="base" hangingPunct="1">
        <a:spcBef>
          <a:spcPct val="0"/>
        </a:spcBef>
        <a:spcAft>
          <a:spcPct val="0"/>
        </a:spcAft>
        <a:tabLst/>
        <a:defRPr kumimoji="1" lang="en-US" sz="2400" b="0" i="0" kern="1200" spc="0" baseline="0" smtClean="0">
          <a:solidFill>
            <a:schemeClr val="tx1"/>
          </a:solidFill>
          <a:latin typeface="+mj-ea"/>
          <a:ea typeface="+mj-ea"/>
          <a:cs typeface="Arial"/>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032" userDrawn="1">
          <p15:clr>
            <a:srgbClr val="F26B43"/>
          </p15:clr>
        </p15:guide>
        <p15:guide id="3" orient="horz" pos="288" userDrawn="1">
          <p15:clr>
            <a:srgbClr val="F26B43"/>
          </p15:clr>
        </p15:guide>
        <p15:guide id="4" pos="7488" userDrawn="1">
          <p15:clr>
            <a:srgbClr val="F26B43"/>
          </p15:clr>
        </p15:guide>
        <p15:guide id="5" pos="19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6400800"/>
            <a:ext cx="12192000" cy="4581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pic>
        <p:nvPicPr>
          <p:cNvPr id="20" name="図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 y="5486400"/>
            <a:ext cx="762000" cy="1371601"/>
          </a:xfrm>
          <a:prstGeom prst="rect">
            <a:avLst/>
          </a:prstGeom>
        </p:spPr>
      </p:pic>
      <p:sp>
        <p:nvSpPr>
          <p:cNvPr id="16" name="Footer Placeholder 1">
            <a:extLst>
              <a:ext uri="{FF2B5EF4-FFF2-40B4-BE49-F238E27FC236}">
                <a16:creationId xmlns:a16="http://schemas.microsoft.com/office/drawing/2014/main" id="{F1B08FBC-0754-4A22-9FF6-E1EB2B13AEEE}"/>
              </a:ext>
            </a:extLst>
          </p:cNvPr>
          <p:cNvSpPr>
            <a:spLocks noGrp="1"/>
          </p:cNvSpPr>
          <p:nvPr>
            <p:ph type="ftr" sz="quarter" idx="3"/>
          </p:nvPr>
        </p:nvSpPr>
        <p:spPr>
          <a:xfrm>
            <a:off x="609600" y="6556248"/>
            <a:ext cx="2194560" cy="182880"/>
          </a:xfrm>
          <a:prstGeom prst="rect">
            <a:avLst/>
          </a:prstGeom>
        </p:spPr>
        <p:txBody>
          <a:bodyPr anchor="ctr"/>
          <a:lstStyle>
            <a:lvl1pPr>
              <a:defRPr sz="800">
                <a:solidFill>
                  <a:schemeClr val="bg1"/>
                </a:solidFill>
              </a:defRPr>
            </a:lvl1pPr>
          </a:lstStyle>
          <a:p>
            <a:pPr defTabSz="609555"/>
            <a:r>
              <a:rPr lang="en-US" dirty="0"/>
              <a:t>© 2021 NTT DATA, Inc. All rights reserved.</a:t>
            </a:r>
          </a:p>
        </p:txBody>
      </p:sp>
      <p:sp>
        <p:nvSpPr>
          <p:cNvPr id="17" name="Slide Number Placeholder 2">
            <a:extLst>
              <a:ext uri="{FF2B5EF4-FFF2-40B4-BE49-F238E27FC236}">
                <a16:creationId xmlns:a16="http://schemas.microsoft.com/office/drawing/2014/main" id="{5F5690AF-F9D3-41D0-AF84-4591497DC2CB}"/>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bg1"/>
                </a:solidFill>
              </a:defRPr>
            </a:lvl1pPr>
          </a:lstStyle>
          <a:p>
            <a:fld id="{92EA2340-BE12-4138-BE15-7C339B03EB4B}" type="slidenum">
              <a:rPr lang="en-US" smtClean="0"/>
              <a:pPr/>
              <a:t>‹#›</a:t>
            </a:fld>
            <a:endParaRPr lang="en-US"/>
          </a:p>
        </p:txBody>
      </p:sp>
      <p:sp>
        <p:nvSpPr>
          <p:cNvPr id="8" name="Freeform 5">
            <a:extLst>
              <a:ext uri="{FF2B5EF4-FFF2-40B4-BE49-F238E27FC236}">
                <a16:creationId xmlns:a16="http://schemas.microsoft.com/office/drawing/2014/main" id="{118DC6EA-A69D-4D67-A8FB-5DEACE8BC13D}"/>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6306023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Lst>
  <p:hf hdr="0" dt="0"/>
  <p:txStyles>
    <p:titleStyle>
      <a:lvl1pPr algn="l" defTabSz="609555" rtl="0" eaLnBrk="1" fontAlgn="base" hangingPunct="1">
        <a:spcBef>
          <a:spcPct val="0"/>
        </a:spcBef>
        <a:spcAft>
          <a:spcPct val="0"/>
        </a:spcAft>
        <a:defRPr kumimoji="1" sz="2400" b="0" i="0" kern="1200" spc="200" baseline="0">
          <a:solidFill>
            <a:srgbClr val="404040"/>
          </a:solidFill>
          <a:latin typeface="HGPGothicE" charset="-128"/>
          <a:ea typeface="HGPGothicE" charset="-128"/>
          <a:cs typeface="HGPGothicE" charset="-128"/>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41D58A3C-E02C-4C9E-81B4-EF78C42B93DA}"/>
              </a:ext>
            </a:extLst>
          </p:cNvPr>
          <p:cNvSpPr/>
          <p:nvPr userDrawn="1"/>
        </p:nvSpPr>
        <p:spPr>
          <a:xfrm>
            <a:off x="0" y="0"/>
            <a:ext cx="12192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sp>
        <p:nvSpPr>
          <p:cNvPr id="4" name="Slide Number Placeholder 2">
            <a:extLst>
              <a:ext uri="{FF2B5EF4-FFF2-40B4-BE49-F238E27FC236}">
                <a16:creationId xmlns:a16="http://schemas.microsoft.com/office/drawing/2014/main" id="{B2F0E52C-F694-4FD9-8441-2BDF61A4280D}"/>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tx1"/>
                </a:solidFill>
              </a:defRPr>
            </a:lvl1pPr>
          </a:lstStyle>
          <a:p>
            <a:fld id="{92EA2340-BE12-4138-BE15-7C339B03EB4B}" type="slidenum">
              <a:rPr lang="en-US" smtClean="0"/>
              <a:pPr/>
              <a:t>‹#›</a:t>
            </a:fld>
            <a:endParaRPr lang="en-US"/>
          </a:p>
        </p:txBody>
      </p:sp>
      <p:sp>
        <p:nvSpPr>
          <p:cNvPr id="7" name="Freeform 5">
            <a:extLst>
              <a:ext uri="{FF2B5EF4-FFF2-40B4-BE49-F238E27FC236}">
                <a16:creationId xmlns:a16="http://schemas.microsoft.com/office/drawing/2014/main" id="{8D2FB1D3-F8C4-4CE8-9D91-71CE28020DC7}"/>
              </a:ext>
            </a:extLst>
          </p:cNvPr>
          <p:cNvSpPr>
            <a:spLocks noEditPoints="1"/>
          </p:cNvSpPr>
          <p:nvPr userDrawn="1"/>
        </p:nvSpPr>
        <p:spPr bwMode="auto">
          <a:xfrm>
            <a:off x="10853738" y="152956"/>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562055069"/>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72" r:id="rId3"/>
  </p:sldLayoutIdLst>
  <p:hf hdr="0" dt="0"/>
  <p:txStyles>
    <p:titleStyle>
      <a:lvl1pPr marL="225425" indent="115888" algn="l" defTabSz="609555" rtl="0" eaLnBrk="1" fontAlgn="base" hangingPunct="1">
        <a:spcBef>
          <a:spcPct val="0"/>
        </a:spcBef>
        <a:spcAft>
          <a:spcPct val="0"/>
        </a:spcAft>
        <a:tabLst/>
        <a:defRPr kumimoji="1" lang="en-US" sz="2400" b="0" i="0" kern="1200" spc="0" baseline="0" smtClean="0">
          <a:solidFill>
            <a:schemeClr val="tx1"/>
          </a:solidFill>
          <a:latin typeface="+mj-ea"/>
          <a:ea typeface="+mj-ea"/>
          <a:cs typeface="Arial"/>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0"/>
            <a:ext cx="12192000" cy="457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sp>
        <p:nvSpPr>
          <p:cNvPr id="5" name="Slide Number Placeholder 2">
            <a:extLst>
              <a:ext uri="{FF2B5EF4-FFF2-40B4-BE49-F238E27FC236}">
                <a16:creationId xmlns:a16="http://schemas.microsoft.com/office/drawing/2014/main" id="{4DEE24DF-B91C-4576-BFF5-B02A5E213494}"/>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accent2"/>
                </a:solidFill>
              </a:defRPr>
            </a:lvl1pPr>
          </a:lstStyle>
          <a:p>
            <a:fld id="{92EA2340-BE12-4138-BE15-7C339B03EB4B}" type="slidenum">
              <a:rPr lang="en-US" smtClean="0"/>
              <a:pPr/>
              <a:t>‹#›</a:t>
            </a:fld>
            <a:endParaRPr lang="en-US"/>
          </a:p>
        </p:txBody>
      </p:sp>
      <p:sp>
        <p:nvSpPr>
          <p:cNvPr id="8" name="Freeform 5">
            <a:extLst>
              <a:ext uri="{FF2B5EF4-FFF2-40B4-BE49-F238E27FC236}">
                <a16:creationId xmlns:a16="http://schemas.microsoft.com/office/drawing/2014/main" id="{8065F47C-01F7-42CF-BA47-6ACD89130B1B}"/>
              </a:ext>
            </a:extLst>
          </p:cNvPr>
          <p:cNvSpPr>
            <a:spLocks noEditPoints="1"/>
          </p:cNvSpPr>
          <p:nvPr userDrawn="1"/>
        </p:nvSpPr>
        <p:spPr bwMode="auto">
          <a:xfrm>
            <a:off x="10853738" y="152956"/>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7769121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98" r:id="rId10"/>
  </p:sldLayoutIdLst>
  <p:hf hdr="0" dt="0"/>
  <p:txStyles>
    <p:titleStyle>
      <a:lvl1pPr marL="225425" indent="115888" algn="l" defTabSz="609555" rtl="0" eaLnBrk="1" fontAlgn="base" hangingPunct="1">
        <a:spcBef>
          <a:spcPct val="0"/>
        </a:spcBef>
        <a:spcAft>
          <a:spcPct val="0"/>
        </a:spcAft>
        <a:tabLst/>
        <a:defRPr kumimoji="1" lang="en-US" sz="2400" b="0" i="0" kern="1200" spc="0" baseline="0" smtClean="0">
          <a:solidFill>
            <a:schemeClr val="tx1"/>
          </a:solidFill>
          <a:latin typeface="+mj-ea"/>
          <a:ea typeface="+mj-ea"/>
          <a:cs typeface="Arial"/>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032">
          <p15:clr>
            <a:srgbClr val="F26B43"/>
          </p15:clr>
        </p15:guide>
        <p15:guide id="3" orient="horz" pos="288">
          <p15:clr>
            <a:srgbClr val="F26B43"/>
          </p15:clr>
        </p15:guide>
        <p15:guide id="4" pos="7488">
          <p15:clr>
            <a:srgbClr val="F26B43"/>
          </p15:clr>
        </p15:guide>
        <p15:guide id="5" pos="19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0"/>
            <a:ext cx="12192000" cy="457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sp>
        <p:nvSpPr>
          <p:cNvPr id="5" name="Slide Number Placeholder 2">
            <a:extLst>
              <a:ext uri="{FF2B5EF4-FFF2-40B4-BE49-F238E27FC236}">
                <a16:creationId xmlns:a16="http://schemas.microsoft.com/office/drawing/2014/main" id="{4DEE24DF-B91C-4576-BFF5-B02A5E213494}"/>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accent2"/>
                </a:solidFill>
              </a:defRPr>
            </a:lvl1pPr>
          </a:lstStyle>
          <a:p>
            <a:fld id="{92EA2340-BE12-4138-BE15-7C339B03EB4B}" type="slidenum">
              <a:rPr lang="en-US" smtClean="0"/>
              <a:pPr/>
              <a:t>‹#›</a:t>
            </a:fld>
            <a:endParaRPr lang="en-US"/>
          </a:p>
        </p:txBody>
      </p:sp>
      <p:sp>
        <p:nvSpPr>
          <p:cNvPr id="8" name="Freeform 5">
            <a:extLst>
              <a:ext uri="{FF2B5EF4-FFF2-40B4-BE49-F238E27FC236}">
                <a16:creationId xmlns:a16="http://schemas.microsoft.com/office/drawing/2014/main" id="{8065F47C-01F7-42CF-BA47-6ACD89130B1B}"/>
              </a:ext>
            </a:extLst>
          </p:cNvPr>
          <p:cNvSpPr>
            <a:spLocks noEditPoints="1"/>
          </p:cNvSpPr>
          <p:nvPr userDrawn="1"/>
        </p:nvSpPr>
        <p:spPr bwMode="auto">
          <a:xfrm>
            <a:off x="10853738" y="152956"/>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61996387"/>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hf hdr="0" dt="0"/>
  <p:txStyles>
    <p:titleStyle>
      <a:lvl1pPr marL="225425" indent="115888" algn="l" defTabSz="609555" rtl="0" eaLnBrk="1" fontAlgn="base" hangingPunct="1">
        <a:spcBef>
          <a:spcPct val="0"/>
        </a:spcBef>
        <a:spcAft>
          <a:spcPct val="0"/>
        </a:spcAft>
        <a:tabLst/>
        <a:defRPr kumimoji="1" lang="en-US" sz="2400" b="0" i="0" kern="1200" spc="0" baseline="0" smtClean="0">
          <a:solidFill>
            <a:schemeClr val="tx1"/>
          </a:solidFill>
          <a:latin typeface="+mj-ea"/>
          <a:ea typeface="+mj-ea"/>
          <a:cs typeface="Arial"/>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032">
          <p15:clr>
            <a:srgbClr val="F26B43"/>
          </p15:clr>
        </p15:guide>
        <p15:guide id="3" orient="horz" pos="288">
          <p15:clr>
            <a:srgbClr val="F26B43"/>
          </p15:clr>
        </p15:guide>
        <p15:guide id="4" pos="7488">
          <p15:clr>
            <a:srgbClr val="F26B43"/>
          </p15:clr>
        </p15:guide>
        <p15:guide id="5" pos="192">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6.xml"/><Relationship Id="rId5" Type="http://schemas.openxmlformats.org/officeDocument/2006/relationships/image" Target="../media/image5.png"/><Relationship Id="rId4" Type="http://schemas.openxmlformats.org/officeDocument/2006/relationships/hyperlink" Target="https://us.nttdata.com/en/case-studies/sunburst-hospitality-client-sto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Hero Image">
            <a:extLst>
              <a:ext uri="{FF2B5EF4-FFF2-40B4-BE49-F238E27FC236}">
                <a16:creationId xmlns:a16="http://schemas.microsoft.com/office/drawing/2014/main" id="{01724F48-A9A4-48AA-B0CC-C4ECE607AE7C}"/>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rcRect/>
          <a:stretch/>
        </p:blipFill>
        <p:spPr>
          <a:xfrm>
            <a:off x="0" y="457200"/>
            <a:ext cx="4114800" cy="6400800"/>
          </a:xfrm>
          <a:prstGeom prst="rect">
            <a:avLst/>
          </a:prstGeom>
        </p:spPr>
      </p:pic>
      <p:sp>
        <p:nvSpPr>
          <p:cNvPr id="3" name="Footer Placeholder 2">
            <a:extLst>
              <a:ext uri="{FF2B5EF4-FFF2-40B4-BE49-F238E27FC236}">
                <a16:creationId xmlns:a16="http://schemas.microsoft.com/office/drawing/2014/main" id="{62E7E606-606D-4583-8208-6E2543F6B87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800" b="0" i="0" u="none" strike="noStrike" kern="1200" cap="none" spc="0" normalizeH="0" baseline="0" noProof="0" dirty="0">
                <a:ln>
                  <a:noFill/>
                </a:ln>
                <a:solidFill>
                  <a:schemeClr val="bg1"/>
                </a:solidFill>
                <a:effectLst/>
                <a:uLnTx/>
                <a:uFillTx/>
                <a:latin typeface="Arial"/>
                <a:ea typeface="+mn-ea"/>
                <a:cs typeface="+mn-cs"/>
              </a:rPr>
              <a:t>© 2022 NTT DATA, Inc. All rights reserved.</a:t>
            </a:r>
          </a:p>
        </p:txBody>
      </p:sp>
      <p:sp>
        <p:nvSpPr>
          <p:cNvPr id="4" name="Slide Number Placeholder 3">
            <a:extLst>
              <a:ext uri="{FF2B5EF4-FFF2-40B4-BE49-F238E27FC236}">
                <a16:creationId xmlns:a16="http://schemas.microsoft.com/office/drawing/2014/main" id="{2CE6B2CA-02E8-49DE-9F09-1BE4897F585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2EA2340-BE12-4138-BE15-7C339B03EB4B}" type="slidenum">
              <a:rPr kumimoji="1" lang="en-US" sz="800" b="0" i="0" u="none" strike="noStrike" kern="1200" cap="none" spc="0" normalizeH="0" baseline="0" noProof="0" smtClean="0">
                <a:ln>
                  <a:noFill/>
                </a:ln>
                <a:solidFill>
                  <a:srgbClr val="6785C1"/>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1" lang="en-US" sz="800" b="0" i="0" u="none" strike="noStrike" kern="1200" cap="none" spc="0" normalizeH="0" baseline="0" noProof="0">
              <a:ln>
                <a:noFill/>
              </a:ln>
              <a:solidFill>
                <a:srgbClr val="6785C1"/>
              </a:solidFill>
              <a:effectLst/>
              <a:uLnTx/>
              <a:uFillTx/>
              <a:latin typeface="Arial"/>
              <a:ea typeface="+mn-ea"/>
              <a:cs typeface="+mn-cs"/>
            </a:endParaRPr>
          </a:p>
        </p:txBody>
      </p:sp>
      <p:sp>
        <p:nvSpPr>
          <p:cNvPr id="29" name="Title 28">
            <a:extLst>
              <a:ext uri="{FF2B5EF4-FFF2-40B4-BE49-F238E27FC236}">
                <a16:creationId xmlns:a16="http://schemas.microsoft.com/office/drawing/2014/main" id="{8FB07EE8-1429-41BA-B3B6-1CD3CFF5782B}"/>
              </a:ext>
            </a:extLst>
          </p:cNvPr>
          <p:cNvSpPr>
            <a:spLocks noGrp="1"/>
          </p:cNvSpPr>
          <p:nvPr>
            <p:ph type="title"/>
          </p:nvPr>
        </p:nvSpPr>
        <p:spPr/>
        <p:txBody>
          <a:bodyPr/>
          <a:lstStyle/>
          <a:p>
            <a:r>
              <a:rPr lang="en-IN" dirty="0"/>
              <a:t>Hotel Operator Upgrades Services Through </a:t>
            </a:r>
            <a:br>
              <a:rPr lang="en-IN" dirty="0"/>
            </a:br>
            <a:r>
              <a:rPr lang="en-IN" dirty="0"/>
              <a:t>Cloud Transformation</a:t>
            </a:r>
          </a:p>
        </p:txBody>
      </p:sp>
      <p:sp>
        <p:nvSpPr>
          <p:cNvPr id="31" name="Text Placeholder 30">
            <a:extLst>
              <a:ext uri="{FF2B5EF4-FFF2-40B4-BE49-F238E27FC236}">
                <a16:creationId xmlns:a16="http://schemas.microsoft.com/office/drawing/2014/main" id="{282B275B-0E98-4E97-9E5B-99445CE1E08E}"/>
              </a:ext>
            </a:extLst>
          </p:cNvPr>
          <p:cNvSpPr>
            <a:spLocks noGrp="1"/>
          </p:cNvSpPr>
          <p:nvPr>
            <p:ph type="body" sz="quarter" idx="14"/>
          </p:nvPr>
        </p:nvSpPr>
        <p:spPr/>
        <p:txBody>
          <a:bodyPr/>
          <a:lstStyle/>
          <a:p>
            <a:r>
              <a:rPr lang="en-IN" sz="1200" dirty="0"/>
              <a:t>To meet business demands, Sunburst Hospitality sought a path to continuously modernize its entire IT infrastructure as new technologies evolve.</a:t>
            </a:r>
          </a:p>
        </p:txBody>
      </p:sp>
      <p:sp>
        <p:nvSpPr>
          <p:cNvPr id="32" name="Text Placeholder 31">
            <a:extLst>
              <a:ext uri="{FF2B5EF4-FFF2-40B4-BE49-F238E27FC236}">
                <a16:creationId xmlns:a16="http://schemas.microsoft.com/office/drawing/2014/main" id="{5977FB07-B0E9-49CB-A6E2-5BE338661FD7}"/>
              </a:ext>
            </a:extLst>
          </p:cNvPr>
          <p:cNvSpPr>
            <a:spLocks noGrp="1"/>
          </p:cNvSpPr>
          <p:nvPr>
            <p:ph type="body" sz="quarter" idx="15"/>
          </p:nvPr>
        </p:nvSpPr>
        <p:spPr/>
        <p:txBody>
          <a:bodyPr/>
          <a:lstStyle/>
          <a:p>
            <a:r>
              <a:rPr lang="en-IN" sz="1200" dirty="0"/>
              <a:t>The hotelier migrated to cloud services, transforming its infrastructure to deliver new capabilities with improved performance, availability and future scalability.</a:t>
            </a:r>
          </a:p>
        </p:txBody>
      </p:sp>
      <p:sp>
        <p:nvSpPr>
          <p:cNvPr id="33" name="Text Placeholder 32">
            <a:extLst>
              <a:ext uri="{FF2B5EF4-FFF2-40B4-BE49-F238E27FC236}">
                <a16:creationId xmlns:a16="http://schemas.microsoft.com/office/drawing/2014/main" id="{502AE0E9-0A4F-42FB-84C9-6EC4A2F11C07}"/>
              </a:ext>
            </a:extLst>
          </p:cNvPr>
          <p:cNvSpPr>
            <a:spLocks noGrp="1"/>
          </p:cNvSpPr>
          <p:nvPr>
            <p:ph type="body" sz="quarter" idx="16"/>
          </p:nvPr>
        </p:nvSpPr>
        <p:spPr/>
        <p:txBody>
          <a:bodyPr/>
          <a:lstStyle/>
          <a:p>
            <a:pPr marL="227013" indent="-171450">
              <a:buFont typeface="Arial" panose="020B0604020202020204" pitchFamily="34" charset="0"/>
              <a:buChar char="•"/>
            </a:pPr>
            <a:r>
              <a:rPr lang="en-IN" sz="1200" dirty="0"/>
              <a:t>Eliminates capital expense for new data center</a:t>
            </a:r>
          </a:p>
          <a:p>
            <a:pPr marL="227013" indent="-171450">
              <a:buFont typeface="Arial" panose="020B0604020202020204" pitchFamily="34" charset="0"/>
              <a:buChar char="•"/>
            </a:pPr>
            <a:r>
              <a:rPr lang="en-IN" sz="1200" dirty="0"/>
              <a:t>Requires 50% fewer server licences and fees</a:t>
            </a:r>
          </a:p>
          <a:p>
            <a:pPr marL="227013" indent="-171450">
              <a:buFont typeface="Arial" panose="020B0604020202020204" pitchFamily="34" charset="0"/>
              <a:buChar char="•"/>
            </a:pPr>
            <a:r>
              <a:rPr lang="en-IN" sz="1200" dirty="0"/>
              <a:t>Delivers enhanced productivity tools with Microsoft 365</a:t>
            </a:r>
          </a:p>
          <a:p>
            <a:pPr marL="227013" indent="-171450">
              <a:buFont typeface="Arial" panose="020B0604020202020204" pitchFamily="34" charset="0"/>
              <a:buChar char="•"/>
            </a:pPr>
            <a:r>
              <a:rPr lang="en-IN" sz="1200" dirty="0"/>
              <a:t>Improves collaboration with centralized file storage</a:t>
            </a:r>
          </a:p>
          <a:p>
            <a:pPr marL="227013" indent="-171450">
              <a:buFont typeface="Arial" panose="020B0604020202020204" pitchFamily="34" charset="0"/>
              <a:buChar char="•"/>
            </a:pPr>
            <a:r>
              <a:rPr lang="en-IN" sz="1200" dirty="0"/>
              <a:t>Removes need for additional IT staff</a:t>
            </a:r>
          </a:p>
          <a:p>
            <a:pPr marL="227013" indent="-171450">
              <a:buFont typeface="Arial" panose="020B0604020202020204" pitchFamily="34" charset="0"/>
              <a:buChar char="•"/>
            </a:pPr>
            <a:r>
              <a:rPr lang="en-IN" sz="1200" dirty="0"/>
              <a:t>Allows Sunburst internal IT to focus on business growth</a:t>
            </a:r>
          </a:p>
        </p:txBody>
      </p:sp>
      <p:sp>
        <p:nvSpPr>
          <p:cNvPr id="51" name="Text Placeholder 50">
            <a:extLst>
              <a:ext uri="{FF2B5EF4-FFF2-40B4-BE49-F238E27FC236}">
                <a16:creationId xmlns:a16="http://schemas.microsoft.com/office/drawing/2014/main" id="{B4B77E28-1495-4BAB-A26B-ABE38422E3C3}"/>
              </a:ext>
            </a:extLst>
          </p:cNvPr>
          <p:cNvSpPr>
            <a:spLocks noGrp="1"/>
          </p:cNvSpPr>
          <p:nvPr>
            <p:ph type="body" sz="quarter" idx="20"/>
          </p:nvPr>
        </p:nvSpPr>
        <p:spPr>
          <a:xfrm>
            <a:off x="4267200" y="5443390"/>
            <a:ext cx="7720281" cy="576410"/>
          </a:xfrm>
        </p:spPr>
        <p:txBody>
          <a:bodyPr/>
          <a:lstStyle/>
          <a:p>
            <a:pPr marL="53975" lvl="0" indent="-53975" defTabSz="914400" fontAlgn="auto">
              <a:spcBef>
                <a:spcPts val="0"/>
              </a:spcBef>
              <a:spcAft>
                <a:spcPts val="0"/>
              </a:spcAft>
              <a:buClr>
                <a:srgbClr val="FFFFFF"/>
              </a:buClr>
              <a:defRPr/>
            </a:pPr>
            <a:r>
              <a:rPr lang="en-US" sz="1400" dirty="0">
                <a:solidFill>
                  <a:srgbClr val="FFFFFF"/>
                </a:solidFill>
                <a:ea typeface="Museo Sans For Dell" pitchFamily="2" charset="0"/>
                <a:cs typeface="Arial" panose="020B0604020202020204" pitchFamily="34" charset="0"/>
              </a:rPr>
              <a:t>“Each step forward makes us more competitive and allows us to focus on growing our business, while NTT DATA manages our IT operations in the cloud. In effect, they are my staff.”</a:t>
            </a:r>
          </a:p>
          <a:p>
            <a:pPr marL="88871" lvl="0" indent="-88871" defTabSz="914400" fontAlgn="auto">
              <a:spcBef>
                <a:spcPts val="0"/>
              </a:spcBef>
              <a:spcAft>
                <a:spcPts val="0"/>
              </a:spcAft>
              <a:buClr>
                <a:srgbClr val="FFFFFF"/>
              </a:buClr>
              <a:defRPr/>
            </a:pPr>
            <a:endParaRPr lang="en-US" sz="1400" b="1" i="1" dirty="0">
              <a:solidFill>
                <a:srgbClr val="FFFFFF"/>
              </a:solidFill>
              <a:ea typeface="Museo Sans For Dell" pitchFamily="2" charset="0"/>
              <a:cs typeface="Arial" panose="020B0604020202020204" pitchFamily="34" charset="0"/>
            </a:endParaRPr>
          </a:p>
          <a:p>
            <a:pPr marL="88871" lvl="0" indent="-88871" algn="r" defTabSz="914400" fontAlgn="auto">
              <a:spcBef>
                <a:spcPts val="0"/>
              </a:spcBef>
              <a:spcAft>
                <a:spcPts val="0"/>
              </a:spcAft>
              <a:buClr>
                <a:srgbClr val="FFFFFF"/>
              </a:buClr>
              <a:defRPr/>
            </a:pPr>
            <a:r>
              <a:rPr lang="en-US" i="1" dirty="0">
                <a:solidFill>
                  <a:srgbClr val="FFFFFF"/>
                </a:solidFill>
                <a:ea typeface="Museo Sans For Dell" pitchFamily="2" charset="0"/>
                <a:cs typeface="Arial" panose="020B0604020202020204" pitchFamily="34" charset="0"/>
              </a:rPr>
              <a:t>— Mark Elbaum, Vice President, Information Systems, Sunburst Hospitality</a:t>
            </a:r>
          </a:p>
        </p:txBody>
      </p:sp>
      <p:sp>
        <p:nvSpPr>
          <p:cNvPr id="53" name="Text Placeholder 52">
            <a:extLst>
              <a:ext uri="{FF2B5EF4-FFF2-40B4-BE49-F238E27FC236}">
                <a16:creationId xmlns:a16="http://schemas.microsoft.com/office/drawing/2014/main" id="{E2C1C12E-1F60-4955-A0FF-9A785264480E}"/>
              </a:ext>
            </a:extLst>
          </p:cNvPr>
          <p:cNvSpPr>
            <a:spLocks noGrp="1"/>
          </p:cNvSpPr>
          <p:nvPr>
            <p:ph type="body" sz="quarter" idx="23"/>
          </p:nvPr>
        </p:nvSpPr>
        <p:spPr/>
        <p:txBody>
          <a:bodyPr/>
          <a:lstStyle/>
          <a:p>
            <a:r>
              <a:rPr lang="en-US" dirty="0">
                <a:hlinkClick r:id="rId4">
                  <a:extLst>
                    <a:ext uri="{A12FA001-AC4F-418D-AE19-62706E023703}">
                      <ahyp:hlinkClr xmlns:ahyp="http://schemas.microsoft.com/office/drawing/2018/hyperlinkcolor" val="tx"/>
                    </a:ext>
                  </a:extLst>
                </a:hlinkClick>
              </a:rPr>
              <a:t>READ THE CASE STUDY &gt;&gt;</a:t>
            </a:r>
            <a:endParaRPr lang="en-US" dirty="0"/>
          </a:p>
          <a:p>
            <a:endParaRPr lang="en-US" dirty="0"/>
          </a:p>
        </p:txBody>
      </p:sp>
      <p:sp>
        <p:nvSpPr>
          <p:cNvPr id="15" name="Quote text">
            <a:extLst>
              <a:ext uri="{FF2B5EF4-FFF2-40B4-BE49-F238E27FC236}">
                <a16:creationId xmlns:a16="http://schemas.microsoft.com/office/drawing/2014/main" id="{88A09513-6029-4A83-96DA-BCA8AA2A1B64}"/>
              </a:ext>
            </a:extLst>
          </p:cNvPr>
          <p:cNvSpPr txBox="1">
            <a:spLocks/>
          </p:cNvSpPr>
          <p:nvPr/>
        </p:nvSpPr>
        <p:spPr>
          <a:xfrm>
            <a:off x="-97656" y="3429000"/>
            <a:ext cx="7513139" cy="1335296"/>
          </a:xfrm>
          <a:prstGeom prst="rect">
            <a:avLst/>
          </a:prstGeom>
        </p:spPr>
        <p:txBody>
          <a:bodyPr lIns="0" tIns="0" rIns="0" bIns="0" anchor="ctr"/>
          <a:lstStyle/>
          <a:p>
            <a:pPr marL="88871" marR="0" lvl="0" indent="-88871" algn="l" defTabSz="914400" rtl="0" eaLnBrk="1" fontAlgn="auto" latinLnBrk="0" hangingPunct="1">
              <a:lnSpc>
                <a:spcPct val="100000"/>
              </a:lnSpc>
              <a:spcBef>
                <a:spcPts val="0"/>
              </a:spcBef>
              <a:spcAft>
                <a:spcPts val="0"/>
              </a:spcAft>
              <a:buClr>
                <a:srgbClr val="FFFFFF"/>
              </a:buClr>
              <a:buSzTx/>
              <a:buFontTx/>
              <a:buNone/>
              <a:tabLst/>
              <a:defRPr/>
            </a:pPr>
            <a:endParaRPr kumimoji="1" lang="en-US" sz="1100" b="0" i="1" u="none" strike="noStrike" kern="1200" cap="none" spc="0" normalizeH="0" baseline="0" noProof="0" dirty="0">
              <a:ln>
                <a:noFill/>
              </a:ln>
              <a:solidFill>
                <a:srgbClr val="FFFFFF"/>
              </a:solidFill>
              <a:effectLst/>
              <a:uLnTx/>
              <a:uFillTx/>
              <a:latin typeface="Arial"/>
              <a:ea typeface="Museo Sans For Dell" pitchFamily="2" charset="0"/>
              <a:cs typeface="Arial" panose="020B0604020202020204" pitchFamily="34" charset="0"/>
            </a:endParaRPr>
          </a:p>
        </p:txBody>
      </p:sp>
      <p:pic>
        <p:nvPicPr>
          <p:cNvPr id="19" name="Picture 18">
            <a:extLst>
              <a:ext uri="{FF2B5EF4-FFF2-40B4-BE49-F238E27FC236}">
                <a16:creationId xmlns:a16="http://schemas.microsoft.com/office/drawing/2014/main" id="{2508E104-2A3A-44AC-99B2-D1CE786180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34255" y="550324"/>
            <a:ext cx="1080877" cy="546910"/>
          </a:xfrm>
          <a:prstGeom prst="rect">
            <a:avLst/>
          </a:prstGeom>
        </p:spPr>
      </p:pic>
    </p:spTree>
    <p:extLst>
      <p:ext uri="{BB962C8B-B14F-4D97-AF65-F5344CB8AC3E}">
        <p14:creationId xmlns:p14="http://schemas.microsoft.com/office/powerpoint/2010/main" val="583482541"/>
      </p:ext>
    </p:extLst>
  </p:cSld>
  <p:clrMapOvr>
    <a:masterClrMapping/>
  </p:clrMapOvr>
</p:sld>
</file>

<file path=ppt/theme/theme1.xml><?xml version="1.0" encoding="utf-8"?>
<a:theme xmlns:a="http://schemas.openxmlformats.org/drawingml/2006/main" name="Title Slides">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no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C6CAC3C-59C1-40BD-8648-86233CDB4D40}" vid="{8A01E33B-79B1-4A88-827C-90EE5BB83B07}"/>
    </a:ext>
  </a:extLst>
</a:theme>
</file>

<file path=ppt/theme/theme2.xml><?xml version="1.0" encoding="utf-8"?>
<a:theme xmlns:a="http://schemas.openxmlformats.org/drawingml/2006/main" name="Branded Header - Human (BH-H)">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C6CAC3C-59C1-40BD-8648-86233CDB4D40}" vid="{32A8F719-9E1D-4AB3-8B12-85C549BBE1AF}"/>
    </a:ext>
  </a:extLst>
</a:theme>
</file>

<file path=ppt/theme/theme3.xml><?xml version="1.0" encoding="utf-8"?>
<a:theme xmlns:a="http://schemas.openxmlformats.org/drawingml/2006/main" name="Divider Slides">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C6CAC3C-59C1-40BD-8648-86233CDB4D40}" vid="{8DA822CD-A7EE-4CAE-9F57-9B30D831F357}"/>
    </a:ext>
  </a:extLst>
</a:theme>
</file>

<file path=ppt/theme/theme4.xml><?xml version="1.0" encoding="utf-8"?>
<a:theme xmlns:a="http://schemas.openxmlformats.org/drawingml/2006/main" name="Closing Slides">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C6CAC3C-59C1-40BD-8648-86233CDB4D40}" vid="{863737DB-D3E9-4907-90AF-FE1C498A999D}"/>
    </a:ext>
  </a:extLst>
</a:theme>
</file>

<file path=ppt/theme/theme5.xml><?xml version="1.0" encoding="utf-8"?>
<a:theme xmlns:a="http://schemas.openxmlformats.org/drawingml/2006/main" name="1_Branded Header - Human (BH-H)">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T DATA Services Presentation Template-2020.potx" id="{DA333F01-C82D-45D1-A260-C1837AF8FC07}" vid="{0521A6B9-75F9-441C-BEDC-6293976E021C}"/>
    </a:ext>
  </a:extLst>
</a:theme>
</file>

<file path=ppt/theme/theme6.xml><?xml version="1.0" encoding="utf-8"?>
<a:theme xmlns:a="http://schemas.openxmlformats.org/drawingml/2006/main" name="Branded Header - Human (BH-H)">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NTTD Case Stud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T DATA Services Presentation Template-2020.potx" id="{DA333F01-C82D-45D1-A260-C1837AF8FC07}" vid="{0521A6B9-75F9-441C-BEDC-6293976E021C}"/>
    </a:ext>
  </a:extLst>
</a:theme>
</file>

<file path=ppt/theme/theme7.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914045BB87554FBB8598C8659C1BF8" ma:contentTypeVersion="15" ma:contentTypeDescription="Create a new document." ma:contentTypeScope="" ma:versionID="d4458c26a0df285a56c56f3630586053">
  <xsd:schema xmlns:xsd="http://www.w3.org/2001/XMLSchema" xmlns:xs="http://www.w3.org/2001/XMLSchema" xmlns:p="http://schemas.microsoft.com/office/2006/metadata/properties" xmlns:ns2="f6083f01-a068-47f1-8adf-70eb39868ea3" xmlns:ns3="fe39a376-d69a-42bf-9fc5-21fd93f6fe2e" xmlns:ns4="88277476-d7b8-4914-a8c1-9da81a4263ec" targetNamespace="http://schemas.microsoft.com/office/2006/metadata/properties" ma:root="true" ma:fieldsID="420d43d1c53d544c478e1bce1818d880" ns2:_="" ns3:_="" ns4:_="">
    <xsd:import namespace="f6083f01-a068-47f1-8adf-70eb39868ea3"/>
    <xsd:import namespace="fe39a376-d69a-42bf-9fc5-21fd93f6fe2e"/>
    <xsd:import namespace="88277476-d7b8-4914-a8c1-9da81a4263e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83f01-a068-47f1-8adf-70eb39868e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6ec8287-7dca-4284-bf64-ff5b888be50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e39a376-d69a-42bf-9fc5-21fd93f6fe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277476-d7b8-4914-a8c1-9da81a4263e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2ef8ca2-3d9f-48c4-b01e-540bc7072f74}" ma:internalName="TaxCatchAll" ma:showField="CatchAllData" ma:web="fe39a376-d69a-42bf-9fc5-21fd93f6fe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6083f01-a068-47f1-8adf-70eb39868ea3">
      <Terms xmlns="http://schemas.microsoft.com/office/infopath/2007/PartnerControls"/>
    </lcf76f155ced4ddcb4097134ff3c332f>
    <TaxCatchAll xmlns="88277476-d7b8-4914-a8c1-9da81a4263ec">
      <Value>1172</Value>
      <Value>966</Value>
      <Value>1168</Value>
      <Value>1201</Value>
      <Value>1382</Value>
      <Value>952</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ABA2E3-5FAA-4D47-86EC-61544C6A9EE7}"/>
</file>

<file path=customXml/itemProps2.xml><?xml version="1.0" encoding="utf-8"?>
<ds:datastoreItem xmlns:ds="http://schemas.openxmlformats.org/officeDocument/2006/customXml" ds:itemID="{CC7D18D6-1BF9-484F-9FF5-6BF0BC2C2AE0}">
  <ds:schemaRefs>
    <ds:schemaRef ds:uri="http://schemas.microsoft.com/office/2006/metadata/properties"/>
    <ds:schemaRef ds:uri="http://schemas.microsoft.com/office/infopath/2007/PartnerControls"/>
    <ds:schemaRef ds:uri="3551b45e-4d07-496d-b717-30c36ee5537f"/>
    <ds:schemaRef ds:uri="bc26e2ee-b72c-4c6e-a116-d9d1821b33eb"/>
    <ds:schemaRef ds:uri="90ff5c09-30bd-42fb-9951-609a932545df"/>
  </ds:schemaRefs>
</ds:datastoreItem>
</file>

<file path=customXml/itemProps3.xml><?xml version="1.0" encoding="utf-8"?>
<ds:datastoreItem xmlns:ds="http://schemas.openxmlformats.org/officeDocument/2006/customXml" ds:itemID="{D348519F-9201-4439-8306-45AB9E96A0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Cloud Transformation Case Studies</Template>
  <TotalTime>44</TotalTime>
  <Words>162</Words>
  <Application>Microsoft Office PowerPoint</Application>
  <PresentationFormat>Widescreen</PresentationFormat>
  <Paragraphs>15</Paragraphs>
  <Slides>1</Slides>
  <Notes>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vt:i4>
      </vt:variant>
    </vt:vector>
  </HeadingPairs>
  <TitlesOfParts>
    <vt:vector size="10" baseType="lpstr">
      <vt:lpstr>HGPGothicE</vt:lpstr>
      <vt:lpstr>Arial</vt:lpstr>
      <vt:lpstr>Calibri</vt:lpstr>
      <vt:lpstr>Title Slides</vt:lpstr>
      <vt:lpstr>Branded Header - Human (BH-H)</vt:lpstr>
      <vt:lpstr>Divider Slides</vt:lpstr>
      <vt:lpstr>Closing Slides</vt:lpstr>
      <vt:lpstr>1_Branded Header - Human (BH-H)</vt:lpstr>
      <vt:lpstr>Branded Header - Human (BH-H)</vt:lpstr>
      <vt:lpstr>Hotel Operator Upgrades Services Through  Cloud Transformation</vt:lpstr>
    </vt:vector>
  </TitlesOfParts>
  <Company>NTT DATA,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Hotel Operator Upgrades Services Through  Cloud Transformation</dc:title>
  <dc:subject>NTT DATA PowerPoint Template</dc:subject>
  <dc:creator>Reed, Ryan</dc:creator>
  <cp:keywords>Template;Corporate/Brand</cp:keywords>
  <cp:lastModifiedBy>Lloyd, Adam</cp:lastModifiedBy>
  <cp:revision>5</cp:revision>
  <cp:lastPrinted>2016-10-07T04:27:25Z</cp:lastPrinted>
  <dcterms:created xsi:type="dcterms:W3CDTF">2021-09-23T16:56:59Z</dcterms:created>
  <dcterms:modified xsi:type="dcterms:W3CDTF">2023-06-26T16:27:50Z</dcterms:modified>
  <cp:version>1.5</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0x010100E9914045BB87554FBB8598C8659C1BF8</vt:lpwstr>
  </property>
  <property fmtid="{D5CDD505-2E9C-101B-9397-08002B2CF9AE}" pid="3" name="Document Creator">
    <vt:lpwstr/>
  </property>
  <property fmtid="{D5CDD505-2E9C-101B-9397-08002B2CF9AE}" pid="4" name="TitusGUID">
    <vt:lpwstr>58bce1d1-9182-4495-a305-9a4ba1e0f5de</vt:lpwstr>
  </property>
  <property fmtid="{D5CDD505-2E9C-101B-9397-08002B2CF9AE}" pid="5" name="Classification">
    <vt:lpwstr>No Restrictions</vt:lpwstr>
  </property>
  <property fmtid="{D5CDD505-2E9C-101B-9397-08002B2CF9AE}" pid="6" name="Document Editor">
    <vt:lpwstr/>
  </property>
  <property fmtid="{D5CDD505-2E9C-101B-9397-08002B2CF9AE}" pid="7" name="Sublabels">
    <vt:lpwstr/>
  </property>
  <property fmtid="{D5CDD505-2E9C-101B-9397-08002B2CF9AE}" pid="8" name="Business Unit">
    <vt:lpwstr>EA</vt:lpwstr>
  </property>
  <property fmtid="{D5CDD505-2E9C-101B-9397-08002B2CF9AE}" pid="9" name="Client Executive">
    <vt:lpwstr/>
  </property>
  <property fmtid="{D5CDD505-2E9C-101B-9397-08002B2CF9AE}" pid="10" name="_ExtendedDescription">
    <vt:lpwstr/>
  </property>
  <property fmtid="{D5CDD505-2E9C-101B-9397-08002B2CF9AE}" pid="11" name="Digital_x0020_Offerings_x0020__x002d__x0020_Vertical">
    <vt:lpwstr/>
  </property>
  <property fmtid="{D5CDD505-2E9C-101B-9397-08002B2CF9AE}" pid="12" name="jdea2b503ec449b4a2e4b969f8407188">
    <vt:lpwstr/>
  </property>
  <property fmtid="{D5CDD505-2E9C-101B-9397-08002B2CF9AE}" pid="13" name="le11f2964383494aa1b847eee6f6570e">
    <vt:lpwstr/>
  </property>
  <property fmtid="{D5CDD505-2E9C-101B-9397-08002B2CF9AE}" pid="14" name="n468e1141b5744c1b1cd8b58660bc260">
    <vt:lpwstr>Travel ＆ Hospitality|66b843b2-dceb-4d7a-b526-91b778bcf545</vt:lpwstr>
  </property>
  <property fmtid="{D5CDD505-2E9C-101B-9397-08002B2CF9AE}" pid="15" name="j57eb5f75ba14331b5c88775ee4225ea">
    <vt:lpwstr>Hybrid Infrastructure Managed Services|b815390e-f814-4ce2-9408-bb84331e7d33</vt:lpwstr>
  </property>
  <property fmtid="{D5CDD505-2E9C-101B-9397-08002B2CF9AE}" pid="16" name="pf6ea0f640ca4086b3379b26eac71dde">
    <vt:lpwstr>Case Study|1a366a99-45b1-4579-a590-b3a12be3de6b</vt:lpwstr>
  </property>
  <property fmtid="{D5CDD505-2E9C-101B-9397-08002B2CF9AE}" pid="17" name="Sales_x0020_Stage">
    <vt:lpwstr/>
  </property>
  <property fmtid="{D5CDD505-2E9C-101B-9397-08002B2CF9AE}" pid="18" name="p75538bb9757404e88a7829c85a1ed90">
    <vt:lpwstr/>
  </property>
  <property fmtid="{D5CDD505-2E9C-101B-9397-08002B2CF9AE}" pid="19" name="ifbd129e445747c99996cea1b8a79f55">
    <vt:lpwstr/>
  </property>
  <property fmtid="{D5CDD505-2E9C-101B-9397-08002B2CF9AE}" pid="20" name="Digital_x0020_Offerings_x0020__x002d__x0020_Sub_x002d_Service">
    <vt:lpwstr/>
  </property>
  <property fmtid="{D5CDD505-2E9C-101B-9397-08002B2CF9AE}" pid="21" name="Artifact Type">
    <vt:lpwstr>966;#Case Study|1a366a99-45b1-4579-a590-b3a12be3de6b</vt:lpwstr>
  </property>
  <property fmtid="{D5CDD505-2E9C-101B-9397-08002B2CF9AE}" pid="22" name="kaaebd57c955488dbe4efe662d9a4bd6">
    <vt:lpwstr/>
  </property>
  <property fmtid="{D5CDD505-2E9C-101B-9397-08002B2CF9AE}" pid="23" name="Offering_x0028_s_x0029_">
    <vt:lpwstr/>
  </property>
  <property fmtid="{D5CDD505-2E9C-101B-9397-08002B2CF9AE}" pid="24" name="Portfolio">
    <vt:lpwstr/>
  </property>
  <property fmtid="{D5CDD505-2E9C-101B-9397-08002B2CF9AE}" pid="25" name="Digital_x0020_Offerings_x0020__x002d__x0020_Service">
    <vt:lpwstr/>
  </property>
  <property fmtid="{D5CDD505-2E9C-101B-9397-08002B2CF9AE}" pid="26" name="TaxCatchAll">
    <vt:lpwstr>1172;#Travel ＆ Hospitality|66b843b2-dceb-4d7a-b526-91b778bcf545;#966;#Case Study|1a366a99-45b1-4579-a590-b3a12be3de6b;#1168;#Hybrid Infrastructure Managed Services|b815390e-f814-4ce2-9408-bb84331e7d33;#1201;#Private Cloud as-a-Service|b55d66aa-ae59-49ab-a716-5e87bad3595a;#1382;#Sunburst Hospitality|29432d3f-432b-4597-880d-484701ff860b;#952;#NTT Data Dedicated Cloud (NDC)|7ac33202-e498-4721-a2d5-4dcff1486fe8</vt:lpwstr>
  </property>
  <property fmtid="{D5CDD505-2E9C-101B-9397-08002B2CF9AE}" pid="27" name="Topic0">
    <vt:lpwstr/>
  </property>
  <property fmtid="{D5CDD505-2E9C-101B-9397-08002B2CF9AE}" pid="28" name="ja4f48277bea41878f004f86f7b8de80">
    <vt:lpwstr>NTT Data Dedicated Cloud (NDC)|7ac33202-e498-4721-a2d5-4dcff1486fe8</vt:lpwstr>
  </property>
  <property fmtid="{D5CDD505-2E9C-101B-9397-08002B2CF9AE}" pid="29" name="i87d9ac449e74a3a8792b67c02985655">
    <vt:lpwstr>Private Cloud as-a-Service|b55d66aa-ae59-49ab-a716-5e87bad3595a</vt:lpwstr>
  </property>
  <property fmtid="{D5CDD505-2E9C-101B-9397-08002B2CF9AE}" pid="30" name="Capability">
    <vt:lpwstr/>
  </property>
  <property fmtid="{D5CDD505-2E9C-101B-9397-08002B2CF9AE}" pid="31" name="Digital_x0020_Offerings_x0020__x002d__x0020_Customer">
    <vt:lpwstr/>
  </property>
  <property fmtid="{D5CDD505-2E9C-101B-9397-08002B2CF9AE}" pid="32" name="Offering(s)">
    <vt:lpwstr>1168;#Hybrid Infrastructure Managed Services|b815390e-f814-4ce2-9408-bb84331e7d33</vt:lpwstr>
  </property>
  <property fmtid="{D5CDD505-2E9C-101B-9397-08002B2CF9AE}" pid="33" name="Digital Offerings - Customer">
    <vt:lpwstr/>
  </property>
  <property fmtid="{D5CDD505-2E9C-101B-9397-08002B2CF9AE}" pid="34" name="Digital Offerings - Sub-Service">
    <vt:lpwstr>952;#NTT Data Dedicated Cloud (NDC)|7ac33202-e498-4721-a2d5-4dcff1486fe8</vt:lpwstr>
  </property>
  <property fmtid="{D5CDD505-2E9C-101B-9397-08002B2CF9AE}" pid="35" name="Sales Stage">
    <vt:lpwstr/>
  </property>
  <property fmtid="{D5CDD505-2E9C-101B-9397-08002B2CF9AE}" pid="36" name="Digital Offerings - Service">
    <vt:lpwstr>1201;#Private Cloud as-a-Service|b55d66aa-ae59-49ab-a716-5e87bad3595a</vt:lpwstr>
  </property>
  <property fmtid="{D5CDD505-2E9C-101B-9397-08002B2CF9AE}" pid="37" name="Digital Offerings - Vertical">
    <vt:lpwstr>1172;#Travel ＆ Hospitality|66b843b2-dceb-4d7a-b526-91b778bcf545</vt:lpwstr>
  </property>
  <property fmtid="{D5CDD505-2E9C-101B-9397-08002B2CF9AE}" pid="38" name="ContentManager0">
    <vt:lpwstr>21;#Bonnie.S.Watson@nttdata.com</vt:lpwstr>
  </property>
  <property fmtid="{D5CDD505-2E9C-101B-9397-08002B2CF9AE}" pid="39" name="ContentManager">
    <vt:lpwstr/>
  </property>
  <property fmtid="{D5CDD505-2E9C-101B-9397-08002B2CF9AE}" pid="40" name="Hyperlink">
    <vt:lpwstr>https://us.nttdata.com/en/case-studies/sunburst-hospitality-client-story, Hotel Operator Upgrades Services Through Cloud Transformation</vt:lpwstr>
  </property>
  <property fmtid="{D5CDD505-2E9C-101B-9397-08002B2CF9AE}" pid="41" name="Offering">
    <vt:lpwstr>;#Hybrid Infrastructure Managed Services (HIMS);#</vt:lpwstr>
  </property>
  <property fmtid="{D5CDD505-2E9C-101B-9397-08002B2CF9AE}" pid="42" name="Vertical">
    <vt:lpwstr>;#Travel &amp; Hospitality;#</vt:lpwstr>
  </property>
  <property fmtid="{D5CDD505-2E9C-101B-9397-08002B2CF9AE}" pid="43" name="Artifacts">
    <vt:lpwstr>Case Study</vt:lpwstr>
  </property>
  <property fmtid="{D5CDD505-2E9C-101B-9397-08002B2CF9AE}" pid="44" name="ArtifactLevel">
    <vt:lpwstr>;#Service;#</vt:lpwstr>
  </property>
  <property fmtid="{D5CDD505-2E9C-101B-9397-08002B2CF9AE}" pid="45" name="NTT DATA Client">
    <vt:lpwstr>1382;#Sunburst Hospitality|29432d3f-432b-4597-880d-484701ff860b</vt:lpwstr>
  </property>
  <property fmtid="{D5CDD505-2E9C-101B-9397-08002B2CF9AE}" pid="46" name="Artifact Type Display Order0">
    <vt:lpwstr>16 Case Study</vt:lpwstr>
  </property>
  <property fmtid="{D5CDD505-2E9C-101B-9397-08002B2CF9AE}" pid="47" name="Marketing Contact0">
    <vt:lpwstr>32</vt:lpwstr>
  </property>
  <property fmtid="{D5CDD505-2E9C-101B-9397-08002B2CF9AE}" pid="48" name="First Release">
    <vt:filetime>2020-07-08T07:00:00Z</vt:filetime>
  </property>
  <property fmtid="{D5CDD505-2E9C-101B-9397-08002B2CF9AE}" pid="49" name="AssetExpiryDate0">
    <vt:filetime>2024-03-31T07:00:00Z</vt:filetime>
  </property>
  <property fmtid="{D5CDD505-2E9C-101B-9397-08002B2CF9AE}" pid="50" name="Recency">
    <vt:lpwstr>Revalidated</vt:lpwstr>
  </property>
  <property fmtid="{D5CDD505-2E9C-101B-9397-08002B2CF9AE}" pid="51" name="Client">
    <vt:lpwstr>Sunburst Hospitality</vt:lpwstr>
  </property>
  <property fmtid="{D5CDD505-2E9C-101B-9397-08002B2CF9AE}" pid="52" name="AssetExpiryDate">
    <vt:filetime>2024-03-31T07:00:00Z</vt:filetime>
  </property>
  <property fmtid="{D5CDD505-2E9C-101B-9397-08002B2CF9AE}" pid="53" name="Sub Service">
    <vt:lpwstr>;#NTT DATA Dedicated Cloud - NDC (Private Cloud as-a Service - HIMS);#</vt:lpwstr>
  </property>
  <property fmtid="{D5CDD505-2E9C-101B-9397-08002B2CF9AE}" pid="54" name="Service">
    <vt:lpwstr>;#Private Cloud as-a Service (HIMS);#</vt:lpwstr>
  </property>
  <property fmtid="{D5CDD505-2E9C-101B-9397-08002B2CF9AE}" pid="55" name="Artifact Type Display Order">
    <vt:lpwstr>16 Case Study</vt:lpwstr>
  </property>
  <property fmtid="{D5CDD505-2E9C-101B-9397-08002B2CF9AE}" pid="56" name="Marketing Contact">
    <vt:lpwstr>32;#Daly, Casey</vt:lpwstr>
  </property>
  <property fmtid="{D5CDD505-2E9C-101B-9397-08002B2CF9AE}" pid="57" name="Contact">
    <vt:lpwstr/>
  </property>
  <property fmtid="{D5CDD505-2E9C-101B-9397-08002B2CF9AE}" pid="58" name="ContentOwner">
    <vt:lpwstr>32;#Casey.Daly@nttdata.com</vt:lpwstr>
  </property>
  <property fmtid="{D5CDD505-2E9C-101B-9397-08002B2CF9AE}" pid="59" name="Artifact Owner">
    <vt:lpwstr>32;#Daly, Casey</vt:lpwstr>
  </property>
  <property fmtid="{D5CDD505-2E9C-101B-9397-08002B2CF9AE}" pid="60" name="Content Team Contact">
    <vt:lpwstr>21;#Watson, Bonnie S</vt:lpwstr>
  </property>
  <property fmtid="{D5CDD505-2E9C-101B-9397-08002B2CF9AE}" pid="61" name="eab7b00098d045bb867762f9eef290f1">
    <vt:lpwstr>Hybrid Infrastructure Managed Services|b815390e-f814-4ce2-9408-bb84331e7d33</vt:lpwstr>
  </property>
  <property fmtid="{D5CDD505-2E9C-101B-9397-08002B2CF9AE}" pid="62" name="New Offering(s)">
    <vt:lpwstr>1168;#Hybrid Infrastructure Managed Services|b815390e-f814-4ce2-9408-bb84331e7d33</vt:lpwstr>
  </property>
  <property fmtid="{D5CDD505-2E9C-101B-9397-08002B2CF9AE}" pid="63" name="Originating Company">
    <vt:lpwstr>Dell Services, LLC</vt:lpwstr>
  </property>
  <property fmtid="{D5CDD505-2E9C-101B-9397-08002B2CF9AE}" pid="64" name="Artifact Level">
    <vt:lpwstr>;#Service;#</vt:lpwstr>
  </property>
</Properties>
</file>