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9" r:id="rId4"/>
    <p:sldMasterId id="2147483843" r:id="rId5"/>
  </p:sldMasterIdLst>
  <p:notesMasterIdLst>
    <p:notesMasterId r:id="rId7"/>
  </p:notesMasterIdLst>
  <p:handoutMasterIdLst>
    <p:handoutMasterId r:id="rId8"/>
  </p:handoutMasterIdLst>
  <p:sldIdLst>
    <p:sldId id="354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3936" userDrawn="1">
          <p15:clr>
            <a:srgbClr val="A4A3A4"/>
          </p15:clr>
        </p15:guide>
        <p15:guide id="4" pos="374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izumi" initials="k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85C1"/>
    <a:srgbClr val="2C2C2C"/>
    <a:srgbClr val="1B1B1B"/>
    <a:srgbClr val="494949"/>
    <a:srgbClr val="471935"/>
    <a:srgbClr val="6D9644"/>
    <a:srgbClr val="9E3A22"/>
    <a:srgbClr val="006E9A"/>
    <a:srgbClr val="C89D00"/>
    <a:srgbClr val="0B15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スタイル (中間)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06799F8-075E-4A3A-A7F6-7FBC6576F1A4}" styleName="テーマ スタイル 2 - アクセント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テーマ スタイル 2 - アクセント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7853C-536D-4A76-A0AE-DD22124D55A5}" styleName="テーマ スタイル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590" autoAdjust="0"/>
  </p:normalViewPr>
  <p:slideViewPr>
    <p:cSldViewPr snapToGrid="0" snapToObjects="1">
      <p:cViewPr varScale="1">
        <p:scale>
          <a:sx n="107" d="100"/>
          <a:sy n="107" d="100"/>
        </p:scale>
        <p:origin x="612" y="102"/>
      </p:cViewPr>
      <p:guideLst>
        <p:guide orient="horz" pos="2160"/>
        <p:guide pos="3840"/>
        <p:guide pos="3936"/>
        <p:guide pos="37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2" d="100"/>
          <a:sy n="82" d="100"/>
        </p:scale>
        <p:origin x="361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FC1A331-5310-4818-AC10-A0B358F26D6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9DB457-D9C3-46A5-B6FD-5589255DE62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5D2DB2-69CE-4E4C-A9C5-74599D4C580F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974CB9-3962-4959-8590-B7B276897D2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3C9A24-3C0F-477A-B9F2-1DAE94A4A8A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4D46FD-6AF1-461B-A28A-AC789C653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047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87B8588-1665-0A4A-AD47-68FFFFC620D1}" type="datetimeFigureOut">
              <a:rPr lang="ja-JP" altLang="en-US" smtClean="0"/>
              <a:pPr/>
              <a:t>2023/6/26</a:t>
            </a:fld>
            <a:endParaRPr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F9AAED7-EB68-B44B-A29A-E9CFE7A1147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1394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05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kumimoji="1" sz="105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kumimoji="1" sz="105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kumimoji="1" sz="105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kumimoji="1" sz="105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C (White NTT DAT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図 21"/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5" y="-1400"/>
            <a:ext cx="12192119" cy="4725800"/>
          </a:xfrm>
          <a:prstGeom prst="rect">
            <a:avLst/>
          </a:prstGeom>
        </p:spPr>
      </p:pic>
      <p:sp>
        <p:nvSpPr>
          <p:cNvPr id="14" name="正方形/長方形 13"/>
          <p:cNvSpPr/>
          <p:nvPr userDrawn="1"/>
        </p:nvSpPr>
        <p:spPr>
          <a:xfrm>
            <a:off x="0" y="4724400"/>
            <a:ext cx="12192119" cy="2144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 b="0" i="0" dirty="0">
              <a:latin typeface="HGPGothicE" charset="-128"/>
              <a:ea typeface="HGPGothicE" charset="-128"/>
            </a:endParaRPr>
          </a:p>
        </p:txBody>
      </p:sp>
      <p:sp>
        <p:nvSpPr>
          <p:cNvPr id="27" name="Text Placeholder 2"/>
          <p:cNvSpPr>
            <a:spLocks noGrp="1"/>
          </p:cNvSpPr>
          <p:nvPr>
            <p:ph type="body" idx="17" hasCustomPrompt="1"/>
          </p:nvPr>
        </p:nvSpPr>
        <p:spPr>
          <a:xfrm>
            <a:off x="3575999" y="5839504"/>
            <a:ext cx="7092002" cy="1011600"/>
          </a:xfrm>
          <a:prstGeom prst="rect">
            <a:avLst/>
          </a:prstGeom>
          <a:effectLst/>
        </p:spPr>
        <p:txBody>
          <a:bodyPr rIns="274320" anchor="ctr">
            <a:normAutofit/>
          </a:bodyPr>
          <a:lstStyle>
            <a:lvl1pPr marL="0" marR="0" indent="0" algn="l" defTabSz="609555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 sz="1400" b="0" i="0" baseline="0">
                <a:solidFill>
                  <a:srgbClr val="FFFFFF"/>
                </a:solidFill>
                <a:latin typeface="+mn-lt"/>
                <a:ea typeface="HGPGothicE" charset="-128"/>
                <a:cs typeface="HGPGothicE" charset="-128"/>
              </a:defRPr>
            </a:lvl1pPr>
            <a:lvl2pPr marL="609555" indent="0">
              <a:buNone/>
              <a:defRPr sz="1400">
                <a:solidFill>
                  <a:schemeClr val="bg1"/>
                </a:solidFill>
                <a:latin typeface="MS PGothic" charset="-128"/>
                <a:ea typeface="MS PGothic" charset="-128"/>
                <a:cs typeface="MS PGothic" charset="-128"/>
              </a:defRPr>
            </a:lvl2pPr>
            <a:lvl3pPr marL="1219110" indent="0">
              <a:buNone/>
              <a:defRPr sz="1400">
                <a:solidFill>
                  <a:schemeClr val="bg1"/>
                </a:solidFill>
                <a:latin typeface="MS PGothic" charset="-128"/>
                <a:ea typeface="MS PGothic" charset="-128"/>
                <a:cs typeface="MS PGothic" charset="-128"/>
              </a:defRPr>
            </a:lvl3pPr>
            <a:lvl4pPr marL="182866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21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772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327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6880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435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609555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ja-JP" dirty="0"/>
              <a:t>&lt;MM/DD/YYYY&gt;</a:t>
            </a:r>
            <a:br>
              <a:rPr lang="en-US" altLang="ja-JP" dirty="0"/>
            </a:br>
            <a:r>
              <a:rPr lang="en-US" altLang="ja-JP" dirty="0"/>
              <a:t>&lt;NTT DATA, Inc.&gt;</a:t>
            </a:r>
            <a:br>
              <a:rPr lang="en-US" altLang="ja-JP" dirty="0"/>
            </a:br>
            <a:r>
              <a:rPr lang="en-US" altLang="ja-JP" dirty="0"/>
              <a:t>&lt;XXXXXXXXXXXX&gt;</a:t>
            </a:r>
          </a:p>
        </p:txBody>
      </p:sp>
      <p:sp>
        <p:nvSpPr>
          <p:cNvPr id="12" name="タイトル 1"/>
          <p:cNvSpPr>
            <a:spLocks noGrp="1"/>
          </p:cNvSpPr>
          <p:nvPr>
            <p:ph type="title" hasCustomPrompt="1"/>
          </p:nvPr>
        </p:nvSpPr>
        <p:spPr>
          <a:xfrm>
            <a:off x="3575999" y="4770296"/>
            <a:ext cx="7092002" cy="990000"/>
          </a:xfrm>
          <a:prstGeom prst="rect">
            <a:avLst/>
          </a:prstGeom>
          <a:effectLst/>
        </p:spPr>
        <p:txBody>
          <a:bodyPr rIns="274320" anchor="ctr">
            <a:normAutofit/>
          </a:bodyPr>
          <a:lstStyle>
            <a:lvl1pPr>
              <a:defRPr lang="en-US" altLang="ja-JP" sz="2000" spc="0" dirty="0" smtClean="0">
                <a:solidFill>
                  <a:srgbClr val="FFFFFF"/>
                </a:solidFill>
                <a:latin typeface="+mj-lt"/>
              </a:defRPr>
            </a:lvl1pPr>
          </a:lstStyle>
          <a:p>
            <a:pPr marL="0" lvl="0" indent="0" fontAlgn="ctr">
              <a:spcBef>
                <a:spcPts val="0"/>
              </a:spcBef>
              <a:buFont typeface="Arial" pitchFamily="34" charset="0"/>
              <a:buNone/>
            </a:pPr>
            <a:r>
              <a:rPr kumimoji="1" lang="en-US" altLang="ja-JP" dirty="0"/>
              <a:t>[Title]</a:t>
            </a: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5F996963-4A1F-8846-B376-4BC33022D19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306503" y="253134"/>
            <a:ext cx="2635200" cy="90280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773C8BAF-CD2F-48D5-AFFF-51A20BD31040}"/>
              </a:ext>
            </a:extLst>
          </p:cNvPr>
          <p:cNvSpPr txBox="1"/>
          <p:nvPr userDrawn="1"/>
        </p:nvSpPr>
        <p:spPr>
          <a:xfrm>
            <a:off x="9067800" y="6544699"/>
            <a:ext cx="2819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sz="8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© 2022 NTT DATA, Inc. All rights reserved.</a:t>
            </a:r>
            <a:endParaRPr lang="en-US" dirty="0"/>
          </a:p>
        </p:txBody>
      </p:sp>
      <p:pic>
        <p:nvPicPr>
          <p:cNvPr id="9" name="図 17">
            <a:extLst>
              <a:ext uri="{FF2B5EF4-FFF2-40B4-BE49-F238E27FC236}">
                <a16:creationId xmlns:a16="http://schemas.microsoft.com/office/drawing/2014/main" id="{F726A3C3-B8A5-43F5-948F-FCDA2DECB25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7200"/>
            <a:ext cx="3555998" cy="6400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550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97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ny Profile - BH-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133D873-0981-44B3-9F23-FE6A66F25CCB}"/>
              </a:ext>
            </a:extLst>
          </p:cNvPr>
          <p:cNvSpPr/>
          <p:nvPr userDrawn="1"/>
        </p:nvSpPr>
        <p:spPr bwMode="gray">
          <a:xfrm>
            <a:off x="4060824" y="1981200"/>
            <a:ext cx="4067176" cy="355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>
              <a:latin typeface="+mn-lt"/>
            </a:endParaRPr>
          </a:p>
        </p:txBody>
      </p:sp>
      <p:sp>
        <p:nvSpPr>
          <p:cNvPr id="6" name="Picture Placeholder 7">
            <a:extLst>
              <a:ext uri="{FF2B5EF4-FFF2-40B4-BE49-F238E27FC236}">
                <a16:creationId xmlns:a16="http://schemas.microsoft.com/office/drawing/2014/main" id="{7F5A84BC-8CC7-416E-9A02-8994A246FEE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981200"/>
            <a:ext cx="4060825" cy="3556000"/>
          </a:xfrm>
          <a:prstGeom prst="rect">
            <a:avLst/>
          </a:prstGeom>
        </p:spPr>
        <p:txBody>
          <a:bodyPr tIns="457200"/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7" name="Picture Placeholder 7">
            <a:extLst>
              <a:ext uri="{FF2B5EF4-FFF2-40B4-BE49-F238E27FC236}">
                <a16:creationId xmlns:a16="http://schemas.microsoft.com/office/drawing/2014/main" id="{24F236D9-79B7-45F4-A450-3A5A22D976B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128000" y="1981200"/>
            <a:ext cx="4060825" cy="3556000"/>
          </a:xfrm>
          <a:prstGeom prst="rect">
            <a:avLst/>
          </a:prstGeom>
        </p:spPr>
        <p:txBody>
          <a:bodyPr tIns="457200"/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62C69F86-EB6F-4E6A-A481-EF2943D418E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 bwMode="white">
          <a:xfrm>
            <a:off x="4265612" y="3419022"/>
            <a:ext cx="3657600" cy="75202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400" b="1">
                <a:solidFill>
                  <a:srgbClr val="FFFFFF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2400" b="1">
                <a:solidFill>
                  <a:srgbClr val="FFFFFF"/>
                </a:solidFill>
              </a:defRPr>
            </a:lvl2pPr>
            <a:lvl3pPr marL="0" indent="0" algn="ctr">
              <a:spcBef>
                <a:spcPts val="0"/>
              </a:spcBef>
              <a:buNone/>
              <a:defRPr sz="2400" b="1">
                <a:solidFill>
                  <a:srgbClr val="FFFFFF"/>
                </a:solidFill>
              </a:defRPr>
            </a:lvl3pPr>
            <a:lvl4pPr marL="0" indent="0" algn="ctr">
              <a:spcBef>
                <a:spcPts val="0"/>
              </a:spcBef>
              <a:buNone/>
              <a:defRPr sz="2400" b="1">
                <a:solidFill>
                  <a:srgbClr val="FFFFFF"/>
                </a:solidFill>
              </a:defRPr>
            </a:lvl4pPr>
            <a:lvl5pPr marL="0" indent="0" algn="ctr">
              <a:spcBef>
                <a:spcPts val="0"/>
              </a:spcBef>
              <a:buNone/>
              <a:defRPr sz="2400" b="1">
                <a:solidFill>
                  <a:srgbClr val="FFFFFF"/>
                </a:solidFill>
              </a:defRPr>
            </a:lvl5pPr>
            <a:lvl6pPr marL="0" indent="0" algn="ctr">
              <a:spcBef>
                <a:spcPts val="0"/>
              </a:spcBef>
              <a:buNone/>
              <a:defRPr sz="2400" b="1">
                <a:solidFill>
                  <a:srgbClr val="FFFFFF"/>
                </a:solidFill>
              </a:defRPr>
            </a:lvl6pPr>
            <a:lvl7pPr marL="0" indent="0" algn="ctr">
              <a:spcBef>
                <a:spcPts val="0"/>
              </a:spcBef>
              <a:buNone/>
              <a:defRPr sz="2400" b="1">
                <a:solidFill>
                  <a:srgbClr val="FFFFFF"/>
                </a:solidFill>
              </a:defRPr>
            </a:lvl7pPr>
            <a:lvl8pPr marL="0" indent="0" algn="ctr">
              <a:spcBef>
                <a:spcPts val="0"/>
              </a:spcBef>
              <a:buNone/>
              <a:defRPr sz="2400" b="1">
                <a:solidFill>
                  <a:srgbClr val="FFFFFF"/>
                </a:solidFill>
              </a:defRPr>
            </a:lvl8pPr>
            <a:lvl9pPr marL="0" indent="0" algn="ctr">
              <a:spcBef>
                <a:spcPts val="0"/>
              </a:spcBef>
              <a:buNone/>
              <a:defRPr sz="2400" b="1">
                <a:solidFill>
                  <a:srgbClr val="FFFFFF"/>
                </a:solidFill>
              </a:defRPr>
            </a:lvl9pPr>
          </a:lstStyle>
          <a:p>
            <a:pPr lvl="0"/>
            <a:r>
              <a:rPr dirty="0"/>
              <a:t>Click to add heading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72265DCB-702C-4B39-866D-759DBA9B8EF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 bwMode="white">
          <a:xfrm>
            <a:off x="4265612" y="4267200"/>
            <a:ext cx="3657600" cy="72662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buNone/>
              <a:defRPr sz="1600" b="0">
                <a:solidFill>
                  <a:srgbClr val="FFFFFF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600" b="0">
                <a:solidFill>
                  <a:srgbClr val="FFFFFF"/>
                </a:solidFill>
              </a:defRPr>
            </a:lvl2pPr>
            <a:lvl3pPr marL="0" indent="0" algn="ctr">
              <a:spcBef>
                <a:spcPts val="0"/>
              </a:spcBef>
              <a:buNone/>
              <a:defRPr sz="1600" b="0">
                <a:solidFill>
                  <a:srgbClr val="FFFFFF"/>
                </a:solidFill>
              </a:defRPr>
            </a:lvl3pPr>
            <a:lvl4pPr marL="0" indent="0" algn="ctr">
              <a:spcBef>
                <a:spcPts val="0"/>
              </a:spcBef>
              <a:buNone/>
              <a:defRPr sz="1600" b="0">
                <a:solidFill>
                  <a:srgbClr val="FFFFFF"/>
                </a:solidFill>
              </a:defRPr>
            </a:lvl4pPr>
            <a:lvl5pPr marL="0" indent="0" algn="ctr">
              <a:spcBef>
                <a:spcPts val="0"/>
              </a:spcBef>
              <a:buNone/>
              <a:defRPr sz="1600" b="0">
                <a:solidFill>
                  <a:srgbClr val="FFFFFF"/>
                </a:solidFill>
              </a:defRPr>
            </a:lvl5pPr>
            <a:lvl6pPr marL="0" indent="0" algn="ctr">
              <a:spcBef>
                <a:spcPts val="0"/>
              </a:spcBef>
              <a:buNone/>
              <a:defRPr sz="1600" b="0">
                <a:solidFill>
                  <a:srgbClr val="FFFFFF"/>
                </a:solidFill>
              </a:defRPr>
            </a:lvl6pPr>
            <a:lvl7pPr marL="0" indent="0" algn="ctr">
              <a:spcBef>
                <a:spcPts val="0"/>
              </a:spcBef>
              <a:buNone/>
              <a:defRPr sz="1600" b="0">
                <a:solidFill>
                  <a:srgbClr val="FFFFFF"/>
                </a:solidFill>
              </a:defRPr>
            </a:lvl7pPr>
            <a:lvl8pPr marL="0" indent="0" algn="ctr">
              <a:spcBef>
                <a:spcPts val="0"/>
              </a:spcBef>
              <a:buNone/>
              <a:defRPr sz="1600" b="0">
                <a:solidFill>
                  <a:srgbClr val="FFFFFF"/>
                </a:solidFill>
              </a:defRPr>
            </a:lvl8pPr>
            <a:lvl9pPr marL="0" indent="0" algn="ctr">
              <a:spcBef>
                <a:spcPts val="0"/>
              </a:spcBef>
              <a:buNone/>
              <a:defRPr sz="1600" b="0">
                <a:solidFill>
                  <a:srgbClr val="FFFFFF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7229CF78-FD03-4D68-8B06-A070ACC258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640080"/>
            <a:ext cx="11582400" cy="552204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defRPr lang="en-US" dirty="0"/>
            </a:lvl1pPr>
          </a:lstStyle>
          <a:p>
            <a:r>
              <a:rPr lang="en-US" dirty="0"/>
              <a:t>[Title]</a:t>
            </a:r>
          </a:p>
        </p:txBody>
      </p:sp>
      <p:sp>
        <p:nvSpPr>
          <p:cNvPr id="11" name="Footer Placeholder 1">
            <a:extLst>
              <a:ext uri="{FF2B5EF4-FFF2-40B4-BE49-F238E27FC236}">
                <a16:creationId xmlns:a16="http://schemas.microsoft.com/office/drawing/2014/main" id="{F3E5A779-8138-44AD-8594-A3305B7734C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556248"/>
            <a:ext cx="2194560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 defTabSz="609555"/>
            <a:r>
              <a:rPr lang="en-US" dirty="0"/>
              <a:t>© 2022 NTT DATA, Inc. All rights reserved.</a:t>
            </a:r>
          </a:p>
        </p:txBody>
      </p:sp>
      <p:sp>
        <p:nvSpPr>
          <p:cNvPr id="13" name="Slide Number Placeholder 2">
            <a:extLst>
              <a:ext uri="{FF2B5EF4-FFF2-40B4-BE49-F238E27FC236}">
                <a16:creationId xmlns:a16="http://schemas.microsoft.com/office/drawing/2014/main" id="{C64B3573-DB9B-417D-84AB-8F4B046431B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762244" y="6556248"/>
            <a:ext cx="667512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 algn="ctr"/>
            <a:fld id="{92EA2340-BE12-4138-BE15-7C339B03EB4B}" type="slidenum">
              <a:rPr lang="en-US" smtClean="0"/>
              <a:pPr algn="ct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8694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pos="7488" userDrawn="1">
          <p15:clr>
            <a:srgbClr val="FBAE40"/>
          </p15:clr>
        </p15:guide>
        <p15:guide id="3" pos="192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Full Image - BH-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0E9BC70B-1571-475A-A3CC-BC50D4D7BFD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457200"/>
            <a:ext cx="12192000" cy="64008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9EF93357-ACE0-401E-B673-E62DD3B4B6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640080"/>
            <a:ext cx="11582400" cy="552204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defRPr lang="en-US" dirty="0"/>
            </a:lvl1pPr>
          </a:lstStyle>
          <a:p>
            <a:r>
              <a:rPr lang="en-US" dirty="0"/>
              <a:t>[Title]</a:t>
            </a:r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422B1381-D1EC-4B1F-A760-D0DE414C1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8600" y="6556248"/>
            <a:ext cx="2194560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 defTabSz="609555"/>
            <a:r>
              <a:rPr lang="en-US" dirty="0"/>
              <a:t>© 2022 NTT DATA, Inc. All rights reserved.</a:t>
            </a:r>
          </a:p>
        </p:txBody>
      </p:sp>
      <p:sp>
        <p:nvSpPr>
          <p:cNvPr id="7" name="Slide Number Placeholder 2">
            <a:extLst>
              <a:ext uri="{FF2B5EF4-FFF2-40B4-BE49-F238E27FC236}">
                <a16:creationId xmlns:a16="http://schemas.microsoft.com/office/drawing/2014/main" id="{387C637C-368D-4D98-8DB5-ECF98C4A6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62244" y="6556248"/>
            <a:ext cx="667512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 algn="ctr"/>
            <a:fld id="{92EA2340-BE12-4138-BE15-7C339B03EB4B}" type="slidenum">
              <a:rPr lang="en-US" smtClean="0"/>
              <a:pPr algn="ct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6439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pos="7488" userDrawn="1">
          <p15:clr>
            <a:srgbClr val="FBAE40"/>
          </p15:clr>
        </p15:guide>
        <p15:guide id="3" pos="192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Image Band - BH-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15">
            <a:extLst>
              <a:ext uri="{FF2B5EF4-FFF2-40B4-BE49-F238E27FC236}">
                <a16:creationId xmlns:a16="http://schemas.microsoft.com/office/drawing/2014/main" id="{28220791-D495-4D87-90C8-E922F6083CC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752600"/>
            <a:ext cx="12192000" cy="337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Footer Placeholder 1">
            <a:extLst>
              <a:ext uri="{FF2B5EF4-FFF2-40B4-BE49-F238E27FC236}">
                <a16:creationId xmlns:a16="http://schemas.microsoft.com/office/drawing/2014/main" id="{982ECDED-16BD-46CC-9E54-CE94F6377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8600" y="6556248"/>
            <a:ext cx="2194560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 defTabSz="609555"/>
            <a:r>
              <a:rPr lang="en-US" dirty="0"/>
              <a:t>© 2022 NTT DATA, Inc. All rights reserved.</a:t>
            </a:r>
          </a:p>
        </p:txBody>
      </p:sp>
      <p:sp>
        <p:nvSpPr>
          <p:cNvPr id="7" name="Slide Number Placeholder 2">
            <a:extLst>
              <a:ext uri="{FF2B5EF4-FFF2-40B4-BE49-F238E27FC236}">
                <a16:creationId xmlns:a16="http://schemas.microsoft.com/office/drawing/2014/main" id="{E5BC33B8-03C1-47C6-B7A6-54A669710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62244" y="6556248"/>
            <a:ext cx="667512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 algn="ctr"/>
            <a:fld id="{92EA2340-BE12-4138-BE15-7C339B03EB4B}" type="slidenum">
              <a:rPr lang="en-US" smtClean="0"/>
              <a:pPr algn="ct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4065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pos="7488" userDrawn="1">
          <p15:clr>
            <a:srgbClr val="FBAE40"/>
          </p15:clr>
        </p15:guide>
        <p15:guide id="3" pos="192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ccess Story (Unname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0E9BC70B-1571-475A-A3CC-BC50D4D7BFD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457200"/>
            <a:ext cx="4114800" cy="64008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r>
              <a:rPr lang="en-US" dirty="0"/>
              <a:t>7” x ‘ 4.5” @ 96dpi</a:t>
            </a:r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422B1381-D1EC-4B1F-A760-D0DE414C1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8600" y="6556248"/>
            <a:ext cx="2194560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 defTabSz="609555"/>
            <a:r>
              <a:rPr lang="en-US" dirty="0"/>
              <a:t>© 2022 NTT DATA, Inc. All rights reserved.</a:t>
            </a:r>
          </a:p>
        </p:txBody>
      </p:sp>
      <p:sp>
        <p:nvSpPr>
          <p:cNvPr id="7" name="Slide Number Placeholder 2">
            <a:extLst>
              <a:ext uri="{FF2B5EF4-FFF2-40B4-BE49-F238E27FC236}">
                <a16:creationId xmlns:a16="http://schemas.microsoft.com/office/drawing/2014/main" id="{387C637C-368D-4D98-8DB5-ECF98C4A6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62244" y="6556248"/>
            <a:ext cx="667512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 algn="ctr"/>
            <a:fld id="{92EA2340-BE12-4138-BE15-7C339B03EB4B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C9BE3FE6-9FC6-4E4C-81A7-708EDE576B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19601" y="549046"/>
            <a:ext cx="6192982" cy="552204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>
              <a:defRPr lang="en-US" sz="1700" b="1" dirty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Generic Description of Client, Business Impact and Solution (Title Case)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F10DB331-BCC2-4933-82DD-8532EA7B4DB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114800" y="5195465"/>
            <a:ext cx="8077200" cy="1060839"/>
          </a:xfrm>
          <a:prstGeom prst="rect">
            <a:avLst/>
          </a:prstGeom>
          <a:solidFill>
            <a:schemeClr val="tx2"/>
          </a:solidFill>
        </p:spPr>
        <p:txBody>
          <a:bodyPr anchor="ctr"/>
          <a:lstStyle>
            <a:lvl1pPr marL="0" indent="0" algn="ctr">
              <a:buNone/>
              <a:defRPr sz="1800" b="0">
                <a:solidFill>
                  <a:schemeClr val="bg1"/>
                </a:solidFill>
              </a:defRPr>
            </a:lvl1pPr>
          </a:lstStyle>
          <a:p>
            <a:pPr marL="168275" lvl="0" algn="l"/>
            <a:r>
              <a:rPr lang="en-US" sz="1800" dirty="0"/>
              <a:t>For the development of unnamed “Success Stories” only – call-out</a:t>
            </a:r>
          </a:p>
        </p:txBody>
      </p:sp>
      <p:graphicFrame>
        <p:nvGraphicFramePr>
          <p:cNvPr id="22" name="Body Copy">
            <a:extLst>
              <a:ext uri="{FF2B5EF4-FFF2-40B4-BE49-F238E27FC236}">
                <a16:creationId xmlns:a16="http://schemas.microsoft.com/office/drawing/2014/main" id="{A6CCE194-E3D7-42A6-A0C2-919E02329EEA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282425233"/>
              </p:ext>
            </p:extLst>
          </p:nvPr>
        </p:nvGraphicFramePr>
        <p:xfrm>
          <a:off x="4419600" y="1135256"/>
          <a:ext cx="7467600" cy="4167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0780">
                  <a:extLst>
                    <a:ext uri="{9D8B030D-6E8A-4147-A177-3AD203B41FA5}">
                      <a16:colId xmlns:a16="http://schemas.microsoft.com/office/drawing/2014/main" val="946091691"/>
                    </a:ext>
                  </a:extLst>
                </a:gridCol>
                <a:gridCol w="192630">
                  <a:extLst>
                    <a:ext uri="{9D8B030D-6E8A-4147-A177-3AD203B41FA5}">
                      <a16:colId xmlns:a16="http://schemas.microsoft.com/office/drawing/2014/main" val="1729550602"/>
                    </a:ext>
                  </a:extLst>
                </a:gridCol>
                <a:gridCol w="2360780">
                  <a:extLst>
                    <a:ext uri="{9D8B030D-6E8A-4147-A177-3AD203B41FA5}">
                      <a16:colId xmlns:a16="http://schemas.microsoft.com/office/drawing/2014/main" val="1614543895"/>
                    </a:ext>
                  </a:extLst>
                </a:gridCol>
                <a:gridCol w="192630">
                  <a:extLst>
                    <a:ext uri="{9D8B030D-6E8A-4147-A177-3AD203B41FA5}">
                      <a16:colId xmlns:a16="http://schemas.microsoft.com/office/drawing/2014/main" val="4208229438"/>
                    </a:ext>
                  </a:extLst>
                </a:gridCol>
                <a:gridCol w="2360780">
                  <a:extLst>
                    <a:ext uri="{9D8B030D-6E8A-4147-A177-3AD203B41FA5}">
                      <a16:colId xmlns:a16="http://schemas.microsoft.com/office/drawing/2014/main" val="1081490778"/>
                    </a:ext>
                  </a:extLst>
                </a:gridCol>
              </a:tblGrid>
              <a:tr h="416716">
                <a:tc>
                  <a:txBody>
                    <a:bodyPr/>
                    <a:lstStyle/>
                    <a:p>
                      <a:r>
                        <a:rPr kumimoji="1" lang="en-US" sz="1600" b="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Business need</a:t>
                      </a:r>
                      <a:r>
                        <a:rPr kumimoji="1" lang="en-US" sz="1800" b="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0" marR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sz="18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sz="1600" b="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Solution</a:t>
                      </a:r>
                    </a:p>
                  </a:txBody>
                  <a:tcPr marL="0" marR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sz="18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sz="1600" b="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Outcomes</a:t>
                      </a:r>
                    </a:p>
                  </a:txBody>
                  <a:tcPr marL="0" marR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4790786"/>
                  </a:ext>
                </a:extLst>
              </a:tr>
            </a:tbl>
          </a:graphicData>
        </a:graphic>
      </p:graphicFrame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78F8537E-F964-4D4E-85EA-838DFDD765E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19599" y="1620785"/>
            <a:ext cx="2359152" cy="3886200"/>
          </a:xfrm>
          <a:prstGeom prst="rect">
            <a:avLst/>
          </a:prstGeom>
        </p:spPr>
        <p:txBody>
          <a:bodyPr lIns="0"/>
          <a:lstStyle>
            <a:lvl1pPr marL="171450" indent="-171450" fontAlgn="base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050"/>
            </a:lvl1pPr>
            <a:lvl2pPr marL="609556" indent="0">
              <a:buNone/>
              <a:defRPr sz="1050"/>
            </a:lvl2pPr>
            <a:lvl3pPr marL="1219109" indent="0">
              <a:buNone/>
              <a:defRPr sz="1050"/>
            </a:lvl3pPr>
            <a:lvl4pPr marL="1828662" indent="0">
              <a:buNone/>
              <a:defRPr sz="1050"/>
            </a:lvl4pPr>
            <a:lvl5pPr marL="2438216" indent="0">
              <a:buNone/>
              <a:defRPr sz="1050"/>
            </a:lvl5pPr>
          </a:lstStyle>
          <a:p>
            <a:r>
              <a:rPr lang="en-GB" sz="1050" dirty="0"/>
              <a:t>Business need</a:t>
            </a:r>
          </a:p>
          <a:p>
            <a:endParaRPr lang="en-GB" sz="1050" dirty="0"/>
          </a:p>
          <a:p>
            <a:endParaRPr lang="en-GB" sz="1050" dirty="0"/>
          </a:p>
        </p:txBody>
      </p:sp>
      <p:sp>
        <p:nvSpPr>
          <p:cNvPr id="24" name="Text Placeholder 10">
            <a:extLst>
              <a:ext uri="{FF2B5EF4-FFF2-40B4-BE49-F238E27FC236}">
                <a16:creationId xmlns:a16="http://schemas.microsoft.com/office/drawing/2014/main" id="{D4E5F558-C254-4ED5-AFA1-A94DD29FC6B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981825" y="1620785"/>
            <a:ext cx="2359152" cy="3886200"/>
          </a:xfrm>
          <a:prstGeom prst="rect">
            <a:avLst/>
          </a:prstGeom>
        </p:spPr>
        <p:txBody>
          <a:bodyPr lIns="0"/>
          <a:lstStyle>
            <a:lvl1pPr marL="171450" indent="-171450" fontAlgn="base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kumimoji="1" lang="en-GB" sz="1050" b="0" i="0" u="none" strike="noStrike" kern="1200" cap="none" spc="0" normalizeH="0" baseline="0" noProof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</a:defRPr>
            </a:lvl1pPr>
            <a:lvl2pPr marL="609556" indent="0">
              <a:buNone/>
              <a:defRPr sz="1050"/>
            </a:lvl2pPr>
            <a:lvl3pPr marL="1219109" indent="0">
              <a:buNone/>
              <a:defRPr sz="1050"/>
            </a:lvl3pPr>
            <a:lvl4pPr marL="1828662" indent="0">
              <a:buNone/>
              <a:defRPr sz="1050"/>
            </a:lvl4pPr>
            <a:lvl5pPr marL="2438216" indent="0">
              <a:buNone/>
              <a:defRPr sz="1050"/>
            </a:lvl5pPr>
          </a:lstStyle>
          <a:p>
            <a:r>
              <a:rPr kumimoji="1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+mn-lt"/>
                <a:cs typeface="+mn-cs"/>
              </a:rPr>
              <a:t>Solution</a:t>
            </a:r>
            <a:endParaRPr lang="en-US" sz="1050" dirty="0"/>
          </a:p>
        </p:txBody>
      </p:sp>
      <p:sp>
        <p:nvSpPr>
          <p:cNvPr id="25" name="Text Placeholder 10">
            <a:extLst>
              <a:ext uri="{FF2B5EF4-FFF2-40B4-BE49-F238E27FC236}">
                <a16:creationId xmlns:a16="http://schemas.microsoft.com/office/drawing/2014/main" id="{08374D14-DD3C-44D3-95B4-C80AE5428D7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528048" y="1620785"/>
            <a:ext cx="2359152" cy="3886200"/>
          </a:xfrm>
          <a:prstGeom prst="rect">
            <a:avLst/>
          </a:prstGeom>
        </p:spPr>
        <p:txBody>
          <a:bodyPr lIns="0"/>
          <a:lstStyle>
            <a:lvl1pPr marL="166688" indent="-111125" fontAlgn="base">
              <a:spcBef>
                <a:spcPct val="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kumimoji="1" lang="en-GB" sz="1050" b="0" i="0" u="none" strike="noStrike" kern="1200" cap="none" spc="0" normalizeH="0" baseline="0" noProof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</a:defRPr>
            </a:lvl1pPr>
            <a:lvl2pPr marL="609556" indent="0">
              <a:buNone/>
              <a:defRPr sz="1050"/>
            </a:lvl2pPr>
            <a:lvl3pPr marL="1219109" indent="0">
              <a:buNone/>
              <a:defRPr sz="1050"/>
            </a:lvl3pPr>
            <a:lvl4pPr marL="1828662" indent="0">
              <a:buNone/>
              <a:defRPr sz="1050"/>
            </a:lvl4pPr>
            <a:lvl5pPr marL="2438216" indent="0">
              <a:buNone/>
              <a:defRPr sz="1050"/>
            </a:lvl5pPr>
          </a:lstStyle>
          <a:p>
            <a:pPr marL="227013" lvl="0" indent="-171450" fontAlgn="base">
              <a:spcBef>
                <a:spcPct val="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rgbClr val="444444"/>
                </a:solidFill>
                <a:ea typeface="Museo Sans For Dell" pitchFamily="2" charset="0"/>
              </a:rPr>
              <a:t>Outcomes</a:t>
            </a:r>
            <a:endParaRPr kumimoji="1" lang="en-US" sz="1050" dirty="0">
              <a:solidFill>
                <a:srgbClr val="444444"/>
              </a:solidFill>
              <a:ea typeface="Museo Sans For Dell" pitchFamily="2" charset="0"/>
            </a:endParaRPr>
          </a:p>
        </p:txBody>
      </p:sp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EB833212-6746-46AE-9C2A-36AB0240B3B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37273" y="6361631"/>
            <a:ext cx="1385455" cy="468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1984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7488">
          <p15:clr>
            <a:srgbClr val="FBAE40"/>
          </p15:clr>
        </p15:guide>
        <p15:guide id="3" pos="192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uccess Story (Unname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730090F6-DCC4-4D36-8C94-183E108D8C49}"/>
              </a:ext>
            </a:extLst>
          </p:cNvPr>
          <p:cNvSpPr/>
          <p:nvPr userDrawn="1"/>
        </p:nvSpPr>
        <p:spPr>
          <a:xfrm>
            <a:off x="4114800" y="5208431"/>
            <a:ext cx="8083677" cy="1060704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en-US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0E9BC70B-1571-475A-A3CC-BC50D4D7BFD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457200"/>
            <a:ext cx="4114800" cy="64008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r>
              <a:rPr lang="en-US" dirty="0"/>
              <a:t>7” x ‘ 4.5” @ 96dpi</a:t>
            </a:r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422B1381-D1EC-4B1F-A760-D0DE414C1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8600" y="6556248"/>
            <a:ext cx="2194560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 defTabSz="609555"/>
            <a:r>
              <a:rPr lang="en-US" dirty="0"/>
              <a:t>© 2022 NTT DATA, Inc. All rights reserved.</a:t>
            </a:r>
          </a:p>
        </p:txBody>
      </p:sp>
      <p:sp>
        <p:nvSpPr>
          <p:cNvPr id="7" name="Slide Number Placeholder 2">
            <a:extLst>
              <a:ext uri="{FF2B5EF4-FFF2-40B4-BE49-F238E27FC236}">
                <a16:creationId xmlns:a16="http://schemas.microsoft.com/office/drawing/2014/main" id="{387C637C-368D-4D98-8DB5-ECF98C4A6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62244" y="6556248"/>
            <a:ext cx="667512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 algn="ctr"/>
            <a:fld id="{92EA2340-BE12-4138-BE15-7C339B03EB4B}" type="slidenum">
              <a:rPr lang="en-US" smtClean="0"/>
              <a:pPr algn="ctr"/>
              <a:t>‹#›</a:t>
            </a:fld>
            <a:endParaRPr lang="en-US"/>
          </a:p>
        </p:txBody>
      </p:sp>
      <p:graphicFrame>
        <p:nvGraphicFramePr>
          <p:cNvPr id="8" name="Body Copy">
            <a:extLst>
              <a:ext uri="{FF2B5EF4-FFF2-40B4-BE49-F238E27FC236}">
                <a16:creationId xmlns:a16="http://schemas.microsoft.com/office/drawing/2014/main" id="{97B60F81-633F-4646-AA98-205101671A2A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700699619"/>
              </p:ext>
            </p:extLst>
          </p:nvPr>
        </p:nvGraphicFramePr>
        <p:xfrm>
          <a:off x="4419600" y="1231508"/>
          <a:ext cx="7467600" cy="4167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0780">
                  <a:extLst>
                    <a:ext uri="{9D8B030D-6E8A-4147-A177-3AD203B41FA5}">
                      <a16:colId xmlns:a16="http://schemas.microsoft.com/office/drawing/2014/main" val="946091691"/>
                    </a:ext>
                  </a:extLst>
                </a:gridCol>
                <a:gridCol w="192630">
                  <a:extLst>
                    <a:ext uri="{9D8B030D-6E8A-4147-A177-3AD203B41FA5}">
                      <a16:colId xmlns:a16="http://schemas.microsoft.com/office/drawing/2014/main" val="1729550602"/>
                    </a:ext>
                  </a:extLst>
                </a:gridCol>
                <a:gridCol w="2360780">
                  <a:extLst>
                    <a:ext uri="{9D8B030D-6E8A-4147-A177-3AD203B41FA5}">
                      <a16:colId xmlns:a16="http://schemas.microsoft.com/office/drawing/2014/main" val="1614543895"/>
                    </a:ext>
                  </a:extLst>
                </a:gridCol>
                <a:gridCol w="192630">
                  <a:extLst>
                    <a:ext uri="{9D8B030D-6E8A-4147-A177-3AD203B41FA5}">
                      <a16:colId xmlns:a16="http://schemas.microsoft.com/office/drawing/2014/main" val="4208229438"/>
                    </a:ext>
                  </a:extLst>
                </a:gridCol>
                <a:gridCol w="2360780">
                  <a:extLst>
                    <a:ext uri="{9D8B030D-6E8A-4147-A177-3AD203B41FA5}">
                      <a16:colId xmlns:a16="http://schemas.microsoft.com/office/drawing/2014/main" val="1081490778"/>
                    </a:ext>
                  </a:extLst>
                </a:gridCol>
              </a:tblGrid>
              <a:tr h="416716">
                <a:tc>
                  <a:txBody>
                    <a:bodyPr/>
                    <a:lstStyle/>
                    <a:p>
                      <a:r>
                        <a:rPr kumimoji="1" lang="en-US" sz="1600" b="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Business need</a:t>
                      </a:r>
                      <a:r>
                        <a:rPr kumimoji="1" lang="en-US" sz="1800" b="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0" marR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sz="18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sz="1600" b="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Solution</a:t>
                      </a:r>
                    </a:p>
                  </a:txBody>
                  <a:tcPr marL="0" marR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sz="18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sz="1600" b="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Outcomes</a:t>
                      </a:r>
                    </a:p>
                  </a:txBody>
                  <a:tcPr marL="0" marR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4790786"/>
                  </a:ext>
                </a:extLst>
              </a:tr>
            </a:tbl>
          </a:graphicData>
        </a:graphic>
      </p:graphicFrame>
      <p:sp>
        <p:nvSpPr>
          <p:cNvPr id="9" name="Title 3">
            <a:extLst>
              <a:ext uri="{FF2B5EF4-FFF2-40B4-BE49-F238E27FC236}">
                <a16:creationId xmlns:a16="http://schemas.microsoft.com/office/drawing/2014/main" id="{4403474F-4C11-4C2F-9EC3-2AA63BBDF2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19600" y="549046"/>
            <a:ext cx="6414655" cy="552204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>
              <a:defRPr lang="en-US" sz="1800" b="1" dirty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Published Case Study Headline in Title Case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C834197-400F-446C-8C06-80562BDF75A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19599" y="1717037"/>
            <a:ext cx="2359152" cy="3683175"/>
          </a:xfrm>
          <a:prstGeom prst="rect">
            <a:avLst/>
          </a:prstGeom>
        </p:spPr>
        <p:txBody>
          <a:bodyPr lIns="0"/>
          <a:lstStyle>
            <a:lvl1pPr marL="0" indent="0" fontAlgn="base">
              <a:spcBef>
                <a:spcPct val="0"/>
              </a:spcBef>
              <a:spcAft>
                <a:spcPct val="0"/>
              </a:spcAft>
              <a:buNone/>
              <a:defRPr sz="1050">
                <a:solidFill>
                  <a:schemeClr val="tx1"/>
                </a:solidFill>
              </a:defRPr>
            </a:lvl1pPr>
            <a:lvl2pPr marL="609556" indent="0">
              <a:buNone/>
              <a:defRPr sz="1050"/>
            </a:lvl2pPr>
            <a:lvl3pPr marL="1219109" indent="0">
              <a:buNone/>
              <a:defRPr sz="1050"/>
            </a:lvl3pPr>
            <a:lvl4pPr marL="1828662" indent="0">
              <a:buNone/>
              <a:defRPr sz="1050"/>
            </a:lvl4pPr>
            <a:lvl5pPr marL="2438216" indent="0">
              <a:buNone/>
              <a:defRPr sz="1050"/>
            </a:lvl5pPr>
          </a:lstStyle>
          <a:p>
            <a:endParaRPr lang="en-GB" sz="1050" dirty="0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E09CAB2B-0D59-4F3A-8262-32034F757D1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981825" y="1717037"/>
            <a:ext cx="2359152" cy="3683175"/>
          </a:xfrm>
          <a:prstGeom prst="rect">
            <a:avLst/>
          </a:prstGeom>
        </p:spPr>
        <p:txBody>
          <a:bodyPr lIns="0"/>
          <a:lstStyle>
            <a:lvl1pPr marL="0" indent="0" fontAlgn="base">
              <a:spcBef>
                <a:spcPct val="0"/>
              </a:spcBef>
              <a:spcAft>
                <a:spcPct val="0"/>
              </a:spcAft>
              <a:buNone/>
              <a:defRPr kumimoji="1" lang="en-GB" sz="105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defRPr>
            </a:lvl1pPr>
            <a:lvl2pPr marL="609556" indent="0">
              <a:buNone/>
              <a:defRPr sz="1050"/>
            </a:lvl2pPr>
            <a:lvl3pPr marL="1219109" indent="0">
              <a:buNone/>
              <a:defRPr sz="1050"/>
            </a:lvl3pPr>
            <a:lvl4pPr marL="1828662" indent="0">
              <a:buNone/>
              <a:defRPr sz="1050"/>
            </a:lvl4pPr>
            <a:lvl5pPr marL="2438216" indent="0">
              <a:buNone/>
              <a:defRPr sz="1050"/>
            </a:lvl5pPr>
          </a:lstStyle>
          <a:p>
            <a:endParaRPr lang="en-US" sz="1050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04C75FEB-4BF0-4940-9459-71F22DCD8AD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528048" y="1717037"/>
            <a:ext cx="2359152" cy="3683175"/>
          </a:xfrm>
          <a:prstGeom prst="rect">
            <a:avLst/>
          </a:prstGeom>
        </p:spPr>
        <p:txBody>
          <a:bodyPr lIns="0"/>
          <a:lstStyle>
            <a:lvl1pPr marL="55563" indent="0" fontAlgn="base">
              <a:spcBef>
                <a:spcPct val="0"/>
              </a:spcBef>
              <a:spcAft>
                <a:spcPts val="600"/>
              </a:spcAft>
              <a:buClr>
                <a:schemeClr val="accent2"/>
              </a:buClr>
              <a:buFontTx/>
              <a:buNone/>
              <a:defRPr kumimoji="1" lang="en-GB" sz="105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defRPr>
            </a:lvl1pPr>
            <a:lvl2pPr marL="609556" indent="0">
              <a:buNone/>
              <a:defRPr sz="1050"/>
            </a:lvl2pPr>
            <a:lvl3pPr marL="1219109" indent="0">
              <a:buNone/>
              <a:defRPr sz="1050"/>
            </a:lvl3pPr>
            <a:lvl4pPr marL="1828662" indent="0">
              <a:buNone/>
              <a:defRPr sz="1050"/>
            </a:lvl4pPr>
            <a:lvl5pPr marL="2438216" indent="0">
              <a:buNone/>
              <a:defRPr sz="1050"/>
            </a:lvl5pPr>
          </a:lstStyle>
          <a:p>
            <a:pPr marL="227013" marR="0" lvl="0" indent="-171450" algn="l" defTabSz="60955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accent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1" lang="en-US" sz="1050" dirty="0">
              <a:solidFill>
                <a:srgbClr val="444444"/>
              </a:solidFill>
              <a:ea typeface="Museo Sans For Dell" pitchFamily="2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B500611-86D1-47D6-81ED-99234D6492DB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10945813" y="565610"/>
            <a:ext cx="941387" cy="552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050"/>
            </a:lvl1pPr>
            <a:lvl2pPr>
              <a:buNone/>
              <a:defRPr sz="1000"/>
            </a:lvl2pPr>
            <a:lvl3pPr>
              <a:buNone/>
              <a:defRPr sz="10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/>
            <a:r>
              <a:rPr lang="en-US" dirty="0"/>
              <a:t>Logo should fit in this area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EE4AB24-9081-497B-9837-5F6FFC203E3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19599" y="5266122"/>
            <a:ext cx="7467600" cy="57641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200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Enter a quote here, up to three lines, beginning and ending with quotation marks. </a:t>
            </a:r>
          </a:p>
          <a:p>
            <a:pPr lvl="0"/>
            <a:endParaRPr lang="en-US" dirty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CCD48BF2-48F6-46DC-91F6-F36BEC0F038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368924" y="5953686"/>
            <a:ext cx="6518275" cy="339873"/>
          </a:xfrm>
          <a:prstGeom prst="rect">
            <a:avLst/>
          </a:prstGeom>
        </p:spPr>
        <p:txBody>
          <a:bodyPr/>
          <a:lstStyle>
            <a:lvl1pPr marL="0" indent="0" algn="r">
              <a:buFontTx/>
              <a:buNone/>
              <a:defRPr sz="1200" b="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z="1200" dirty="0"/>
              <a:t>- Client’s First and Last Name in bold type, Job Title, Organization Name</a:t>
            </a:r>
            <a:endParaRPr lang="en-US" dirty="0"/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090093CD-BB1C-4B90-B24C-4BA444F754B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391342" y="6492548"/>
            <a:ext cx="2179674" cy="261938"/>
          </a:xfrm>
          <a:prstGeom prst="rect">
            <a:avLst/>
          </a:prstGeom>
        </p:spPr>
        <p:txBody>
          <a:bodyPr/>
          <a:lstStyle>
            <a:lvl1pPr marL="0" indent="0" algn="r">
              <a:buFontTx/>
              <a:buNone/>
              <a:defRPr sz="11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z="1100" dirty="0"/>
              <a:t>READ THE CASE STUDY &gt;&gt;</a:t>
            </a:r>
            <a:endParaRPr lang="en-US" dirty="0"/>
          </a:p>
        </p:txBody>
      </p:sp>
      <p:sp>
        <p:nvSpPr>
          <p:cNvPr id="30" name="Text Placeholder 28">
            <a:extLst>
              <a:ext uri="{FF2B5EF4-FFF2-40B4-BE49-F238E27FC236}">
                <a16:creationId xmlns:a16="http://schemas.microsoft.com/office/drawing/2014/main" id="{11324375-FF8B-40FF-8241-997A048B5F3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262772" y="6492548"/>
            <a:ext cx="2032222" cy="261938"/>
          </a:xfrm>
          <a:prstGeom prst="rect">
            <a:avLst/>
          </a:prstGeom>
        </p:spPr>
        <p:txBody>
          <a:bodyPr/>
          <a:lstStyle>
            <a:lvl1pPr marL="0" indent="0" algn="r">
              <a:buFontTx/>
              <a:buNone/>
              <a:defRPr sz="11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z="1100" dirty="0"/>
              <a:t>WATCH THE VIDEO &gt;&gt;</a:t>
            </a:r>
            <a:endParaRPr lang="en-US" dirty="0"/>
          </a:p>
        </p:txBody>
      </p:sp>
      <p:pic>
        <p:nvPicPr>
          <p:cNvPr id="17" name="Picture 16" descr="Logo&#10;&#10;Description automatically generated">
            <a:extLst>
              <a:ext uri="{FF2B5EF4-FFF2-40B4-BE49-F238E27FC236}">
                <a16:creationId xmlns:a16="http://schemas.microsoft.com/office/drawing/2014/main" id="{88FC88D0-753D-4705-AA30-B79836BE492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37273" y="6361631"/>
            <a:ext cx="1385455" cy="468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4125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7488">
          <p15:clr>
            <a:srgbClr val="FBAE40"/>
          </p15:clr>
        </p15:guide>
        <p15:guide id="3" pos="192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D (Human Blue NTT DAT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図 21">
            <a:extLst>
              <a:ext uri="{FF2B5EF4-FFF2-40B4-BE49-F238E27FC236}">
                <a16:creationId xmlns:a16="http://schemas.microsoft.com/office/drawing/2014/main" id="{D613633F-7BD8-4411-96EE-EAB1597F464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4020" y="3160"/>
            <a:ext cx="12183842" cy="4721240"/>
          </a:xfrm>
          <a:prstGeom prst="rect">
            <a:avLst/>
          </a:prstGeom>
        </p:spPr>
      </p:pic>
      <p:sp>
        <p:nvSpPr>
          <p:cNvPr id="17" name="正方形/長方形 16"/>
          <p:cNvSpPr/>
          <p:nvPr userDrawn="1"/>
        </p:nvSpPr>
        <p:spPr>
          <a:xfrm>
            <a:off x="0" y="4724400"/>
            <a:ext cx="12192119" cy="2144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 b="0" i="0" dirty="0">
              <a:latin typeface="HGPGothicE" charset="-128"/>
              <a:ea typeface="HGPGothicE" charset="-128"/>
            </a:endParaRPr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C56301A5-B670-D145-90FB-73C1609B8F3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302144" y="254820"/>
            <a:ext cx="2635200" cy="902800"/>
          </a:xfrm>
          <a:prstGeom prst="rect">
            <a:avLst/>
          </a:prstGeom>
        </p:spPr>
      </p:pic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85FEE76F-2258-4144-9F94-AF2261817D39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3575999" y="5839504"/>
            <a:ext cx="7092002" cy="1011600"/>
          </a:xfrm>
          <a:prstGeom prst="rect">
            <a:avLst/>
          </a:prstGeom>
          <a:effectLst/>
        </p:spPr>
        <p:txBody>
          <a:bodyPr rIns="274320" anchor="ctr">
            <a:normAutofit/>
          </a:bodyPr>
          <a:lstStyle>
            <a:lvl1pPr marL="0" marR="0" indent="0" algn="l" defTabSz="609555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 sz="1400" b="0" i="0" baseline="0">
                <a:solidFill>
                  <a:srgbClr val="FFFFFF"/>
                </a:solidFill>
                <a:latin typeface="+mn-lt"/>
                <a:ea typeface="HGPGothicE" charset="-128"/>
                <a:cs typeface="HGPGothicE" charset="-128"/>
              </a:defRPr>
            </a:lvl1pPr>
            <a:lvl2pPr marL="609555" indent="0">
              <a:buNone/>
              <a:defRPr sz="1400">
                <a:solidFill>
                  <a:schemeClr val="bg1"/>
                </a:solidFill>
                <a:latin typeface="MS PGothic" charset="-128"/>
                <a:ea typeface="MS PGothic" charset="-128"/>
                <a:cs typeface="MS PGothic" charset="-128"/>
              </a:defRPr>
            </a:lvl2pPr>
            <a:lvl3pPr marL="1219110" indent="0">
              <a:buNone/>
              <a:defRPr sz="1400">
                <a:solidFill>
                  <a:schemeClr val="bg1"/>
                </a:solidFill>
                <a:latin typeface="MS PGothic" charset="-128"/>
                <a:ea typeface="MS PGothic" charset="-128"/>
                <a:cs typeface="MS PGothic" charset="-128"/>
              </a:defRPr>
            </a:lvl3pPr>
            <a:lvl4pPr marL="182866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21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772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327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6880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435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609555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ja-JP" dirty="0"/>
              <a:t>&lt;MM/DD/YYYY&gt;</a:t>
            </a:r>
            <a:br>
              <a:rPr lang="en-US" altLang="ja-JP" dirty="0"/>
            </a:br>
            <a:r>
              <a:rPr lang="en-US" altLang="ja-JP" dirty="0"/>
              <a:t>&lt;NTT DATA, Inc.&gt;</a:t>
            </a:r>
            <a:br>
              <a:rPr lang="en-US" altLang="ja-JP" dirty="0"/>
            </a:br>
            <a:r>
              <a:rPr lang="en-US" altLang="ja-JP" dirty="0"/>
              <a:t>&lt;XXXXXXXXXXXX&gt;</a:t>
            </a:r>
          </a:p>
        </p:txBody>
      </p:sp>
      <p:sp>
        <p:nvSpPr>
          <p:cNvPr id="12" name="タイトル 1">
            <a:extLst>
              <a:ext uri="{FF2B5EF4-FFF2-40B4-BE49-F238E27FC236}">
                <a16:creationId xmlns:a16="http://schemas.microsoft.com/office/drawing/2014/main" id="{2E76A378-9C19-4F49-B868-7D70D581E9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75999" y="4770296"/>
            <a:ext cx="7092002" cy="990000"/>
          </a:xfrm>
          <a:prstGeom prst="rect">
            <a:avLst/>
          </a:prstGeom>
          <a:effectLst/>
        </p:spPr>
        <p:txBody>
          <a:bodyPr rIns="274320" anchor="ctr">
            <a:normAutofit/>
          </a:bodyPr>
          <a:lstStyle>
            <a:lvl1pPr>
              <a:defRPr lang="en-US" altLang="ja-JP" sz="2000" spc="0" dirty="0" smtClean="0">
                <a:solidFill>
                  <a:srgbClr val="FFFFFF"/>
                </a:solidFill>
                <a:latin typeface="+mj-lt"/>
              </a:defRPr>
            </a:lvl1pPr>
          </a:lstStyle>
          <a:p>
            <a:pPr marL="0" lvl="0" indent="0" fontAlgn="ctr">
              <a:spcBef>
                <a:spcPts val="0"/>
              </a:spcBef>
              <a:buFont typeface="Arial" pitchFamily="34" charset="0"/>
              <a:buNone/>
            </a:pPr>
            <a:r>
              <a:rPr kumimoji="1" lang="en-US" altLang="ja-JP" dirty="0"/>
              <a:t>[Title]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22BA0EB-7D02-4113-A1C3-72AC880B02B2}"/>
              </a:ext>
            </a:extLst>
          </p:cNvPr>
          <p:cNvSpPr txBox="1"/>
          <p:nvPr userDrawn="1"/>
        </p:nvSpPr>
        <p:spPr>
          <a:xfrm>
            <a:off x="9067800" y="6544699"/>
            <a:ext cx="2819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sz="8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© 2022 NTT DATA, Inc. All rights reserved.</a:t>
            </a:r>
            <a:endParaRPr lang="en-US" dirty="0"/>
          </a:p>
        </p:txBody>
      </p:sp>
      <p:pic>
        <p:nvPicPr>
          <p:cNvPr id="9" name="図 17">
            <a:extLst>
              <a:ext uri="{FF2B5EF4-FFF2-40B4-BE49-F238E27FC236}">
                <a16:creationId xmlns:a16="http://schemas.microsoft.com/office/drawing/2014/main" id="{8E846098-E9B2-47B1-B500-94687280962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7200"/>
            <a:ext cx="3555998" cy="6400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02106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2976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 Slide - BH-H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113690"/>
            <a:ext cx="2080171" cy="3744310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12832EA-CDD3-468B-986D-C2A74387AB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752600" y="6556248"/>
            <a:ext cx="2194560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 defTabSz="609555"/>
            <a:r>
              <a:rPr lang="en-US" dirty="0"/>
              <a:t>© 2022 NTT DATA, Inc. All rights reserved.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94DD751-D7CE-4A02-94D3-1F2D41366F0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762244" y="6556248"/>
            <a:ext cx="667512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 algn="ctr"/>
            <a:fld id="{92EA2340-BE12-4138-BE15-7C339B03EB4B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6E4D8CF-0D05-45F7-8EE6-FF44BB9F9B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2800" y="1371600"/>
            <a:ext cx="8229600" cy="4495800"/>
          </a:xfrm>
          <a:prstGeom prst="rect">
            <a:avLst/>
          </a:prstGeom>
        </p:spPr>
        <p:txBody>
          <a:bodyPr/>
          <a:lstStyle>
            <a:lvl1pPr marL="457200" indent="-457200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+mj-lt"/>
              <a:buAutoNum type="arabicPeriod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0099" indent="-300543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»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59363" indent="-230701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»"/>
              <a:defRPr kumimoji="1"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666800" indent="-228584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•"/>
              <a:defRPr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id="{0BA10AE1-3D57-4205-BB6A-E3BB463E32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381000"/>
            <a:ext cx="11582400" cy="811284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>
              <a:defRPr lang="en-US" dirty="0"/>
            </a:lvl1pPr>
          </a:lstStyle>
          <a:p>
            <a:r>
              <a:rPr lang="en-US" dirty="0"/>
              <a:t>[Title]</a:t>
            </a:r>
          </a:p>
        </p:txBody>
      </p:sp>
      <p:sp>
        <p:nvSpPr>
          <p:cNvPr id="12" name="Freeform 5">
            <a:extLst>
              <a:ext uri="{FF2B5EF4-FFF2-40B4-BE49-F238E27FC236}">
                <a16:creationId xmlns:a16="http://schemas.microsoft.com/office/drawing/2014/main" id="{6FD1BB08-7F92-4AC5-95F5-578AB569465F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10853738" y="6554313"/>
            <a:ext cx="1021556" cy="151287"/>
          </a:xfrm>
          <a:custGeom>
            <a:avLst/>
            <a:gdLst>
              <a:gd name="T0" fmla="*/ 375 w 1361"/>
              <a:gd name="T1" fmla="*/ 43 h 199"/>
              <a:gd name="T2" fmla="*/ 313 w 1361"/>
              <a:gd name="T3" fmla="*/ 196 h 199"/>
              <a:gd name="T4" fmla="*/ 269 w 1361"/>
              <a:gd name="T5" fmla="*/ 43 h 199"/>
              <a:gd name="T6" fmla="*/ 207 w 1361"/>
              <a:gd name="T7" fmla="*/ 2 h 199"/>
              <a:gd name="T8" fmla="*/ 995 w 1361"/>
              <a:gd name="T9" fmla="*/ 69 h 199"/>
              <a:gd name="T10" fmla="*/ 864 w 1361"/>
              <a:gd name="T11" fmla="*/ 196 h 199"/>
              <a:gd name="T12" fmla="*/ 811 w 1361"/>
              <a:gd name="T13" fmla="*/ 132 h 199"/>
              <a:gd name="T14" fmla="*/ 951 w 1361"/>
              <a:gd name="T15" fmla="*/ 76 h 199"/>
              <a:gd name="T16" fmla="*/ 929 w 1361"/>
              <a:gd name="T17" fmla="*/ 44 h 199"/>
              <a:gd name="T18" fmla="*/ 821 w 1361"/>
              <a:gd name="T19" fmla="*/ 2 h 199"/>
              <a:gd name="T20" fmla="*/ 995 w 1361"/>
              <a:gd name="T21" fmla="*/ 69 h 199"/>
              <a:gd name="T22" fmla="*/ 951 w 1361"/>
              <a:gd name="T23" fmla="*/ 115 h 199"/>
              <a:gd name="T24" fmla="*/ 854 w 1361"/>
              <a:gd name="T25" fmla="*/ 135 h 199"/>
              <a:gd name="T26" fmla="*/ 951 w 1361"/>
              <a:gd name="T27" fmla="*/ 155 h 199"/>
              <a:gd name="T28" fmla="*/ 1361 w 1361"/>
              <a:gd name="T29" fmla="*/ 196 h 199"/>
              <a:gd name="T30" fmla="*/ 1177 w 1361"/>
              <a:gd name="T31" fmla="*/ 141 h 199"/>
              <a:gd name="T32" fmla="*/ 1228 w 1361"/>
              <a:gd name="T33" fmla="*/ 76 h 199"/>
              <a:gd name="T34" fmla="*/ 1317 w 1361"/>
              <a:gd name="T35" fmla="*/ 69 h 199"/>
              <a:gd name="T36" fmla="*/ 1187 w 1361"/>
              <a:gd name="T37" fmla="*/ 44 h 199"/>
              <a:gd name="T38" fmla="*/ 1298 w 1361"/>
              <a:gd name="T39" fmla="*/ 2 h 199"/>
              <a:gd name="T40" fmla="*/ 1317 w 1361"/>
              <a:gd name="T41" fmla="*/ 155 h 199"/>
              <a:gd name="T42" fmla="*/ 1234 w 1361"/>
              <a:gd name="T43" fmla="*/ 115 h 199"/>
              <a:gd name="T44" fmla="*/ 1234 w 1361"/>
              <a:gd name="T45" fmla="*/ 155 h 199"/>
              <a:gd name="T46" fmla="*/ 389 w 1361"/>
              <a:gd name="T47" fmla="*/ 2 h 199"/>
              <a:gd name="T48" fmla="*/ 452 w 1361"/>
              <a:gd name="T49" fmla="*/ 43 h 199"/>
              <a:gd name="T50" fmla="*/ 496 w 1361"/>
              <a:gd name="T51" fmla="*/ 196 h 199"/>
              <a:gd name="T52" fmla="*/ 558 w 1361"/>
              <a:gd name="T53" fmla="*/ 43 h 199"/>
              <a:gd name="T54" fmla="*/ 389 w 1361"/>
              <a:gd name="T55" fmla="*/ 2 h 199"/>
              <a:gd name="T56" fmla="*/ 1004 w 1361"/>
              <a:gd name="T57" fmla="*/ 43 h 199"/>
              <a:gd name="T58" fmla="*/ 1066 w 1361"/>
              <a:gd name="T59" fmla="*/ 196 h 199"/>
              <a:gd name="T60" fmla="*/ 1110 w 1361"/>
              <a:gd name="T61" fmla="*/ 43 h 199"/>
              <a:gd name="T62" fmla="*/ 1173 w 1361"/>
              <a:gd name="T63" fmla="*/ 2 h 199"/>
              <a:gd name="T64" fmla="*/ 732 w 1361"/>
              <a:gd name="T65" fmla="*/ 196 h 199"/>
              <a:gd name="T66" fmla="*/ 612 w 1361"/>
              <a:gd name="T67" fmla="*/ 2 h 199"/>
              <a:gd name="T68" fmla="*/ 794 w 1361"/>
              <a:gd name="T69" fmla="*/ 70 h 199"/>
              <a:gd name="T70" fmla="*/ 732 w 1361"/>
              <a:gd name="T71" fmla="*/ 196 h 199"/>
              <a:gd name="T72" fmla="*/ 727 w 1361"/>
              <a:gd name="T73" fmla="*/ 44 h 199"/>
              <a:gd name="T74" fmla="*/ 656 w 1361"/>
              <a:gd name="T75" fmla="*/ 155 h 199"/>
              <a:gd name="T76" fmla="*/ 749 w 1361"/>
              <a:gd name="T77" fmla="*/ 129 h 199"/>
              <a:gd name="T78" fmla="*/ 145 w 1361"/>
              <a:gd name="T79" fmla="*/ 150 h 199"/>
              <a:gd name="T80" fmla="*/ 40 w 1361"/>
              <a:gd name="T81" fmla="*/ 0 h 199"/>
              <a:gd name="T82" fmla="*/ 0 w 1361"/>
              <a:gd name="T83" fmla="*/ 197 h 199"/>
              <a:gd name="T84" fmla="*/ 44 w 1361"/>
              <a:gd name="T85" fmla="*/ 76 h 199"/>
              <a:gd name="T86" fmla="*/ 44 w 1361"/>
              <a:gd name="T87" fmla="*/ 47 h 199"/>
              <a:gd name="T88" fmla="*/ 115 w 1361"/>
              <a:gd name="T89" fmla="*/ 177 h 199"/>
              <a:gd name="T90" fmla="*/ 192 w 1361"/>
              <a:gd name="T91" fmla="*/ 147 h 199"/>
              <a:gd name="T92" fmla="*/ 148 w 1361"/>
              <a:gd name="T93" fmla="*/ 2 h 199"/>
              <a:gd name="T94" fmla="*/ 149 w 1361"/>
              <a:gd name="T95" fmla="*/ 148 h 199"/>
              <a:gd name="T96" fmla="*/ 145 w 1361"/>
              <a:gd name="T97" fmla="*/ 150 h 1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361" h="199">
                <a:moveTo>
                  <a:pt x="375" y="2"/>
                </a:moveTo>
                <a:cubicBezTo>
                  <a:pt x="375" y="43"/>
                  <a:pt x="375" y="43"/>
                  <a:pt x="375" y="43"/>
                </a:cubicBezTo>
                <a:cubicBezTo>
                  <a:pt x="375" y="43"/>
                  <a:pt x="318" y="43"/>
                  <a:pt x="313" y="43"/>
                </a:cubicBezTo>
                <a:cubicBezTo>
                  <a:pt x="313" y="48"/>
                  <a:pt x="313" y="196"/>
                  <a:pt x="313" y="196"/>
                </a:cubicBezTo>
                <a:cubicBezTo>
                  <a:pt x="269" y="196"/>
                  <a:pt x="269" y="196"/>
                  <a:pt x="269" y="196"/>
                </a:cubicBezTo>
                <a:cubicBezTo>
                  <a:pt x="269" y="196"/>
                  <a:pt x="269" y="48"/>
                  <a:pt x="269" y="43"/>
                </a:cubicBezTo>
                <a:cubicBezTo>
                  <a:pt x="265" y="43"/>
                  <a:pt x="207" y="43"/>
                  <a:pt x="207" y="43"/>
                </a:cubicBezTo>
                <a:cubicBezTo>
                  <a:pt x="207" y="2"/>
                  <a:pt x="207" y="2"/>
                  <a:pt x="207" y="2"/>
                </a:cubicBezTo>
                <a:lnTo>
                  <a:pt x="375" y="2"/>
                </a:lnTo>
                <a:close/>
                <a:moveTo>
                  <a:pt x="995" y="69"/>
                </a:moveTo>
                <a:cubicBezTo>
                  <a:pt x="995" y="196"/>
                  <a:pt x="995" y="196"/>
                  <a:pt x="995" y="196"/>
                </a:cubicBezTo>
                <a:cubicBezTo>
                  <a:pt x="864" y="196"/>
                  <a:pt x="864" y="196"/>
                  <a:pt x="864" y="196"/>
                </a:cubicBezTo>
                <a:cubicBezTo>
                  <a:pt x="828" y="196"/>
                  <a:pt x="811" y="181"/>
                  <a:pt x="811" y="141"/>
                </a:cubicBezTo>
                <a:cubicBezTo>
                  <a:pt x="811" y="132"/>
                  <a:pt x="811" y="132"/>
                  <a:pt x="811" y="132"/>
                </a:cubicBezTo>
                <a:cubicBezTo>
                  <a:pt x="811" y="93"/>
                  <a:pt x="828" y="76"/>
                  <a:pt x="862" y="76"/>
                </a:cubicBezTo>
                <a:cubicBezTo>
                  <a:pt x="862" y="76"/>
                  <a:pt x="947" y="76"/>
                  <a:pt x="951" y="76"/>
                </a:cubicBezTo>
                <a:cubicBezTo>
                  <a:pt x="951" y="75"/>
                  <a:pt x="951" y="69"/>
                  <a:pt x="951" y="69"/>
                </a:cubicBezTo>
                <a:cubicBezTo>
                  <a:pt x="951" y="51"/>
                  <a:pt x="945" y="44"/>
                  <a:pt x="929" y="44"/>
                </a:cubicBezTo>
                <a:cubicBezTo>
                  <a:pt x="821" y="44"/>
                  <a:pt x="821" y="44"/>
                  <a:pt x="821" y="44"/>
                </a:cubicBezTo>
                <a:cubicBezTo>
                  <a:pt x="821" y="2"/>
                  <a:pt x="821" y="2"/>
                  <a:pt x="821" y="2"/>
                </a:cubicBezTo>
                <a:cubicBezTo>
                  <a:pt x="932" y="2"/>
                  <a:pt x="932" y="2"/>
                  <a:pt x="932" y="2"/>
                </a:cubicBezTo>
                <a:cubicBezTo>
                  <a:pt x="979" y="2"/>
                  <a:pt x="995" y="20"/>
                  <a:pt x="995" y="69"/>
                </a:cubicBezTo>
                <a:close/>
                <a:moveTo>
                  <a:pt x="951" y="155"/>
                </a:moveTo>
                <a:cubicBezTo>
                  <a:pt x="951" y="115"/>
                  <a:pt x="951" y="115"/>
                  <a:pt x="951" y="115"/>
                </a:cubicBezTo>
                <a:cubicBezTo>
                  <a:pt x="947" y="115"/>
                  <a:pt x="868" y="115"/>
                  <a:pt x="868" y="115"/>
                </a:cubicBezTo>
                <a:cubicBezTo>
                  <a:pt x="862" y="115"/>
                  <a:pt x="854" y="118"/>
                  <a:pt x="854" y="135"/>
                </a:cubicBezTo>
                <a:cubicBezTo>
                  <a:pt x="854" y="152"/>
                  <a:pt x="862" y="155"/>
                  <a:pt x="868" y="155"/>
                </a:cubicBezTo>
                <a:cubicBezTo>
                  <a:pt x="868" y="155"/>
                  <a:pt x="947" y="155"/>
                  <a:pt x="951" y="155"/>
                </a:cubicBezTo>
                <a:close/>
                <a:moveTo>
                  <a:pt x="1361" y="69"/>
                </a:moveTo>
                <a:cubicBezTo>
                  <a:pt x="1361" y="196"/>
                  <a:pt x="1361" y="196"/>
                  <a:pt x="1361" y="196"/>
                </a:cubicBezTo>
                <a:cubicBezTo>
                  <a:pt x="1230" y="196"/>
                  <a:pt x="1230" y="196"/>
                  <a:pt x="1230" y="196"/>
                </a:cubicBezTo>
                <a:cubicBezTo>
                  <a:pt x="1194" y="196"/>
                  <a:pt x="1177" y="181"/>
                  <a:pt x="1177" y="141"/>
                </a:cubicBezTo>
                <a:cubicBezTo>
                  <a:pt x="1177" y="132"/>
                  <a:pt x="1177" y="132"/>
                  <a:pt x="1177" y="132"/>
                </a:cubicBezTo>
                <a:cubicBezTo>
                  <a:pt x="1177" y="93"/>
                  <a:pt x="1194" y="76"/>
                  <a:pt x="1228" y="76"/>
                </a:cubicBezTo>
                <a:cubicBezTo>
                  <a:pt x="1228" y="76"/>
                  <a:pt x="1313" y="76"/>
                  <a:pt x="1317" y="76"/>
                </a:cubicBezTo>
                <a:cubicBezTo>
                  <a:pt x="1317" y="75"/>
                  <a:pt x="1317" y="69"/>
                  <a:pt x="1317" y="69"/>
                </a:cubicBezTo>
                <a:cubicBezTo>
                  <a:pt x="1317" y="51"/>
                  <a:pt x="1311" y="44"/>
                  <a:pt x="1295" y="44"/>
                </a:cubicBezTo>
                <a:cubicBezTo>
                  <a:pt x="1187" y="44"/>
                  <a:pt x="1187" y="44"/>
                  <a:pt x="1187" y="44"/>
                </a:cubicBezTo>
                <a:cubicBezTo>
                  <a:pt x="1187" y="2"/>
                  <a:pt x="1187" y="2"/>
                  <a:pt x="1187" y="2"/>
                </a:cubicBezTo>
                <a:cubicBezTo>
                  <a:pt x="1298" y="2"/>
                  <a:pt x="1298" y="2"/>
                  <a:pt x="1298" y="2"/>
                </a:cubicBezTo>
                <a:cubicBezTo>
                  <a:pt x="1345" y="2"/>
                  <a:pt x="1361" y="20"/>
                  <a:pt x="1361" y="69"/>
                </a:cubicBezTo>
                <a:close/>
                <a:moveTo>
                  <a:pt x="1317" y="155"/>
                </a:moveTo>
                <a:cubicBezTo>
                  <a:pt x="1317" y="115"/>
                  <a:pt x="1317" y="115"/>
                  <a:pt x="1317" y="115"/>
                </a:cubicBezTo>
                <a:cubicBezTo>
                  <a:pt x="1313" y="115"/>
                  <a:pt x="1234" y="115"/>
                  <a:pt x="1234" y="115"/>
                </a:cubicBezTo>
                <a:cubicBezTo>
                  <a:pt x="1228" y="115"/>
                  <a:pt x="1220" y="118"/>
                  <a:pt x="1220" y="135"/>
                </a:cubicBezTo>
                <a:cubicBezTo>
                  <a:pt x="1220" y="152"/>
                  <a:pt x="1228" y="155"/>
                  <a:pt x="1234" y="155"/>
                </a:cubicBezTo>
                <a:cubicBezTo>
                  <a:pt x="1234" y="155"/>
                  <a:pt x="1313" y="155"/>
                  <a:pt x="1317" y="155"/>
                </a:cubicBezTo>
                <a:close/>
                <a:moveTo>
                  <a:pt x="389" y="2"/>
                </a:moveTo>
                <a:cubicBezTo>
                  <a:pt x="389" y="43"/>
                  <a:pt x="389" y="43"/>
                  <a:pt x="389" y="43"/>
                </a:cubicBezTo>
                <a:cubicBezTo>
                  <a:pt x="389" y="43"/>
                  <a:pt x="447" y="43"/>
                  <a:pt x="452" y="43"/>
                </a:cubicBezTo>
                <a:cubicBezTo>
                  <a:pt x="452" y="48"/>
                  <a:pt x="452" y="196"/>
                  <a:pt x="452" y="196"/>
                </a:cubicBezTo>
                <a:cubicBezTo>
                  <a:pt x="496" y="196"/>
                  <a:pt x="496" y="196"/>
                  <a:pt x="496" y="196"/>
                </a:cubicBezTo>
                <a:cubicBezTo>
                  <a:pt x="496" y="196"/>
                  <a:pt x="496" y="48"/>
                  <a:pt x="496" y="43"/>
                </a:cubicBezTo>
                <a:cubicBezTo>
                  <a:pt x="500" y="43"/>
                  <a:pt x="558" y="43"/>
                  <a:pt x="558" y="43"/>
                </a:cubicBezTo>
                <a:cubicBezTo>
                  <a:pt x="558" y="2"/>
                  <a:pt x="558" y="2"/>
                  <a:pt x="558" y="2"/>
                </a:cubicBezTo>
                <a:lnTo>
                  <a:pt x="389" y="2"/>
                </a:lnTo>
                <a:close/>
                <a:moveTo>
                  <a:pt x="1004" y="2"/>
                </a:moveTo>
                <a:cubicBezTo>
                  <a:pt x="1004" y="43"/>
                  <a:pt x="1004" y="43"/>
                  <a:pt x="1004" y="43"/>
                </a:cubicBezTo>
                <a:cubicBezTo>
                  <a:pt x="1004" y="43"/>
                  <a:pt x="1062" y="43"/>
                  <a:pt x="1066" y="43"/>
                </a:cubicBezTo>
                <a:cubicBezTo>
                  <a:pt x="1066" y="48"/>
                  <a:pt x="1066" y="196"/>
                  <a:pt x="1066" y="196"/>
                </a:cubicBezTo>
                <a:cubicBezTo>
                  <a:pt x="1110" y="196"/>
                  <a:pt x="1110" y="196"/>
                  <a:pt x="1110" y="196"/>
                </a:cubicBezTo>
                <a:cubicBezTo>
                  <a:pt x="1110" y="196"/>
                  <a:pt x="1110" y="48"/>
                  <a:pt x="1110" y="43"/>
                </a:cubicBezTo>
                <a:cubicBezTo>
                  <a:pt x="1115" y="43"/>
                  <a:pt x="1173" y="43"/>
                  <a:pt x="1173" y="43"/>
                </a:cubicBezTo>
                <a:cubicBezTo>
                  <a:pt x="1173" y="2"/>
                  <a:pt x="1173" y="2"/>
                  <a:pt x="1173" y="2"/>
                </a:cubicBezTo>
                <a:lnTo>
                  <a:pt x="1004" y="2"/>
                </a:lnTo>
                <a:close/>
                <a:moveTo>
                  <a:pt x="732" y="196"/>
                </a:moveTo>
                <a:cubicBezTo>
                  <a:pt x="612" y="196"/>
                  <a:pt x="612" y="196"/>
                  <a:pt x="612" y="196"/>
                </a:cubicBezTo>
                <a:cubicBezTo>
                  <a:pt x="612" y="2"/>
                  <a:pt x="612" y="2"/>
                  <a:pt x="612" y="2"/>
                </a:cubicBezTo>
                <a:cubicBezTo>
                  <a:pt x="730" y="2"/>
                  <a:pt x="730" y="2"/>
                  <a:pt x="730" y="2"/>
                </a:cubicBezTo>
                <a:cubicBezTo>
                  <a:pt x="774" y="2"/>
                  <a:pt x="794" y="20"/>
                  <a:pt x="794" y="70"/>
                </a:cubicBezTo>
                <a:cubicBezTo>
                  <a:pt x="794" y="128"/>
                  <a:pt x="794" y="128"/>
                  <a:pt x="794" y="128"/>
                </a:cubicBezTo>
                <a:cubicBezTo>
                  <a:pt x="794" y="173"/>
                  <a:pt x="779" y="196"/>
                  <a:pt x="732" y="196"/>
                </a:cubicBezTo>
                <a:close/>
                <a:moveTo>
                  <a:pt x="749" y="70"/>
                </a:moveTo>
                <a:cubicBezTo>
                  <a:pt x="749" y="51"/>
                  <a:pt x="743" y="44"/>
                  <a:pt x="727" y="44"/>
                </a:cubicBezTo>
                <a:cubicBezTo>
                  <a:pt x="727" y="44"/>
                  <a:pt x="660" y="44"/>
                  <a:pt x="656" y="44"/>
                </a:cubicBezTo>
                <a:cubicBezTo>
                  <a:pt x="656" y="155"/>
                  <a:pt x="656" y="155"/>
                  <a:pt x="656" y="155"/>
                </a:cubicBezTo>
                <a:cubicBezTo>
                  <a:pt x="660" y="155"/>
                  <a:pt x="727" y="155"/>
                  <a:pt x="727" y="155"/>
                </a:cubicBezTo>
                <a:cubicBezTo>
                  <a:pt x="743" y="155"/>
                  <a:pt x="749" y="148"/>
                  <a:pt x="749" y="129"/>
                </a:cubicBezTo>
                <a:cubicBezTo>
                  <a:pt x="749" y="129"/>
                  <a:pt x="749" y="70"/>
                  <a:pt x="749" y="70"/>
                </a:cubicBezTo>
                <a:close/>
                <a:moveTo>
                  <a:pt x="145" y="150"/>
                </a:moveTo>
                <a:cubicBezTo>
                  <a:pt x="144" y="148"/>
                  <a:pt x="85" y="34"/>
                  <a:pt x="78" y="22"/>
                </a:cubicBezTo>
                <a:cubicBezTo>
                  <a:pt x="69" y="9"/>
                  <a:pt x="59" y="0"/>
                  <a:pt x="40" y="0"/>
                </a:cubicBezTo>
                <a:cubicBezTo>
                  <a:pt x="22" y="0"/>
                  <a:pt x="0" y="8"/>
                  <a:pt x="0" y="51"/>
                </a:cubicBezTo>
                <a:cubicBezTo>
                  <a:pt x="0" y="197"/>
                  <a:pt x="0" y="197"/>
                  <a:pt x="0" y="197"/>
                </a:cubicBezTo>
                <a:cubicBezTo>
                  <a:pt x="44" y="197"/>
                  <a:pt x="44" y="197"/>
                  <a:pt x="44" y="197"/>
                </a:cubicBezTo>
                <a:cubicBezTo>
                  <a:pt x="44" y="197"/>
                  <a:pt x="44" y="84"/>
                  <a:pt x="44" y="76"/>
                </a:cubicBezTo>
                <a:cubicBezTo>
                  <a:pt x="44" y="67"/>
                  <a:pt x="43" y="54"/>
                  <a:pt x="43" y="51"/>
                </a:cubicBezTo>
                <a:cubicBezTo>
                  <a:pt x="43" y="49"/>
                  <a:pt x="43" y="47"/>
                  <a:pt x="44" y="47"/>
                </a:cubicBezTo>
                <a:cubicBezTo>
                  <a:pt x="46" y="46"/>
                  <a:pt x="47" y="47"/>
                  <a:pt x="48" y="49"/>
                </a:cubicBezTo>
                <a:cubicBezTo>
                  <a:pt x="49" y="50"/>
                  <a:pt x="103" y="158"/>
                  <a:pt x="115" y="177"/>
                </a:cubicBezTo>
                <a:cubicBezTo>
                  <a:pt x="123" y="190"/>
                  <a:pt x="133" y="199"/>
                  <a:pt x="153" y="199"/>
                </a:cubicBezTo>
                <a:cubicBezTo>
                  <a:pt x="171" y="199"/>
                  <a:pt x="192" y="191"/>
                  <a:pt x="192" y="147"/>
                </a:cubicBezTo>
                <a:cubicBezTo>
                  <a:pt x="192" y="2"/>
                  <a:pt x="192" y="2"/>
                  <a:pt x="192" y="2"/>
                </a:cubicBezTo>
                <a:cubicBezTo>
                  <a:pt x="148" y="2"/>
                  <a:pt x="148" y="2"/>
                  <a:pt x="148" y="2"/>
                </a:cubicBezTo>
                <a:cubicBezTo>
                  <a:pt x="148" y="2"/>
                  <a:pt x="148" y="115"/>
                  <a:pt x="148" y="123"/>
                </a:cubicBezTo>
                <a:cubicBezTo>
                  <a:pt x="148" y="132"/>
                  <a:pt x="149" y="145"/>
                  <a:pt x="149" y="148"/>
                </a:cubicBezTo>
                <a:cubicBezTo>
                  <a:pt x="149" y="150"/>
                  <a:pt x="149" y="152"/>
                  <a:pt x="148" y="152"/>
                </a:cubicBezTo>
                <a:cubicBezTo>
                  <a:pt x="147" y="153"/>
                  <a:pt x="145" y="152"/>
                  <a:pt x="145" y="150"/>
                </a:cubicBezTo>
                <a:close/>
              </a:path>
            </a:pathLst>
          </a:custGeom>
          <a:solidFill>
            <a:srgbClr val="6785C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6791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pos="192" userDrawn="1">
          <p15:clr>
            <a:srgbClr val="FBAE40"/>
          </p15:clr>
        </p15:guide>
        <p15:guide id="3" pos="748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uman Agenda Slide - BH-H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113690"/>
            <a:ext cx="2080171" cy="3744310"/>
          </a:xfrm>
          <a:prstGeom prst="rect">
            <a:avLst/>
          </a:prstGeom>
        </p:spPr>
      </p:pic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A97DDC82-36D5-4738-989D-30338EA824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2800" y="1371600"/>
            <a:ext cx="8153400" cy="4800600"/>
          </a:xfrm>
          <a:prstGeom prst="rect">
            <a:avLst/>
          </a:prstGeom>
        </p:spPr>
        <p:txBody>
          <a:bodyPr/>
          <a:lstStyle>
            <a:lvl1pPr marL="457200" indent="-457200" algn="l" defTabSz="914400" rtl="0" eaLnBrk="1" latinLnBrk="0" hangingPunct="1">
              <a:lnSpc>
                <a:spcPct val="100000"/>
              </a:lnSpc>
              <a:buClr>
                <a:schemeClr val="bg1"/>
              </a:buClr>
              <a:buSzPct val="100000"/>
              <a:buFont typeface="+mj-lt"/>
              <a:buAutoNum type="arabicPeriod"/>
              <a:defRPr lang="en-US" sz="20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910099" indent="-300543" algn="l" defTabSz="914400" rtl="0" eaLnBrk="1" latinLnBrk="0" hangingPunct="1">
              <a:lnSpc>
                <a:spcPct val="100000"/>
              </a:lnSpc>
              <a:buClr>
                <a:schemeClr val="bg1"/>
              </a:buClr>
              <a:buSzPct val="100000"/>
              <a:buFont typeface="Arial" panose="020B0604020202020204" pitchFamily="34" charset="0"/>
              <a:buChar char="»"/>
              <a:defRPr lang="en-US" sz="20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lnSpc>
                <a:spcPct val="100000"/>
              </a:lnSpc>
              <a:buClr>
                <a:schemeClr val="bg1"/>
              </a:buClr>
              <a:buSzPct val="100000"/>
              <a:defRPr lang="en-US" sz="20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2059363" indent="-230701" algn="l" defTabSz="914400" rtl="0" eaLnBrk="1" latinLnBrk="0" hangingPunct="1">
              <a:lnSpc>
                <a:spcPct val="100000"/>
              </a:lnSpc>
              <a:buClr>
                <a:schemeClr val="bg1"/>
              </a:buClr>
              <a:buSzPct val="100000"/>
              <a:buFont typeface="Arial" panose="020B0604020202020204" pitchFamily="34" charset="0"/>
              <a:buChar char="»"/>
              <a:defRPr kumimoji="1" lang="en-US" sz="20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666800" indent="-228584" algn="l" defTabSz="914400" rtl="0" eaLnBrk="1" latinLnBrk="0" hangingPunct="1">
              <a:lnSpc>
                <a:spcPct val="100000"/>
              </a:lnSpc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  <a:defRPr sz="20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12832EA-CDD3-468B-986D-C2A74387AB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752600" y="6556248"/>
            <a:ext cx="3017520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 defTabSz="609555"/>
            <a:r>
              <a:rPr lang="en-US" dirty="0"/>
              <a:t>© 2022 NTT DATA, Inc. All rights reserved.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94DD751-D7CE-4A02-94D3-1F2D41366F0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762244" y="6556248"/>
            <a:ext cx="667512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 algn="ctr"/>
            <a:fld id="{92EA2340-BE12-4138-BE15-7C339B03EB4B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1084B5D6-E13F-49DD-9723-965CD01789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381000"/>
            <a:ext cx="11582400" cy="811284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>
              <a:defRPr lang="en-US" dirty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[Title]</a:t>
            </a:r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FC4CCBF6-B1C3-46CC-A9D2-020E4383864E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10853738" y="6554313"/>
            <a:ext cx="1021556" cy="151287"/>
          </a:xfrm>
          <a:custGeom>
            <a:avLst/>
            <a:gdLst>
              <a:gd name="T0" fmla="*/ 375 w 1361"/>
              <a:gd name="T1" fmla="*/ 43 h 199"/>
              <a:gd name="T2" fmla="*/ 313 w 1361"/>
              <a:gd name="T3" fmla="*/ 196 h 199"/>
              <a:gd name="T4" fmla="*/ 269 w 1361"/>
              <a:gd name="T5" fmla="*/ 43 h 199"/>
              <a:gd name="T6" fmla="*/ 207 w 1361"/>
              <a:gd name="T7" fmla="*/ 2 h 199"/>
              <a:gd name="T8" fmla="*/ 995 w 1361"/>
              <a:gd name="T9" fmla="*/ 69 h 199"/>
              <a:gd name="T10" fmla="*/ 864 w 1361"/>
              <a:gd name="T11" fmla="*/ 196 h 199"/>
              <a:gd name="T12" fmla="*/ 811 w 1361"/>
              <a:gd name="T13" fmla="*/ 132 h 199"/>
              <a:gd name="T14" fmla="*/ 951 w 1361"/>
              <a:gd name="T15" fmla="*/ 76 h 199"/>
              <a:gd name="T16" fmla="*/ 929 w 1361"/>
              <a:gd name="T17" fmla="*/ 44 h 199"/>
              <a:gd name="T18" fmla="*/ 821 w 1361"/>
              <a:gd name="T19" fmla="*/ 2 h 199"/>
              <a:gd name="T20" fmla="*/ 995 w 1361"/>
              <a:gd name="T21" fmla="*/ 69 h 199"/>
              <a:gd name="T22" fmla="*/ 951 w 1361"/>
              <a:gd name="T23" fmla="*/ 115 h 199"/>
              <a:gd name="T24" fmla="*/ 854 w 1361"/>
              <a:gd name="T25" fmla="*/ 135 h 199"/>
              <a:gd name="T26" fmla="*/ 951 w 1361"/>
              <a:gd name="T27" fmla="*/ 155 h 199"/>
              <a:gd name="T28" fmla="*/ 1361 w 1361"/>
              <a:gd name="T29" fmla="*/ 196 h 199"/>
              <a:gd name="T30" fmla="*/ 1177 w 1361"/>
              <a:gd name="T31" fmla="*/ 141 h 199"/>
              <a:gd name="T32" fmla="*/ 1228 w 1361"/>
              <a:gd name="T33" fmla="*/ 76 h 199"/>
              <a:gd name="T34" fmla="*/ 1317 w 1361"/>
              <a:gd name="T35" fmla="*/ 69 h 199"/>
              <a:gd name="T36" fmla="*/ 1187 w 1361"/>
              <a:gd name="T37" fmla="*/ 44 h 199"/>
              <a:gd name="T38" fmla="*/ 1298 w 1361"/>
              <a:gd name="T39" fmla="*/ 2 h 199"/>
              <a:gd name="T40" fmla="*/ 1317 w 1361"/>
              <a:gd name="T41" fmla="*/ 155 h 199"/>
              <a:gd name="T42" fmla="*/ 1234 w 1361"/>
              <a:gd name="T43" fmla="*/ 115 h 199"/>
              <a:gd name="T44" fmla="*/ 1234 w 1361"/>
              <a:gd name="T45" fmla="*/ 155 h 199"/>
              <a:gd name="T46" fmla="*/ 389 w 1361"/>
              <a:gd name="T47" fmla="*/ 2 h 199"/>
              <a:gd name="T48" fmla="*/ 452 w 1361"/>
              <a:gd name="T49" fmla="*/ 43 h 199"/>
              <a:gd name="T50" fmla="*/ 496 w 1361"/>
              <a:gd name="T51" fmla="*/ 196 h 199"/>
              <a:gd name="T52" fmla="*/ 558 w 1361"/>
              <a:gd name="T53" fmla="*/ 43 h 199"/>
              <a:gd name="T54" fmla="*/ 389 w 1361"/>
              <a:gd name="T55" fmla="*/ 2 h 199"/>
              <a:gd name="T56" fmla="*/ 1004 w 1361"/>
              <a:gd name="T57" fmla="*/ 43 h 199"/>
              <a:gd name="T58" fmla="*/ 1066 w 1361"/>
              <a:gd name="T59" fmla="*/ 196 h 199"/>
              <a:gd name="T60" fmla="*/ 1110 w 1361"/>
              <a:gd name="T61" fmla="*/ 43 h 199"/>
              <a:gd name="T62" fmla="*/ 1173 w 1361"/>
              <a:gd name="T63" fmla="*/ 2 h 199"/>
              <a:gd name="T64" fmla="*/ 732 w 1361"/>
              <a:gd name="T65" fmla="*/ 196 h 199"/>
              <a:gd name="T66" fmla="*/ 612 w 1361"/>
              <a:gd name="T67" fmla="*/ 2 h 199"/>
              <a:gd name="T68" fmla="*/ 794 w 1361"/>
              <a:gd name="T69" fmla="*/ 70 h 199"/>
              <a:gd name="T70" fmla="*/ 732 w 1361"/>
              <a:gd name="T71" fmla="*/ 196 h 199"/>
              <a:gd name="T72" fmla="*/ 727 w 1361"/>
              <a:gd name="T73" fmla="*/ 44 h 199"/>
              <a:gd name="T74" fmla="*/ 656 w 1361"/>
              <a:gd name="T75" fmla="*/ 155 h 199"/>
              <a:gd name="T76" fmla="*/ 749 w 1361"/>
              <a:gd name="T77" fmla="*/ 129 h 199"/>
              <a:gd name="T78" fmla="*/ 145 w 1361"/>
              <a:gd name="T79" fmla="*/ 150 h 199"/>
              <a:gd name="T80" fmla="*/ 40 w 1361"/>
              <a:gd name="T81" fmla="*/ 0 h 199"/>
              <a:gd name="T82" fmla="*/ 0 w 1361"/>
              <a:gd name="T83" fmla="*/ 197 h 199"/>
              <a:gd name="T84" fmla="*/ 44 w 1361"/>
              <a:gd name="T85" fmla="*/ 76 h 199"/>
              <a:gd name="T86" fmla="*/ 44 w 1361"/>
              <a:gd name="T87" fmla="*/ 47 h 199"/>
              <a:gd name="T88" fmla="*/ 115 w 1361"/>
              <a:gd name="T89" fmla="*/ 177 h 199"/>
              <a:gd name="T90" fmla="*/ 192 w 1361"/>
              <a:gd name="T91" fmla="*/ 147 h 199"/>
              <a:gd name="T92" fmla="*/ 148 w 1361"/>
              <a:gd name="T93" fmla="*/ 2 h 199"/>
              <a:gd name="T94" fmla="*/ 149 w 1361"/>
              <a:gd name="T95" fmla="*/ 148 h 199"/>
              <a:gd name="T96" fmla="*/ 145 w 1361"/>
              <a:gd name="T97" fmla="*/ 150 h 1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361" h="199">
                <a:moveTo>
                  <a:pt x="375" y="2"/>
                </a:moveTo>
                <a:cubicBezTo>
                  <a:pt x="375" y="43"/>
                  <a:pt x="375" y="43"/>
                  <a:pt x="375" y="43"/>
                </a:cubicBezTo>
                <a:cubicBezTo>
                  <a:pt x="375" y="43"/>
                  <a:pt x="318" y="43"/>
                  <a:pt x="313" y="43"/>
                </a:cubicBezTo>
                <a:cubicBezTo>
                  <a:pt x="313" y="48"/>
                  <a:pt x="313" y="196"/>
                  <a:pt x="313" y="196"/>
                </a:cubicBezTo>
                <a:cubicBezTo>
                  <a:pt x="269" y="196"/>
                  <a:pt x="269" y="196"/>
                  <a:pt x="269" y="196"/>
                </a:cubicBezTo>
                <a:cubicBezTo>
                  <a:pt x="269" y="196"/>
                  <a:pt x="269" y="48"/>
                  <a:pt x="269" y="43"/>
                </a:cubicBezTo>
                <a:cubicBezTo>
                  <a:pt x="265" y="43"/>
                  <a:pt x="207" y="43"/>
                  <a:pt x="207" y="43"/>
                </a:cubicBezTo>
                <a:cubicBezTo>
                  <a:pt x="207" y="2"/>
                  <a:pt x="207" y="2"/>
                  <a:pt x="207" y="2"/>
                </a:cubicBezTo>
                <a:lnTo>
                  <a:pt x="375" y="2"/>
                </a:lnTo>
                <a:close/>
                <a:moveTo>
                  <a:pt x="995" y="69"/>
                </a:moveTo>
                <a:cubicBezTo>
                  <a:pt x="995" y="196"/>
                  <a:pt x="995" y="196"/>
                  <a:pt x="995" y="196"/>
                </a:cubicBezTo>
                <a:cubicBezTo>
                  <a:pt x="864" y="196"/>
                  <a:pt x="864" y="196"/>
                  <a:pt x="864" y="196"/>
                </a:cubicBezTo>
                <a:cubicBezTo>
                  <a:pt x="828" y="196"/>
                  <a:pt x="811" y="181"/>
                  <a:pt x="811" y="141"/>
                </a:cubicBezTo>
                <a:cubicBezTo>
                  <a:pt x="811" y="132"/>
                  <a:pt x="811" y="132"/>
                  <a:pt x="811" y="132"/>
                </a:cubicBezTo>
                <a:cubicBezTo>
                  <a:pt x="811" y="93"/>
                  <a:pt x="828" y="76"/>
                  <a:pt x="862" y="76"/>
                </a:cubicBezTo>
                <a:cubicBezTo>
                  <a:pt x="862" y="76"/>
                  <a:pt x="947" y="76"/>
                  <a:pt x="951" y="76"/>
                </a:cubicBezTo>
                <a:cubicBezTo>
                  <a:pt x="951" y="75"/>
                  <a:pt x="951" y="69"/>
                  <a:pt x="951" y="69"/>
                </a:cubicBezTo>
                <a:cubicBezTo>
                  <a:pt x="951" y="51"/>
                  <a:pt x="945" y="44"/>
                  <a:pt x="929" y="44"/>
                </a:cubicBezTo>
                <a:cubicBezTo>
                  <a:pt x="821" y="44"/>
                  <a:pt x="821" y="44"/>
                  <a:pt x="821" y="44"/>
                </a:cubicBezTo>
                <a:cubicBezTo>
                  <a:pt x="821" y="2"/>
                  <a:pt x="821" y="2"/>
                  <a:pt x="821" y="2"/>
                </a:cubicBezTo>
                <a:cubicBezTo>
                  <a:pt x="932" y="2"/>
                  <a:pt x="932" y="2"/>
                  <a:pt x="932" y="2"/>
                </a:cubicBezTo>
                <a:cubicBezTo>
                  <a:pt x="979" y="2"/>
                  <a:pt x="995" y="20"/>
                  <a:pt x="995" y="69"/>
                </a:cubicBezTo>
                <a:close/>
                <a:moveTo>
                  <a:pt x="951" y="155"/>
                </a:moveTo>
                <a:cubicBezTo>
                  <a:pt x="951" y="115"/>
                  <a:pt x="951" y="115"/>
                  <a:pt x="951" y="115"/>
                </a:cubicBezTo>
                <a:cubicBezTo>
                  <a:pt x="947" y="115"/>
                  <a:pt x="868" y="115"/>
                  <a:pt x="868" y="115"/>
                </a:cubicBezTo>
                <a:cubicBezTo>
                  <a:pt x="862" y="115"/>
                  <a:pt x="854" y="118"/>
                  <a:pt x="854" y="135"/>
                </a:cubicBezTo>
                <a:cubicBezTo>
                  <a:pt x="854" y="152"/>
                  <a:pt x="862" y="155"/>
                  <a:pt x="868" y="155"/>
                </a:cubicBezTo>
                <a:cubicBezTo>
                  <a:pt x="868" y="155"/>
                  <a:pt x="947" y="155"/>
                  <a:pt x="951" y="155"/>
                </a:cubicBezTo>
                <a:close/>
                <a:moveTo>
                  <a:pt x="1361" y="69"/>
                </a:moveTo>
                <a:cubicBezTo>
                  <a:pt x="1361" y="196"/>
                  <a:pt x="1361" y="196"/>
                  <a:pt x="1361" y="196"/>
                </a:cubicBezTo>
                <a:cubicBezTo>
                  <a:pt x="1230" y="196"/>
                  <a:pt x="1230" y="196"/>
                  <a:pt x="1230" y="196"/>
                </a:cubicBezTo>
                <a:cubicBezTo>
                  <a:pt x="1194" y="196"/>
                  <a:pt x="1177" y="181"/>
                  <a:pt x="1177" y="141"/>
                </a:cubicBezTo>
                <a:cubicBezTo>
                  <a:pt x="1177" y="132"/>
                  <a:pt x="1177" y="132"/>
                  <a:pt x="1177" y="132"/>
                </a:cubicBezTo>
                <a:cubicBezTo>
                  <a:pt x="1177" y="93"/>
                  <a:pt x="1194" y="76"/>
                  <a:pt x="1228" y="76"/>
                </a:cubicBezTo>
                <a:cubicBezTo>
                  <a:pt x="1228" y="76"/>
                  <a:pt x="1313" y="76"/>
                  <a:pt x="1317" y="76"/>
                </a:cubicBezTo>
                <a:cubicBezTo>
                  <a:pt x="1317" y="75"/>
                  <a:pt x="1317" y="69"/>
                  <a:pt x="1317" y="69"/>
                </a:cubicBezTo>
                <a:cubicBezTo>
                  <a:pt x="1317" y="51"/>
                  <a:pt x="1311" y="44"/>
                  <a:pt x="1295" y="44"/>
                </a:cubicBezTo>
                <a:cubicBezTo>
                  <a:pt x="1187" y="44"/>
                  <a:pt x="1187" y="44"/>
                  <a:pt x="1187" y="44"/>
                </a:cubicBezTo>
                <a:cubicBezTo>
                  <a:pt x="1187" y="2"/>
                  <a:pt x="1187" y="2"/>
                  <a:pt x="1187" y="2"/>
                </a:cubicBezTo>
                <a:cubicBezTo>
                  <a:pt x="1298" y="2"/>
                  <a:pt x="1298" y="2"/>
                  <a:pt x="1298" y="2"/>
                </a:cubicBezTo>
                <a:cubicBezTo>
                  <a:pt x="1345" y="2"/>
                  <a:pt x="1361" y="20"/>
                  <a:pt x="1361" y="69"/>
                </a:cubicBezTo>
                <a:close/>
                <a:moveTo>
                  <a:pt x="1317" y="155"/>
                </a:moveTo>
                <a:cubicBezTo>
                  <a:pt x="1317" y="115"/>
                  <a:pt x="1317" y="115"/>
                  <a:pt x="1317" y="115"/>
                </a:cubicBezTo>
                <a:cubicBezTo>
                  <a:pt x="1313" y="115"/>
                  <a:pt x="1234" y="115"/>
                  <a:pt x="1234" y="115"/>
                </a:cubicBezTo>
                <a:cubicBezTo>
                  <a:pt x="1228" y="115"/>
                  <a:pt x="1220" y="118"/>
                  <a:pt x="1220" y="135"/>
                </a:cubicBezTo>
                <a:cubicBezTo>
                  <a:pt x="1220" y="152"/>
                  <a:pt x="1228" y="155"/>
                  <a:pt x="1234" y="155"/>
                </a:cubicBezTo>
                <a:cubicBezTo>
                  <a:pt x="1234" y="155"/>
                  <a:pt x="1313" y="155"/>
                  <a:pt x="1317" y="155"/>
                </a:cubicBezTo>
                <a:close/>
                <a:moveTo>
                  <a:pt x="389" y="2"/>
                </a:moveTo>
                <a:cubicBezTo>
                  <a:pt x="389" y="43"/>
                  <a:pt x="389" y="43"/>
                  <a:pt x="389" y="43"/>
                </a:cubicBezTo>
                <a:cubicBezTo>
                  <a:pt x="389" y="43"/>
                  <a:pt x="447" y="43"/>
                  <a:pt x="452" y="43"/>
                </a:cubicBezTo>
                <a:cubicBezTo>
                  <a:pt x="452" y="48"/>
                  <a:pt x="452" y="196"/>
                  <a:pt x="452" y="196"/>
                </a:cubicBezTo>
                <a:cubicBezTo>
                  <a:pt x="496" y="196"/>
                  <a:pt x="496" y="196"/>
                  <a:pt x="496" y="196"/>
                </a:cubicBezTo>
                <a:cubicBezTo>
                  <a:pt x="496" y="196"/>
                  <a:pt x="496" y="48"/>
                  <a:pt x="496" y="43"/>
                </a:cubicBezTo>
                <a:cubicBezTo>
                  <a:pt x="500" y="43"/>
                  <a:pt x="558" y="43"/>
                  <a:pt x="558" y="43"/>
                </a:cubicBezTo>
                <a:cubicBezTo>
                  <a:pt x="558" y="2"/>
                  <a:pt x="558" y="2"/>
                  <a:pt x="558" y="2"/>
                </a:cubicBezTo>
                <a:lnTo>
                  <a:pt x="389" y="2"/>
                </a:lnTo>
                <a:close/>
                <a:moveTo>
                  <a:pt x="1004" y="2"/>
                </a:moveTo>
                <a:cubicBezTo>
                  <a:pt x="1004" y="43"/>
                  <a:pt x="1004" y="43"/>
                  <a:pt x="1004" y="43"/>
                </a:cubicBezTo>
                <a:cubicBezTo>
                  <a:pt x="1004" y="43"/>
                  <a:pt x="1062" y="43"/>
                  <a:pt x="1066" y="43"/>
                </a:cubicBezTo>
                <a:cubicBezTo>
                  <a:pt x="1066" y="48"/>
                  <a:pt x="1066" y="196"/>
                  <a:pt x="1066" y="196"/>
                </a:cubicBezTo>
                <a:cubicBezTo>
                  <a:pt x="1110" y="196"/>
                  <a:pt x="1110" y="196"/>
                  <a:pt x="1110" y="196"/>
                </a:cubicBezTo>
                <a:cubicBezTo>
                  <a:pt x="1110" y="196"/>
                  <a:pt x="1110" y="48"/>
                  <a:pt x="1110" y="43"/>
                </a:cubicBezTo>
                <a:cubicBezTo>
                  <a:pt x="1115" y="43"/>
                  <a:pt x="1173" y="43"/>
                  <a:pt x="1173" y="43"/>
                </a:cubicBezTo>
                <a:cubicBezTo>
                  <a:pt x="1173" y="2"/>
                  <a:pt x="1173" y="2"/>
                  <a:pt x="1173" y="2"/>
                </a:cubicBezTo>
                <a:lnTo>
                  <a:pt x="1004" y="2"/>
                </a:lnTo>
                <a:close/>
                <a:moveTo>
                  <a:pt x="732" y="196"/>
                </a:moveTo>
                <a:cubicBezTo>
                  <a:pt x="612" y="196"/>
                  <a:pt x="612" y="196"/>
                  <a:pt x="612" y="196"/>
                </a:cubicBezTo>
                <a:cubicBezTo>
                  <a:pt x="612" y="2"/>
                  <a:pt x="612" y="2"/>
                  <a:pt x="612" y="2"/>
                </a:cubicBezTo>
                <a:cubicBezTo>
                  <a:pt x="730" y="2"/>
                  <a:pt x="730" y="2"/>
                  <a:pt x="730" y="2"/>
                </a:cubicBezTo>
                <a:cubicBezTo>
                  <a:pt x="774" y="2"/>
                  <a:pt x="794" y="20"/>
                  <a:pt x="794" y="70"/>
                </a:cubicBezTo>
                <a:cubicBezTo>
                  <a:pt x="794" y="128"/>
                  <a:pt x="794" y="128"/>
                  <a:pt x="794" y="128"/>
                </a:cubicBezTo>
                <a:cubicBezTo>
                  <a:pt x="794" y="173"/>
                  <a:pt x="779" y="196"/>
                  <a:pt x="732" y="196"/>
                </a:cubicBezTo>
                <a:close/>
                <a:moveTo>
                  <a:pt x="749" y="70"/>
                </a:moveTo>
                <a:cubicBezTo>
                  <a:pt x="749" y="51"/>
                  <a:pt x="743" y="44"/>
                  <a:pt x="727" y="44"/>
                </a:cubicBezTo>
                <a:cubicBezTo>
                  <a:pt x="727" y="44"/>
                  <a:pt x="660" y="44"/>
                  <a:pt x="656" y="44"/>
                </a:cubicBezTo>
                <a:cubicBezTo>
                  <a:pt x="656" y="155"/>
                  <a:pt x="656" y="155"/>
                  <a:pt x="656" y="155"/>
                </a:cubicBezTo>
                <a:cubicBezTo>
                  <a:pt x="660" y="155"/>
                  <a:pt x="727" y="155"/>
                  <a:pt x="727" y="155"/>
                </a:cubicBezTo>
                <a:cubicBezTo>
                  <a:pt x="743" y="155"/>
                  <a:pt x="749" y="148"/>
                  <a:pt x="749" y="129"/>
                </a:cubicBezTo>
                <a:cubicBezTo>
                  <a:pt x="749" y="129"/>
                  <a:pt x="749" y="70"/>
                  <a:pt x="749" y="70"/>
                </a:cubicBezTo>
                <a:close/>
                <a:moveTo>
                  <a:pt x="145" y="150"/>
                </a:moveTo>
                <a:cubicBezTo>
                  <a:pt x="144" y="148"/>
                  <a:pt x="85" y="34"/>
                  <a:pt x="78" y="22"/>
                </a:cubicBezTo>
                <a:cubicBezTo>
                  <a:pt x="69" y="9"/>
                  <a:pt x="59" y="0"/>
                  <a:pt x="40" y="0"/>
                </a:cubicBezTo>
                <a:cubicBezTo>
                  <a:pt x="22" y="0"/>
                  <a:pt x="0" y="8"/>
                  <a:pt x="0" y="51"/>
                </a:cubicBezTo>
                <a:cubicBezTo>
                  <a:pt x="0" y="197"/>
                  <a:pt x="0" y="197"/>
                  <a:pt x="0" y="197"/>
                </a:cubicBezTo>
                <a:cubicBezTo>
                  <a:pt x="44" y="197"/>
                  <a:pt x="44" y="197"/>
                  <a:pt x="44" y="197"/>
                </a:cubicBezTo>
                <a:cubicBezTo>
                  <a:pt x="44" y="197"/>
                  <a:pt x="44" y="84"/>
                  <a:pt x="44" y="76"/>
                </a:cubicBezTo>
                <a:cubicBezTo>
                  <a:pt x="44" y="67"/>
                  <a:pt x="43" y="54"/>
                  <a:pt x="43" y="51"/>
                </a:cubicBezTo>
                <a:cubicBezTo>
                  <a:pt x="43" y="49"/>
                  <a:pt x="43" y="47"/>
                  <a:pt x="44" y="47"/>
                </a:cubicBezTo>
                <a:cubicBezTo>
                  <a:pt x="46" y="46"/>
                  <a:pt x="47" y="47"/>
                  <a:pt x="48" y="49"/>
                </a:cubicBezTo>
                <a:cubicBezTo>
                  <a:pt x="49" y="50"/>
                  <a:pt x="103" y="158"/>
                  <a:pt x="115" y="177"/>
                </a:cubicBezTo>
                <a:cubicBezTo>
                  <a:pt x="123" y="190"/>
                  <a:pt x="133" y="199"/>
                  <a:pt x="153" y="199"/>
                </a:cubicBezTo>
                <a:cubicBezTo>
                  <a:pt x="171" y="199"/>
                  <a:pt x="192" y="191"/>
                  <a:pt x="192" y="147"/>
                </a:cubicBezTo>
                <a:cubicBezTo>
                  <a:pt x="192" y="2"/>
                  <a:pt x="192" y="2"/>
                  <a:pt x="192" y="2"/>
                </a:cubicBezTo>
                <a:cubicBezTo>
                  <a:pt x="148" y="2"/>
                  <a:pt x="148" y="2"/>
                  <a:pt x="148" y="2"/>
                </a:cubicBezTo>
                <a:cubicBezTo>
                  <a:pt x="148" y="2"/>
                  <a:pt x="148" y="115"/>
                  <a:pt x="148" y="123"/>
                </a:cubicBezTo>
                <a:cubicBezTo>
                  <a:pt x="148" y="132"/>
                  <a:pt x="149" y="145"/>
                  <a:pt x="149" y="148"/>
                </a:cubicBezTo>
                <a:cubicBezTo>
                  <a:pt x="149" y="150"/>
                  <a:pt x="149" y="152"/>
                  <a:pt x="148" y="152"/>
                </a:cubicBezTo>
                <a:cubicBezTo>
                  <a:pt x="147" y="153"/>
                  <a:pt x="145" y="152"/>
                  <a:pt x="145" y="15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5545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pos="192" userDrawn="1">
          <p15:clr>
            <a:srgbClr val="FBAE40"/>
          </p15:clr>
        </p15:guide>
        <p15:guide id="3" pos="7488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s - BH-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09FEE01-6D38-4AFF-8E39-8403A0C9ED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47800"/>
            <a:ext cx="11582400" cy="4770120"/>
          </a:xfrm>
          <a:prstGeom prst="rect">
            <a:avLst/>
          </a:prstGeom>
        </p:spPr>
        <p:txBody>
          <a:bodyPr lIns="0" rIns="0"/>
          <a:lstStyle>
            <a:lvl1pPr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0099" indent="-300543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»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59363" indent="-230701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»"/>
              <a:defRPr kumimoji="1"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666800" indent="-228584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•"/>
              <a:defRPr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0BA91AD-94D7-45DB-9DC0-AA0B54CD690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556248"/>
            <a:ext cx="2194560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 defTabSz="609555"/>
            <a:r>
              <a:rPr lang="en-US" dirty="0"/>
              <a:t>© 2022 NTT DATA, Inc. All rights reserved.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2875DB9-62CF-4691-983F-E0B1CA6CEBD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762244" y="6556248"/>
            <a:ext cx="667512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 algn="ctr"/>
            <a:fld id="{92EA2340-BE12-4138-BE15-7C339B03EB4B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C2FECC32-09FA-4F0A-99B9-53FF86115D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640080"/>
            <a:ext cx="11582400" cy="552204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>
              <a:defRPr lang="en-US" dirty="0"/>
            </a:lvl1pPr>
          </a:lstStyle>
          <a:p>
            <a:r>
              <a:rPr lang="en-US" dirty="0"/>
              <a:t>[Title]</a:t>
            </a:r>
          </a:p>
        </p:txBody>
      </p:sp>
    </p:spTree>
    <p:extLst>
      <p:ext uri="{BB962C8B-B14F-4D97-AF65-F5344CB8AC3E}">
        <p14:creationId xmlns:p14="http://schemas.microsoft.com/office/powerpoint/2010/main" val="2714189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12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192" userDrawn="1">
          <p15:clr>
            <a:srgbClr val="FBAE40"/>
          </p15:clr>
        </p15:guide>
        <p15:guide id="4" pos="7488" userDrawn="1">
          <p15:clr>
            <a:srgbClr val="FBAE40"/>
          </p15:clr>
        </p15:guide>
        <p15:guide id="5" orient="horz" pos="288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 - BH-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9D32AD7-4EC4-4336-8E66-DAF3CD63E129}"/>
              </a:ext>
            </a:extLst>
          </p:cNvPr>
          <p:cNvCxnSpPr>
            <a:cxnSpLocks/>
          </p:cNvCxnSpPr>
          <p:nvPr userDrawn="1"/>
        </p:nvCxnSpPr>
        <p:spPr>
          <a:xfrm>
            <a:off x="6094413" y="1447800"/>
            <a:ext cx="0" cy="4953000"/>
          </a:xfrm>
          <a:prstGeom prst="line">
            <a:avLst/>
          </a:prstGeom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54000">
                  <a:schemeClr val="accent2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dash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A3F0FF2-9D07-4173-8901-D515EA8C80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1" y="1447800"/>
            <a:ext cx="5410200" cy="4953000"/>
          </a:xfrm>
          <a:prstGeom prst="rect">
            <a:avLst/>
          </a:prstGeom>
        </p:spPr>
        <p:txBody>
          <a:bodyPr lIns="0" rIns="0"/>
          <a:lstStyle>
            <a:lvl1pPr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0099" indent="-300543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»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59363" indent="-230701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»"/>
              <a:defRPr kumimoji="1"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666800" indent="-228584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•"/>
              <a:defRPr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5085B24-6983-47FE-AA4D-FD610A3D3BE7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321426" y="1447800"/>
            <a:ext cx="5413362" cy="4953000"/>
          </a:xfrm>
          <a:prstGeom prst="rect">
            <a:avLst/>
          </a:prstGeom>
        </p:spPr>
        <p:txBody>
          <a:bodyPr lIns="0" rIns="0"/>
          <a:lstStyle>
            <a:lvl1pPr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0099" indent="-300543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»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59363" indent="-230701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»"/>
              <a:defRPr kumimoji="1"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666800" indent="-228584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•"/>
              <a:defRPr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id="{5135ECDE-9650-420F-B887-80D8299F5C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640080"/>
            <a:ext cx="11582399" cy="552204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defRPr lang="en-US" dirty="0"/>
            </a:lvl1pPr>
          </a:lstStyle>
          <a:p>
            <a:r>
              <a:rPr lang="en-US" dirty="0"/>
              <a:t>[Title]</a:t>
            </a:r>
          </a:p>
        </p:txBody>
      </p:sp>
      <p:sp>
        <p:nvSpPr>
          <p:cNvPr id="8" name="Footer Placeholder 1">
            <a:extLst>
              <a:ext uri="{FF2B5EF4-FFF2-40B4-BE49-F238E27FC236}">
                <a16:creationId xmlns:a16="http://schemas.microsoft.com/office/drawing/2014/main" id="{C28CFF88-D122-4C72-90AF-98AEC7B19CF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556248"/>
            <a:ext cx="2194560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 defTabSz="609555"/>
            <a:r>
              <a:rPr lang="en-US" dirty="0"/>
              <a:t>© 2022 NTT DATA, Inc. All rights reserved.</a:t>
            </a:r>
          </a:p>
        </p:txBody>
      </p:sp>
      <p:sp>
        <p:nvSpPr>
          <p:cNvPr id="9" name="Slide Number Placeholder 2">
            <a:extLst>
              <a:ext uri="{FF2B5EF4-FFF2-40B4-BE49-F238E27FC236}">
                <a16:creationId xmlns:a16="http://schemas.microsoft.com/office/drawing/2014/main" id="{A4634491-90BC-4AE1-BB5A-332230E4A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62244" y="6556248"/>
            <a:ext cx="667512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 algn="ctr"/>
            <a:fld id="{92EA2340-BE12-4138-BE15-7C339B03EB4B}" type="slidenum">
              <a:rPr lang="en-US" smtClean="0"/>
              <a:pPr algn="ct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2286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12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192" userDrawn="1">
          <p15:clr>
            <a:srgbClr val="FBAE40"/>
          </p15:clr>
        </p15:guide>
        <p15:guide id="4" pos="7488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3 Column - BH-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A4AC4E7-4E1D-4EEA-B383-BA8B1F15F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447800"/>
            <a:ext cx="3633553" cy="4953000"/>
          </a:xfrm>
          <a:prstGeom prst="rect">
            <a:avLst/>
          </a:prstGeom>
        </p:spPr>
        <p:txBody>
          <a:bodyPr lIns="0" rIns="0"/>
          <a:lstStyle>
            <a:lvl1pPr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185738" algn="l" defTabSz="671513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»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71450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7300" indent="-228600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»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5900" indent="-228600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•"/>
              <a:defRPr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53D318D-5BC0-4FD7-84F6-570AAD7A014D}"/>
              </a:ext>
            </a:extLst>
          </p:cNvPr>
          <p:cNvCxnSpPr>
            <a:cxnSpLocks/>
          </p:cNvCxnSpPr>
          <p:nvPr userDrawn="1"/>
        </p:nvCxnSpPr>
        <p:spPr>
          <a:xfrm>
            <a:off x="4184986" y="1447800"/>
            <a:ext cx="0" cy="4953000"/>
          </a:xfrm>
          <a:prstGeom prst="line">
            <a:avLst/>
          </a:prstGeom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54000">
                  <a:schemeClr val="accent2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dash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9893623-AAB5-4C02-BC15-F45AA3A235AA}"/>
              </a:ext>
            </a:extLst>
          </p:cNvPr>
          <p:cNvCxnSpPr>
            <a:cxnSpLocks/>
          </p:cNvCxnSpPr>
          <p:nvPr userDrawn="1"/>
        </p:nvCxnSpPr>
        <p:spPr>
          <a:xfrm>
            <a:off x="8007007" y="1447800"/>
            <a:ext cx="0" cy="4953000"/>
          </a:xfrm>
          <a:prstGeom prst="line">
            <a:avLst/>
          </a:prstGeom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54000">
                  <a:schemeClr val="accent2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dash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le 3">
            <a:extLst>
              <a:ext uri="{FF2B5EF4-FFF2-40B4-BE49-F238E27FC236}">
                <a16:creationId xmlns:a16="http://schemas.microsoft.com/office/drawing/2014/main" id="{767CBE20-A9B1-4A35-83D8-A73BEBC38B2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640080"/>
            <a:ext cx="11582393" cy="552204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defRPr lang="en-US" dirty="0"/>
            </a:lvl1pPr>
          </a:lstStyle>
          <a:p>
            <a:r>
              <a:rPr lang="en-US" dirty="0"/>
              <a:t>[Title]</a:t>
            </a:r>
          </a:p>
        </p:txBody>
      </p:sp>
      <p:sp>
        <p:nvSpPr>
          <p:cNvPr id="14" name="Footer Placeholder 1">
            <a:extLst>
              <a:ext uri="{FF2B5EF4-FFF2-40B4-BE49-F238E27FC236}">
                <a16:creationId xmlns:a16="http://schemas.microsoft.com/office/drawing/2014/main" id="{53B5A437-9046-4D9A-B9A8-6545E19F54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556248"/>
            <a:ext cx="2194560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 defTabSz="609555"/>
            <a:r>
              <a:rPr lang="en-US" dirty="0"/>
              <a:t>© 2022 NTT DATA, Inc. All rights reserved.</a:t>
            </a:r>
          </a:p>
        </p:txBody>
      </p:sp>
      <p:sp>
        <p:nvSpPr>
          <p:cNvPr id="15" name="Slide Number Placeholder 2">
            <a:extLst>
              <a:ext uri="{FF2B5EF4-FFF2-40B4-BE49-F238E27FC236}">
                <a16:creationId xmlns:a16="http://schemas.microsoft.com/office/drawing/2014/main" id="{B101C1CC-2FB9-44F0-AA12-C9ED76564408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5762244" y="6556248"/>
            <a:ext cx="667512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 algn="ctr"/>
            <a:fld id="{92EA2340-BE12-4138-BE15-7C339B03EB4B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5D0EF105-BA09-4670-B8E9-4C9C082BED03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279220" y="1447800"/>
            <a:ext cx="3633553" cy="4953000"/>
          </a:xfrm>
          <a:prstGeom prst="rect">
            <a:avLst/>
          </a:prstGeom>
        </p:spPr>
        <p:txBody>
          <a:bodyPr lIns="0" rIns="0"/>
          <a:lstStyle>
            <a:lvl1pPr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185738" algn="l" defTabSz="671513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»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71450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7300" indent="-228600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»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5900" indent="-228600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•"/>
              <a:defRPr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8C807397-FCCB-47FB-AD0D-F4EF80200F39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8101242" y="1447800"/>
            <a:ext cx="3633553" cy="4953000"/>
          </a:xfrm>
          <a:prstGeom prst="rect">
            <a:avLst/>
          </a:prstGeom>
        </p:spPr>
        <p:txBody>
          <a:bodyPr lIns="0" rIns="0"/>
          <a:lstStyle>
            <a:lvl1pPr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185738" algn="l" defTabSz="671513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»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71450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7300" indent="-228600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»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5900" indent="-228600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•"/>
              <a:defRPr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8827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12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7488" userDrawn="1">
          <p15:clr>
            <a:srgbClr val="FBAE40"/>
          </p15:clr>
        </p15:guide>
        <p15:guide id="4" pos="192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3 Horiz Column - BH-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D1B004D-3DA5-4FB1-86C3-AEE8370F2FDB}"/>
              </a:ext>
            </a:extLst>
          </p:cNvPr>
          <p:cNvCxnSpPr>
            <a:cxnSpLocks/>
          </p:cNvCxnSpPr>
          <p:nvPr userDrawn="1"/>
        </p:nvCxnSpPr>
        <p:spPr>
          <a:xfrm>
            <a:off x="446181" y="2955131"/>
            <a:ext cx="11282172" cy="0"/>
          </a:xfrm>
          <a:prstGeom prst="line">
            <a:avLst/>
          </a:prstGeom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54000">
                  <a:schemeClr val="accent2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0" scaled="0"/>
            </a:gradFill>
            <a:prstDash val="dash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2C906EE-1306-469E-9B3A-03111095D817}"/>
              </a:ext>
            </a:extLst>
          </p:cNvPr>
          <p:cNvCxnSpPr>
            <a:cxnSpLocks/>
          </p:cNvCxnSpPr>
          <p:nvPr userDrawn="1"/>
        </p:nvCxnSpPr>
        <p:spPr>
          <a:xfrm>
            <a:off x="446181" y="4591845"/>
            <a:ext cx="11282172" cy="0"/>
          </a:xfrm>
          <a:prstGeom prst="line">
            <a:avLst/>
          </a:prstGeom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54000">
                  <a:schemeClr val="accent2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0" scaled="0"/>
            </a:gradFill>
            <a:prstDash val="dash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8B054C7E-EC6C-4C07-AE9B-BE8CF58273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11277600" cy="1377948"/>
          </a:xfrm>
          <a:prstGeom prst="rect">
            <a:avLst/>
          </a:prstGeom>
        </p:spPr>
        <p:txBody>
          <a:bodyPr lIns="0" rIns="0" anchor="ctr"/>
          <a:lstStyle>
            <a:lvl1pPr marL="225425" indent="-225425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bg2"/>
              </a:buClr>
              <a:buSzPct val="100000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0099" indent="-300543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bg2"/>
              </a:buClr>
              <a:buSzPct val="100000"/>
              <a:buFont typeface="Arial" panose="020B0604020202020204" pitchFamily="34" charset="0"/>
              <a:buChar char="»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lnSpc>
                <a:spcPct val="90000"/>
              </a:lnSpc>
              <a:buClr>
                <a:schemeClr val="bg2"/>
              </a:buClr>
              <a:buSzPct val="100000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AE00503B-625A-40D6-A09F-268AABD4BA0D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69743" y="3084514"/>
            <a:ext cx="11277600" cy="1377948"/>
          </a:xfrm>
          <a:prstGeom prst="rect">
            <a:avLst/>
          </a:prstGeom>
        </p:spPr>
        <p:txBody>
          <a:bodyPr lIns="0" rIns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bg2"/>
              </a:buClr>
              <a:buSzPct val="100000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0099" indent="-300543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bg2"/>
              </a:buClr>
              <a:buSzPct val="100000"/>
              <a:buFont typeface="Arial" panose="020B0604020202020204" pitchFamily="34" charset="0"/>
              <a:buChar char="»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lnSpc>
                <a:spcPct val="90000"/>
              </a:lnSpc>
              <a:buClr>
                <a:schemeClr val="bg2"/>
              </a:buClr>
              <a:buSzPct val="100000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62085E28-D41A-4AB4-A103-F6E2760E09CD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457200" y="4721227"/>
            <a:ext cx="11277600" cy="1377948"/>
          </a:xfrm>
          <a:prstGeom prst="rect">
            <a:avLst/>
          </a:prstGeom>
        </p:spPr>
        <p:txBody>
          <a:bodyPr lIns="0" rIns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bg2"/>
              </a:buClr>
              <a:buSzPct val="100000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0099" indent="-300543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bg2"/>
              </a:buClr>
              <a:buSzPct val="100000"/>
              <a:buFont typeface="Arial" panose="020B0604020202020204" pitchFamily="34" charset="0"/>
              <a:buChar char="»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lnSpc>
                <a:spcPct val="90000"/>
              </a:lnSpc>
              <a:buClr>
                <a:schemeClr val="bg2"/>
              </a:buClr>
              <a:buSzPct val="100000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DD620418-EEB2-4760-B008-A8F072EDD2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640080"/>
            <a:ext cx="11582400" cy="552204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defRPr lang="en-US" dirty="0"/>
            </a:lvl1pPr>
          </a:lstStyle>
          <a:p>
            <a:r>
              <a:rPr lang="en-US" dirty="0"/>
              <a:t>[Title]</a:t>
            </a:r>
          </a:p>
        </p:txBody>
      </p:sp>
      <p:sp>
        <p:nvSpPr>
          <p:cNvPr id="10" name="Footer Placeholder 1">
            <a:extLst>
              <a:ext uri="{FF2B5EF4-FFF2-40B4-BE49-F238E27FC236}">
                <a16:creationId xmlns:a16="http://schemas.microsoft.com/office/drawing/2014/main" id="{39B2C728-A5A1-4484-A619-4E9E480843E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228600" y="6556248"/>
            <a:ext cx="2194560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 defTabSz="609555"/>
            <a:r>
              <a:rPr lang="en-US" dirty="0"/>
              <a:t>© 2022 NTT DATA, Inc. All rights reserved.</a:t>
            </a:r>
          </a:p>
        </p:txBody>
      </p:sp>
      <p:sp>
        <p:nvSpPr>
          <p:cNvPr id="11" name="Slide Number Placeholder 2">
            <a:extLst>
              <a:ext uri="{FF2B5EF4-FFF2-40B4-BE49-F238E27FC236}">
                <a16:creationId xmlns:a16="http://schemas.microsoft.com/office/drawing/2014/main" id="{EB014FE1-F0E6-4EE1-923A-906D66CBAB52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5762244" y="6556248"/>
            <a:ext cx="667512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 algn="ctr"/>
            <a:fld id="{92EA2340-BE12-4138-BE15-7C339B03EB4B}" type="slidenum">
              <a:rPr lang="en-US" smtClean="0"/>
              <a:pPr algn="ct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6875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pos="7488" userDrawn="1">
          <p15:clr>
            <a:srgbClr val="FBAE40"/>
          </p15:clr>
        </p15:guide>
        <p15:guide id="3" pos="192" userDrawn="1">
          <p15:clr>
            <a:srgbClr val="FBAE40"/>
          </p15:clr>
        </p15:guide>
        <p15:guide id="4" orient="horz" pos="912" userDrawn="1">
          <p15:clr>
            <a:srgbClr val="FBAE40"/>
          </p15:clr>
        </p15:guide>
        <p15:guide id="5" orient="horz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/Subtitle and Contents - BH-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C3BFEB-E3E2-40B7-A253-8DF9A4ADA8F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04800" y="1347732"/>
            <a:ext cx="11582400" cy="404868"/>
          </a:xfrm>
          <a:prstGeom prst="rect">
            <a:avLst/>
          </a:prstGeom>
        </p:spPr>
        <p:txBody>
          <a:bodyPr lIns="0" rIns="0" anchor="t" anchorCtr="0"/>
          <a:lstStyle>
            <a:lvl1pPr marL="0" indent="0">
              <a:spcBef>
                <a:spcPts val="0"/>
              </a:spcBef>
              <a:buNone/>
              <a:defRPr sz="2000"/>
            </a:lvl1pPr>
          </a:lstStyle>
          <a:p>
            <a:pPr lvl="0"/>
            <a:r>
              <a:rPr lang="en-US" dirty="0"/>
              <a:t>[Subtitle]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162BD97-CE5D-4353-8684-0E76CAC1F5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828800"/>
            <a:ext cx="11582400" cy="4572000"/>
          </a:xfrm>
          <a:prstGeom prst="rect">
            <a:avLst/>
          </a:prstGeom>
        </p:spPr>
        <p:txBody>
          <a:bodyPr lIns="0" rIns="0"/>
          <a:lstStyle>
            <a:lvl1pPr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0099" indent="-300543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»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59363" indent="-230701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»"/>
              <a:defRPr kumimoji="1"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666800" indent="-228584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•"/>
              <a:defRPr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76293CAC-E1C7-430F-9B47-1D1372474C2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640080"/>
            <a:ext cx="11582400" cy="552204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defRPr lang="en-US" dirty="0"/>
            </a:lvl1pPr>
          </a:lstStyle>
          <a:p>
            <a:r>
              <a:rPr lang="en-US" dirty="0"/>
              <a:t>[Title]</a:t>
            </a:r>
          </a:p>
        </p:txBody>
      </p:sp>
      <p:sp>
        <p:nvSpPr>
          <p:cNvPr id="7" name="Footer Placeholder 1">
            <a:extLst>
              <a:ext uri="{FF2B5EF4-FFF2-40B4-BE49-F238E27FC236}">
                <a16:creationId xmlns:a16="http://schemas.microsoft.com/office/drawing/2014/main" id="{9DBFC91C-8CCE-4BFA-A2DB-040D53241C3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556248"/>
            <a:ext cx="2194560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 defTabSz="609555"/>
            <a:r>
              <a:rPr lang="en-US" dirty="0"/>
              <a:t>© 2022 NTT DATA, Inc. All rights reserved.</a:t>
            </a:r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92BDF944-3173-46A4-AE85-8B2DF233C29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762244" y="6556248"/>
            <a:ext cx="667512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 algn="ctr"/>
            <a:fld id="{92EA2340-BE12-4138-BE15-7C339B03EB4B}" type="slidenum">
              <a:rPr lang="en-US" smtClean="0"/>
              <a:pPr algn="ct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8821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pos="7488" userDrawn="1">
          <p15:clr>
            <a:srgbClr val="FBAE40"/>
          </p15:clr>
        </p15:guide>
        <p15:guide id="3" pos="19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7"/>
          <p:cNvSpPr/>
          <p:nvPr/>
        </p:nvSpPr>
        <p:spPr>
          <a:xfrm>
            <a:off x="0" y="6400800"/>
            <a:ext cx="12192000" cy="458124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0" i="0" dirty="0">
              <a:solidFill>
                <a:schemeClr val="tx1"/>
              </a:solidFill>
              <a:latin typeface="HGPGothicE" charset="-128"/>
              <a:ea typeface="HGPGothicE" charset="-128"/>
            </a:endParaRPr>
          </a:p>
        </p:txBody>
      </p:sp>
      <p:pic>
        <p:nvPicPr>
          <p:cNvPr id="20" name="図 1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581651"/>
            <a:ext cx="709083" cy="1276350"/>
          </a:xfrm>
          <a:prstGeom prst="rect">
            <a:avLst/>
          </a:prstGeom>
        </p:spPr>
      </p:pic>
      <p:sp>
        <p:nvSpPr>
          <p:cNvPr id="16" name="Footer Placeholder 1">
            <a:extLst>
              <a:ext uri="{FF2B5EF4-FFF2-40B4-BE49-F238E27FC236}">
                <a16:creationId xmlns:a16="http://schemas.microsoft.com/office/drawing/2014/main" id="{F1B08FBC-0754-4A22-9FF6-E1EB2B13AE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556248"/>
            <a:ext cx="2194560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 defTabSz="609555"/>
            <a:r>
              <a:rPr lang="en-US" dirty="0"/>
              <a:t>© 2022 NTT DATA, Inc. All rights reserved.</a:t>
            </a:r>
          </a:p>
        </p:txBody>
      </p:sp>
      <p:sp>
        <p:nvSpPr>
          <p:cNvPr id="17" name="Slide Number Placeholder 2">
            <a:extLst>
              <a:ext uri="{FF2B5EF4-FFF2-40B4-BE49-F238E27FC236}">
                <a16:creationId xmlns:a16="http://schemas.microsoft.com/office/drawing/2014/main" id="{5F5690AF-F9D3-41D0-AF84-4591497DC2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762244" y="6556248"/>
            <a:ext cx="667512" cy="182880"/>
          </a:xfrm>
          <a:prstGeom prst="rect">
            <a:avLst/>
          </a:prstGeom>
        </p:spPr>
        <p:txBody>
          <a:bodyPr anchor="ctr"/>
          <a:lstStyle>
            <a:lvl1pPr algn="ctr">
              <a:defRPr sz="800">
                <a:solidFill>
                  <a:schemeClr val="bg1"/>
                </a:solidFill>
              </a:defRPr>
            </a:lvl1pPr>
          </a:lstStyle>
          <a:p>
            <a:fld id="{92EA2340-BE12-4138-BE15-7C339B03EB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reeform 5">
            <a:extLst>
              <a:ext uri="{FF2B5EF4-FFF2-40B4-BE49-F238E27FC236}">
                <a16:creationId xmlns:a16="http://schemas.microsoft.com/office/drawing/2014/main" id="{D743AACC-E6A3-4545-99FC-8515D810C3F5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10853738" y="6554313"/>
            <a:ext cx="1021556" cy="151287"/>
          </a:xfrm>
          <a:custGeom>
            <a:avLst/>
            <a:gdLst>
              <a:gd name="T0" fmla="*/ 375 w 1361"/>
              <a:gd name="T1" fmla="*/ 43 h 199"/>
              <a:gd name="T2" fmla="*/ 313 w 1361"/>
              <a:gd name="T3" fmla="*/ 196 h 199"/>
              <a:gd name="T4" fmla="*/ 269 w 1361"/>
              <a:gd name="T5" fmla="*/ 43 h 199"/>
              <a:gd name="T6" fmla="*/ 207 w 1361"/>
              <a:gd name="T7" fmla="*/ 2 h 199"/>
              <a:gd name="T8" fmla="*/ 995 w 1361"/>
              <a:gd name="T9" fmla="*/ 69 h 199"/>
              <a:gd name="T10" fmla="*/ 864 w 1361"/>
              <a:gd name="T11" fmla="*/ 196 h 199"/>
              <a:gd name="T12" fmla="*/ 811 w 1361"/>
              <a:gd name="T13" fmla="*/ 132 h 199"/>
              <a:gd name="T14" fmla="*/ 951 w 1361"/>
              <a:gd name="T15" fmla="*/ 76 h 199"/>
              <a:gd name="T16" fmla="*/ 929 w 1361"/>
              <a:gd name="T17" fmla="*/ 44 h 199"/>
              <a:gd name="T18" fmla="*/ 821 w 1361"/>
              <a:gd name="T19" fmla="*/ 2 h 199"/>
              <a:gd name="T20" fmla="*/ 995 w 1361"/>
              <a:gd name="T21" fmla="*/ 69 h 199"/>
              <a:gd name="T22" fmla="*/ 951 w 1361"/>
              <a:gd name="T23" fmla="*/ 115 h 199"/>
              <a:gd name="T24" fmla="*/ 854 w 1361"/>
              <a:gd name="T25" fmla="*/ 135 h 199"/>
              <a:gd name="T26" fmla="*/ 951 w 1361"/>
              <a:gd name="T27" fmla="*/ 155 h 199"/>
              <a:gd name="T28" fmla="*/ 1361 w 1361"/>
              <a:gd name="T29" fmla="*/ 196 h 199"/>
              <a:gd name="T30" fmla="*/ 1177 w 1361"/>
              <a:gd name="T31" fmla="*/ 141 h 199"/>
              <a:gd name="T32" fmla="*/ 1228 w 1361"/>
              <a:gd name="T33" fmla="*/ 76 h 199"/>
              <a:gd name="T34" fmla="*/ 1317 w 1361"/>
              <a:gd name="T35" fmla="*/ 69 h 199"/>
              <a:gd name="T36" fmla="*/ 1187 w 1361"/>
              <a:gd name="T37" fmla="*/ 44 h 199"/>
              <a:gd name="T38" fmla="*/ 1298 w 1361"/>
              <a:gd name="T39" fmla="*/ 2 h 199"/>
              <a:gd name="T40" fmla="*/ 1317 w 1361"/>
              <a:gd name="T41" fmla="*/ 155 h 199"/>
              <a:gd name="T42" fmla="*/ 1234 w 1361"/>
              <a:gd name="T43" fmla="*/ 115 h 199"/>
              <a:gd name="T44" fmla="*/ 1234 w 1361"/>
              <a:gd name="T45" fmla="*/ 155 h 199"/>
              <a:gd name="T46" fmla="*/ 389 w 1361"/>
              <a:gd name="T47" fmla="*/ 2 h 199"/>
              <a:gd name="T48" fmla="*/ 452 w 1361"/>
              <a:gd name="T49" fmla="*/ 43 h 199"/>
              <a:gd name="T50" fmla="*/ 496 w 1361"/>
              <a:gd name="T51" fmla="*/ 196 h 199"/>
              <a:gd name="T52" fmla="*/ 558 w 1361"/>
              <a:gd name="T53" fmla="*/ 43 h 199"/>
              <a:gd name="T54" fmla="*/ 389 w 1361"/>
              <a:gd name="T55" fmla="*/ 2 h 199"/>
              <a:gd name="T56" fmla="*/ 1004 w 1361"/>
              <a:gd name="T57" fmla="*/ 43 h 199"/>
              <a:gd name="T58" fmla="*/ 1066 w 1361"/>
              <a:gd name="T59" fmla="*/ 196 h 199"/>
              <a:gd name="T60" fmla="*/ 1110 w 1361"/>
              <a:gd name="T61" fmla="*/ 43 h 199"/>
              <a:gd name="T62" fmla="*/ 1173 w 1361"/>
              <a:gd name="T63" fmla="*/ 2 h 199"/>
              <a:gd name="T64" fmla="*/ 732 w 1361"/>
              <a:gd name="T65" fmla="*/ 196 h 199"/>
              <a:gd name="T66" fmla="*/ 612 w 1361"/>
              <a:gd name="T67" fmla="*/ 2 h 199"/>
              <a:gd name="T68" fmla="*/ 794 w 1361"/>
              <a:gd name="T69" fmla="*/ 70 h 199"/>
              <a:gd name="T70" fmla="*/ 732 w 1361"/>
              <a:gd name="T71" fmla="*/ 196 h 199"/>
              <a:gd name="T72" fmla="*/ 727 w 1361"/>
              <a:gd name="T73" fmla="*/ 44 h 199"/>
              <a:gd name="T74" fmla="*/ 656 w 1361"/>
              <a:gd name="T75" fmla="*/ 155 h 199"/>
              <a:gd name="T76" fmla="*/ 749 w 1361"/>
              <a:gd name="T77" fmla="*/ 129 h 199"/>
              <a:gd name="T78" fmla="*/ 145 w 1361"/>
              <a:gd name="T79" fmla="*/ 150 h 199"/>
              <a:gd name="T80" fmla="*/ 40 w 1361"/>
              <a:gd name="T81" fmla="*/ 0 h 199"/>
              <a:gd name="T82" fmla="*/ 0 w 1361"/>
              <a:gd name="T83" fmla="*/ 197 h 199"/>
              <a:gd name="T84" fmla="*/ 44 w 1361"/>
              <a:gd name="T85" fmla="*/ 76 h 199"/>
              <a:gd name="T86" fmla="*/ 44 w 1361"/>
              <a:gd name="T87" fmla="*/ 47 h 199"/>
              <a:gd name="T88" fmla="*/ 115 w 1361"/>
              <a:gd name="T89" fmla="*/ 177 h 199"/>
              <a:gd name="T90" fmla="*/ 192 w 1361"/>
              <a:gd name="T91" fmla="*/ 147 h 199"/>
              <a:gd name="T92" fmla="*/ 148 w 1361"/>
              <a:gd name="T93" fmla="*/ 2 h 199"/>
              <a:gd name="T94" fmla="*/ 149 w 1361"/>
              <a:gd name="T95" fmla="*/ 148 h 199"/>
              <a:gd name="T96" fmla="*/ 145 w 1361"/>
              <a:gd name="T97" fmla="*/ 150 h 1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361" h="199">
                <a:moveTo>
                  <a:pt x="375" y="2"/>
                </a:moveTo>
                <a:cubicBezTo>
                  <a:pt x="375" y="43"/>
                  <a:pt x="375" y="43"/>
                  <a:pt x="375" y="43"/>
                </a:cubicBezTo>
                <a:cubicBezTo>
                  <a:pt x="375" y="43"/>
                  <a:pt x="318" y="43"/>
                  <a:pt x="313" y="43"/>
                </a:cubicBezTo>
                <a:cubicBezTo>
                  <a:pt x="313" y="48"/>
                  <a:pt x="313" y="196"/>
                  <a:pt x="313" y="196"/>
                </a:cubicBezTo>
                <a:cubicBezTo>
                  <a:pt x="269" y="196"/>
                  <a:pt x="269" y="196"/>
                  <a:pt x="269" y="196"/>
                </a:cubicBezTo>
                <a:cubicBezTo>
                  <a:pt x="269" y="196"/>
                  <a:pt x="269" y="48"/>
                  <a:pt x="269" y="43"/>
                </a:cubicBezTo>
                <a:cubicBezTo>
                  <a:pt x="265" y="43"/>
                  <a:pt x="207" y="43"/>
                  <a:pt x="207" y="43"/>
                </a:cubicBezTo>
                <a:cubicBezTo>
                  <a:pt x="207" y="2"/>
                  <a:pt x="207" y="2"/>
                  <a:pt x="207" y="2"/>
                </a:cubicBezTo>
                <a:lnTo>
                  <a:pt x="375" y="2"/>
                </a:lnTo>
                <a:close/>
                <a:moveTo>
                  <a:pt x="995" y="69"/>
                </a:moveTo>
                <a:cubicBezTo>
                  <a:pt x="995" y="196"/>
                  <a:pt x="995" y="196"/>
                  <a:pt x="995" y="196"/>
                </a:cubicBezTo>
                <a:cubicBezTo>
                  <a:pt x="864" y="196"/>
                  <a:pt x="864" y="196"/>
                  <a:pt x="864" y="196"/>
                </a:cubicBezTo>
                <a:cubicBezTo>
                  <a:pt x="828" y="196"/>
                  <a:pt x="811" y="181"/>
                  <a:pt x="811" y="141"/>
                </a:cubicBezTo>
                <a:cubicBezTo>
                  <a:pt x="811" y="132"/>
                  <a:pt x="811" y="132"/>
                  <a:pt x="811" y="132"/>
                </a:cubicBezTo>
                <a:cubicBezTo>
                  <a:pt x="811" y="93"/>
                  <a:pt x="828" y="76"/>
                  <a:pt x="862" y="76"/>
                </a:cubicBezTo>
                <a:cubicBezTo>
                  <a:pt x="862" y="76"/>
                  <a:pt x="947" y="76"/>
                  <a:pt x="951" y="76"/>
                </a:cubicBezTo>
                <a:cubicBezTo>
                  <a:pt x="951" y="75"/>
                  <a:pt x="951" y="69"/>
                  <a:pt x="951" y="69"/>
                </a:cubicBezTo>
                <a:cubicBezTo>
                  <a:pt x="951" y="51"/>
                  <a:pt x="945" y="44"/>
                  <a:pt x="929" y="44"/>
                </a:cubicBezTo>
                <a:cubicBezTo>
                  <a:pt x="821" y="44"/>
                  <a:pt x="821" y="44"/>
                  <a:pt x="821" y="44"/>
                </a:cubicBezTo>
                <a:cubicBezTo>
                  <a:pt x="821" y="2"/>
                  <a:pt x="821" y="2"/>
                  <a:pt x="821" y="2"/>
                </a:cubicBezTo>
                <a:cubicBezTo>
                  <a:pt x="932" y="2"/>
                  <a:pt x="932" y="2"/>
                  <a:pt x="932" y="2"/>
                </a:cubicBezTo>
                <a:cubicBezTo>
                  <a:pt x="979" y="2"/>
                  <a:pt x="995" y="20"/>
                  <a:pt x="995" y="69"/>
                </a:cubicBezTo>
                <a:close/>
                <a:moveTo>
                  <a:pt x="951" y="155"/>
                </a:moveTo>
                <a:cubicBezTo>
                  <a:pt x="951" y="115"/>
                  <a:pt x="951" y="115"/>
                  <a:pt x="951" y="115"/>
                </a:cubicBezTo>
                <a:cubicBezTo>
                  <a:pt x="947" y="115"/>
                  <a:pt x="868" y="115"/>
                  <a:pt x="868" y="115"/>
                </a:cubicBezTo>
                <a:cubicBezTo>
                  <a:pt x="862" y="115"/>
                  <a:pt x="854" y="118"/>
                  <a:pt x="854" y="135"/>
                </a:cubicBezTo>
                <a:cubicBezTo>
                  <a:pt x="854" y="152"/>
                  <a:pt x="862" y="155"/>
                  <a:pt x="868" y="155"/>
                </a:cubicBezTo>
                <a:cubicBezTo>
                  <a:pt x="868" y="155"/>
                  <a:pt x="947" y="155"/>
                  <a:pt x="951" y="155"/>
                </a:cubicBezTo>
                <a:close/>
                <a:moveTo>
                  <a:pt x="1361" y="69"/>
                </a:moveTo>
                <a:cubicBezTo>
                  <a:pt x="1361" y="196"/>
                  <a:pt x="1361" y="196"/>
                  <a:pt x="1361" y="196"/>
                </a:cubicBezTo>
                <a:cubicBezTo>
                  <a:pt x="1230" y="196"/>
                  <a:pt x="1230" y="196"/>
                  <a:pt x="1230" y="196"/>
                </a:cubicBezTo>
                <a:cubicBezTo>
                  <a:pt x="1194" y="196"/>
                  <a:pt x="1177" y="181"/>
                  <a:pt x="1177" y="141"/>
                </a:cubicBezTo>
                <a:cubicBezTo>
                  <a:pt x="1177" y="132"/>
                  <a:pt x="1177" y="132"/>
                  <a:pt x="1177" y="132"/>
                </a:cubicBezTo>
                <a:cubicBezTo>
                  <a:pt x="1177" y="93"/>
                  <a:pt x="1194" y="76"/>
                  <a:pt x="1228" y="76"/>
                </a:cubicBezTo>
                <a:cubicBezTo>
                  <a:pt x="1228" y="76"/>
                  <a:pt x="1313" y="76"/>
                  <a:pt x="1317" y="76"/>
                </a:cubicBezTo>
                <a:cubicBezTo>
                  <a:pt x="1317" y="75"/>
                  <a:pt x="1317" y="69"/>
                  <a:pt x="1317" y="69"/>
                </a:cubicBezTo>
                <a:cubicBezTo>
                  <a:pt x="1317" y="51"/>
                  <a:pt x="1311" y="44"/>
                  <a:pt x="1295" y="44"/>
                </a:cubicBezTo>
                <a:cubicBezTo>
                  <a:pt x="1187" y="44"/>
                  <a:pt x="1187" y="44"/>
                  <a:pt x="1187" y="44"/>
                </a:cubicBezTo>
                <a:cubicBezTo>
                  <a:pt x="1187" y="2"/>
                  <a:pt x="1187" y="2"/>
                  <a:pt x="1187" y="2"/>
                </a:cubicBezTo>
                <a:cubicBezTo>
                  <a:pt x="1298" y="2"/>
                  <a:pt x="1298" y="2"/>
                  <a:pt x="1298" y="2"/>
                </a:cubicBezTo>
                <a:cubicBezTo>
                  <a:pt x="1345" y="2"/>
                  <a:pt x="1361" y="20"/>
                  <a:pt x="1361" y="69"/>
                </a:cubicBezTo>
                <a:close/>
                <a:moveTo>
                  <a:pt x="1317" y="155"/>
                </a:moveTo>
                <a:cubicBezTo>
                  <a:pt x="1317" y="115"/>
                  <a:pt x="1317" y="115"/>
                  <a:pt x="1317" y="115"/>
                </a:cubicBezTo>
                <a:cubicBezTo>
                  <a:pt x="1313" y="115"/>
                  <a:pt x="1234" y="115"/>
                  <a:pt x="1234" y="115"/>
                </a:cubicBezTo>
                <a:cubicBezTo>
                  <a:pt x="1228" y="115"/>
                  <a:pt x="1220" y="118"/>
                  <a:pt x="1220" y="135"/>
                </a:cubicBezTo>
                <a:cubicBezTo>
                  <a:pt x="1220" y="152"/>
                  <a:pt x="1228" y="155"/>
                  <a:pt x="1234" y="155"/>
                </a:cubicBezTo>
                <a:cubicBezTo>
                  <a:pt x="1234" y="155"/>
                  <a:pt x="1313" y="155"/>
                  <a:pt x="1317" y="155"/>
                </a:cubicBezTo>
                <a:close/>
                <a:moveTo>
                  <a:pt x="389" y="2"/>
                </a:moveTo>
                <a:cubicBezTo>
                  <a:pt x="389" y="43"/>
                  <a:pt x="389" y="43"/>
                  <a:pt x="389" y="43"/>
                </a:cubicBezTo>
                <a:cubicBezTo>
                  <a:pt x="389" y="43"/>
                  <a:pt x="447" y="43"/>
                  <a:pt x="452" y="43"/>
                </a:cubicBezTo>
                <a:cubicBezTo>
                  <a:pt x="452" y="48"/>
                  <a:pt x="452" y="196"/>
                  <a:pt x="452" y="196"/>
                </a:cubicBezTo>
                <a:cubicBezTo>
                  <a:pt x="496" y="196"/>
                  <a:pt x="496" y="196"/>
                  <a:pt x="496" y="196"/>
                </a:cubicBezTo>
                <a:cubicBezTo>
                  <a:pt x="496" y="196"/>
                  <a:pt x="496" y="48"/>
                  <a:pt x="496" y="43"/>
                </a:cubicBezTo>
                <a:cubicBezTo>
                  <a:pt x="500" y="43"/>
                  <a:pt x="558" y="43"/>
                  <a:pt x="558" y="43"/>
                </a:cubicBezTo>
                <a:cubicBezTo>
                  <a:pt x="558" y="2"/>
                  <a:pt x="558" y="2"/>
                  <a:pt x="558" y="2"/>
                </a:cubicBezTo>
                <a:lnTo>
                  <a:pt x="389" y="2"/>
                </a:lnTo>
                <a:close/>
                <a:moveTo>
                  <a:pt x="1004" y="2"/>
                </a:moveTo>
                <a:cubicBezTo>
                  <a:pt x="1004" y="43"/>
                  <a:pt x="1004" y="43"/>
                  <a:pt x="1004" y="43"/>
                </a:cubicBezTo>
                <a:cubicBezTo>
                  <a:pt x="1004" y="43"/>
                  <a:pt x="1062" y="43"/>
                  <a:pt x="1066" y="43"/>
                </a:cubicBezTo>
                <a:cubicBezTo>
                  <a:pt x="1066" y="48"/>
                  <a:pt x="1066" y="196"/>
                  <a:pt x="1066" y="196"/>
                </a:cubicBezTo>
                <a:cubicBezTo>
                  <a:pt x="1110" y="196"/>
                  <a:pt x="1110" y="196"/>
                  <a:pt x="1110" y="196"/>
                </a:cubicBezTo>
                <a:cubicBezTo>
                  <a:pt x="1110" y="196"/>
                  <a:pt x="1110" y="48"/>
                  <a:pt x="1110" y="43"/>
                </a:cubicBezTo>
                <a:cubicBezTo>
                  <a:pt x="1115" y="43"/>
                  <a:pt x="1173" y="43"/>
                  <a:pt x="1173" y="43"/>
                </a:cubicBezTo>
                <a:cubicBezTo>
                  <a:pt x="1173" y="2"/>
                  <a:pt x="1173" y="2"/>
                  <a:pt x="1173" y="2"/>
                </a:cubicBezTo>
                <a:lnTo>
                  <a:pt x="1004" y="2"/>
                </a:lnTo>
                <a:close/>
                <a:moveTo>
                  <a:pt x="732" y="196"/>
                </a:moveTo>
                <a:cubicBezTo>
                  <a:pt x="612" y="196"/>
                  <a:pt x="612" y="196"/>
                  <a:pt x="612" y="196"/>
                </a:cubicBezTo>
                <a:cubicBezTo>
                  <a:pt x="612" y="2"/>
                  <a:pt x="612" y="2"/>
                  <a:pt x="612" y="2"/>
                </a:cubicBezTo>
                <a:cubicBezTo>
                  <a:pt x="730" y="2"/>
                  <a:pt x="730" y="2"/>
                  <a:pt x="730" y="2"/>
                </a:cubicBezTo>
                <a:cubicBezTo>
                  <a:pt x="774" y="2"/>
                  <a:pt x="794" y="20"/>
                  <a:pt x="794" y="70"/>
                </a:cubicBezTo>
                <a:cubicBezTo>
                  <a:pt x="794" y="128"/>
                  <a:pt x="794" y="128"/>
                  <a:pt x="794" y="128"/>
                </a:cubicBezTo>
                <a:cubicBezTo>
                  <a:pt x="794" y="173"/>
                  <a:pt x="779" y="196"/>
                  <a:pt x="732" y="196"/>
                </a:cubicBezTo>
                <a:close/>
                <a:moveTo>
                  <a:pt x="749" y="70"/>
                </a:moveTo>
                <a:cubicBezTo>
                  <a:pt x="749" y="51"/>
                  <a:pt x="743" y="44"/>
                  <a:pt x="727" y="44"/>
                </a:cubicBezTo>
                <a:cubicBezTo>
                  <a:pt x="727" y="44"/>
                  <a:pt x="660" y="44"/>
                  <a:pt x="656" y="44"/>
                </a:cubicBezTo>
                <a:cubicBezTo>
                  <a:pt x="656" y="155"/>
                  <a:pt x="656" y="155"/>
                  <a:pt x="656" y="155"/>
                </a:cubicBezTo>
                <a:cubicBezTo>
                  <a:pt x="660" y="155"/>
                  <a:pt x="727" y="155"/>
                  <a:pt x="727" y="155"/>
                </a:cubicBezTo>
                <a:cubicBezTo>
                  <a:pt x="743" y="155"/>
                  <a:pt x="749" y="148"/>
                  <a:pt x="749" y="129"/>
                </a:cubicBezTo>
                <a:cubicBezTo>
                  <a:pt x="749" y="129"/>
                  <a:pt x="749" y="70"/>
                  <a:pt x="749" y="70"/>
                </a:cubicBezTo>
                <a:close/>
                <a:moveTo>
                  <a:pt x="145" y="150"/>
                </a:moveTo>
                <a:cubicBezTo>
                  <a:pt x="144" y="148"/>
                  <a:pt x="85" y="34"/>
                  <a:pt x="78" y="22"/>
                </a:cubicBezTo>
                <a:cubicBezTo>
                  <a:pt x="69" y="9"/>
                  <a:pt x="59" y="0"/>
                  <a:pt x="40" y="0"/>
                </a:cubicBezTo>
                <a:cubicBezTo>
                  <a:pt x="22" y="0"/>
                  <a:pt x="0" y="8"/>
                  <a:pt x="0" y="51"/>
                </a:cubicBezTo>
                <a:cubicBezTo>
                  <a:pt x="0" y="197"/>
                  <a:pt x="0" y="197"/>
                  <a:pt x="0" y="197"/>
                </a:cubicBezTo>
                <a:cubicBezTo>
                  <a:pt x="44" y="197"/>
                  <a:pt x="44" y="197"/>
                  <a:pt x="44" y="197"/>
                </a:cubicBezTo>
                <a:cubicBezTo>
                  <a:pt x="44" y="197"/>
                  <a:pt x="44" y="84"/>
                  <a:pt x="44" y="76"/>
                </a:cubicBezTo>
                <a:cubicBezTo>
                  <a:pt x="44" y="67"/>
                  <a:pt x="43" y="54"/>
                  <a:pt x="43" y="51"/>
                </a:cubicBezTo>
                <a:cubicBezTo>
                  <a:pt x="43" y="49"/>
                  <a:pt x="43" y="47"/>
                  <a:pt x="44" y="47"/>
                </a:cubicBezTo>
                <a:cubicBezTo>
                  <a:pt x="46" y="46"/>
                  <a:pt x="47" y="47"/>
                  <a:pt x="48" y="49"/>
                </a:cubicBezTo>
                <a:cubicBezTo>
                  <a:pt x="49" y="50"/>
                  <a:pt x="103" y="158"/>
                  <a:pt x="115" y="177"/>
                </a:cubicBezTo>
                <a:cubicBezTo>
                  <a:pt x="123" y="190"/>
                  <a:pt x="133" y="199"/>
                  <a:pt x="153" y="199"/>
                </a:cubicBezTo>
                <a:cubicBezTo>
                  <a:pt x="171" y="199"/>
                  <a:pt x="192" y="191"/>
                  <a:pt x="192" y="147"/>
                </a:cubicBezTo>
                <a:cubicBezTo>
                  <a:pt x="192" y="2"/>
                  <a:pt x="192" y="2"/>
                  <a:pt x="192" y="2"/>
                </a:cubicBezTo>
                <a:cubicBezTo>
                  <a:pt x="148" y="2"/>
                  <a:pt x="148" y="2"/>
                  <a:pt x="148" y="2"/>
                </a:cubicBezTo>
                <a:cubicBezTo>
                  <a:pt x="148" y="2"/>
                  <a:pt x="148" y="115"/>
                  <a:pt x="148" y="123"/>
                </a:cubicBezTo>
                <a:cubicBezTo>
                  <a:pt x="148" y="132"/>
                  <a:pt x="149" y="145"/>
                  <a:pt x="149" y="148"/>
                </a:cubicBezTo>
                <a:cubicBezTo>
                  <a:pt x="149" y="150"/>
                  <a:pt x="149" y="152"/>
                  <a:pt x="148" y="152"/>
                </a:cubicBezTo>
                <a:cubicBezTo>
                  <a:pt x="147" y="153"/>
                  <a:pt x="145" y="152"/>
                  <a:pt x="145" y="15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1" r:id="rId2"/>
  </p:sldLayoutIdLst>
  <p:hf hdr="0" dt="0"/>
  <p:txStyles>
    <p:titleStyle>
      <a:lvl1pPr algn="l" defTabSz="609555" rtl="0" eaLnBrk="1" fontAlgn="base" hangingPunct="1">
        <a:spcBef>
          <a:spcPct val="0"/>
        </a:spcBef>
        <a:spcAft>
          <a:spcPct val="0"/>
        </a:spcAft>
        <a:defRPr kumimoji="1" sz="2400" b="0" i="0" kern="1200" spc="200" baseline="0">
          <a:solidFill>
            <a:srgbClr val="404040"/>
          </a:solidFill>
          <a:latin typeface="HGPGothicE" charset="-128"/>
          <a:ea typeface="HGPGothicE" charset="-128"/>
          <a:cs typeface="HGPGothicE" charset="-128"/>
        </a:defRPr>
      </a:lvl1pPr>
      <a:lvl2pPr algn="l" defTabSz="609555" rtl="0" eaLnBrk="1" fontAlgn="base" hangingPunct="1">
        <a:spcBef>
          <a:spcPct val="0"/>
        </a:spcBef>
        <a:spcAft>
          <a:spcPct val="0"/>
        </a:spcAft>
        <a:defRPr kumimoji="1" sz="2667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2pPr>
      <a:lvl3pPr algn="l" defTabSz="609555" rtl="0" eaLnBrk="1" fontAlgn="base" hangingPunct="1">
        <a:spcBef>
          <a:spcPct val="0"/>
        </a:spcBef>
        <a:spcAft>
          <a:spcPct val="0"/>
        </a:spcAft>
        <a:defRPr kumimoji="1" sz="2667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3pPr>
      <a:lvl4pPr algn="l" defTabSz="609555" rtl="0" eaLnBrk="1" fontAlgn="base" hangingPunct="1">
        <a:spcBef>
          <a:spcPct val="0"/>
        </a:spcBef>
        <a:spcAft>
          <a:spcPct val="0"/>
        </a:spcAft>
        <a:defRPr kumimoji="1" sz="2667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4pPr>
      <a:lvl5pPr algn="l" defTabSz="609555" rtl="0" eaLnBrk="1" fontAlgn="base" hangingPunct="1">
        <a:spcBef>
          <a:spcPct val="0"/>
        </a:spcBef>
        <a:spcAft>
          <a:spcPct val="0"/>
        </a:spcAft>
        <a:defRPr kumimoji="1" sz="2667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5pPr>
      <a:lvl6pPr marL="609555" algn="l" defTabSz="609555" rtl="0" eaLnBrk="1" fontAlgn="base" hangingPunct="1">
        <a:spcBef>
          <a:spcPct val="0"/>
        </a:spcBef>
        <a:spcAft>
          <a:spcPct val="0"/>
        </a:spcAft>
        <a:defRPr kumimoji="1" sz="2667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6pPr>
      <a:lvl7pPr marL="1219110" algn="l" defTabSz="609555" rtl="0" eaLnBrk="1" fontAlgn="base" hangingPunct="1">
        <a:spcBef>
          <a:spcPct val="0"/>
        </a:spcBef>
        <a:spcAft>
          <a:spcPct val="0"/>
        </a:spcAft>
        <a:defRPr kumimoji="1" sz="2667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7pPr>
      <a:lvl8pPr marL="1828664" algn="l" defTabSz="609555" rtl="0" eaLnBrk="1" fontAlgn="base" hangingPunct="1">
        <a:spcBef>
          <a:spcPct val="0"/>
        </a:spcBef>
        <a:spcAft>
          <a:spcPct val="0"/>
        </a:spcAft>
        <a:defRPr kumimoji="1" sz="2667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8pPr>
      <a:lvl9pPr marL="2438218" algn="l" defTabSz="609555" rtl="0" eaLnBrk="1" fontAlgn="base" hangingPunct="1">
        <a:spcBef>
          <a:spcPct val="0"/>
        </a:spcBef>
        <a:spcAft>
          <a:spcPct val="0"/>
        </a:spcAft>
        <a:defRPr kumimoji="1" sz="2667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9pPr>
    </p:titleStyle>
    <p:bodyStyle>
      <a:lvl1pPr marL="226468" indent="-226468" algn="l" defTabSz="60955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kumimoji="1"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910099" indent="-300543" algn="l" defTabSz="60955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kumimoji="1" sz="2667" kern="1200">
          <a:solidFill>
            <a:schemeClr val="tx1"/>
          </a:solidFill>
          <a:latin typeface="Arial"/>
          <a:ea typeface="+mn-ea"/>
          <a:cs typeface="Arial"/>
        </a:defRPr>
      </a:lvl2pPr>
      <a:lvl3pPr marL="1454042" indent="-234933" algn="l" defTabSz="60955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kumimoji="1" sz="2667" kern="1200">
          <a:solidFill>
            <a:schemeClr val="tx1"/>
          </a:solidFill>
          <a:latin typeface="Arial"/>
          <a:ea typeface="+mn-ea"/>
          <a:cs typeface="Arial"/>
        </a:defRPr>
      </a:lvl3pPr>
      <a:lvl4pPr marL="2059363" indent="-230701" algn="l" defTabSz="60955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kumimoji="1" sz="2667" kern="1200">
          <a:solidFill>
            <a:schemeClr val="tx1"/>
          </a:solidFill>
          <a:latin typeface="Arial"/>
          <a:ea typeface="+mn-ea"/>
          <a:cs typeface="Arial"/>
        </a:defRPr>
      </a:lvl4pPr>
      <a:lvl5pPr marL="2666800" indent="-228584" algn="l" defTabSz="60955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kumimoji="1" sz="2667" kern="1200">
          <a:solidFill>
            <a:schemeClr val="tx1"/>
          </a:solidFill>
          <a:latin typeface="Arial"/>
          <a:ea typeface="+mn-ea"/>
          <a:cs typeface="Arial"/>
        </a:defRPr>
      </a:lvl5pPr>
      <a:lvl6pPr marL="3352548" indent="-304776" algn="l" defTabSz="609555" rtl="0" eaLnBrk="1" latinLnBrk="0" hangingPunct="1">
        <a:spcBef>
          <a:spcPct val="20000"/>
        </a:spcBef>
        <a:buFont typeface="Arial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104" indent="-304776" algn="l" defTabSz="609555" rtl="0" eaLnBrk="1" latinLnBrk="0" hangingPunct="1">
        <a:spcBef>
          <a:spcPct val="20000"/>
        </a:spcBef>
        <a:buFont typeface="Arial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658" indent="-304776" algn="l" defTabSz="609555" rtl="0" eaLnBrk="1" latinLnBrk="0" hangingPunct="1">
        <a:spcBef>
          <a:spcPct val="20000"/>
        </a:spcBef>
        <a:buFont typeface="Arial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212" indent="-304776" algn="l" defTabSz="609555" rtl="0" eaLnBrk="1" latinLnBrk="0" hangingPunct="1">
        <a:spcBef>
          <a:spcPct val="20000"/>
        </a:spcBef>
        <a:buFont typeface="Arial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5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55" algn="l" defTabSz="60955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10" algn="l" defTabSz="60955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664" algn="l" defTabSz="60955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218" algn="l" defTabSz="60955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772" algn="l" defTabSz="60955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327" algn="l" defTabSz="60955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880" algn="l" defTabSz="60955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435" algn="l" defTabSz="60955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032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7"/>
          <p:cNvSpPr/>
          <p:nvPr/>
        </p:nvSpPr>
        <p:spPr>
          <a:xfrm>
            <a:off x="0" y="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0" i="0" dirty="0">
              <a:solidFill>
                <a:schemeClr val="tx1"/>
              </a:solidFill>
              <a:latin typeface="HGPGothicE" charset="-128"/>
              <a:ea typeface="HGPGothicE" charset="-128"/>
            </a:endParaRPr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4DEE24DF-B91C-4576-BFF5-B02A5E2134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762244" y="6556248"/>
            <a:ext cx="667512" cy="182880"/>
          </a:xfrm>
          <a:prstGeom prst="rect">
            <a:avLst/>
          </a:prstGeom>
        </p:spPr>
        <p:txBody>
          <a:bodyPr anchor="ctr"/>
          <a:lstStyle>
            <a:lvl1pPr algn="ctr">
              <a:defRPr sz="800">
                <a:solidFill>
                  <a:schemeClr val="accent2"/>
                </a:solidFill>
              </a:defRPr>
            </a:lvl1pPr>
          </a:lstStyle>
          <a:p>
            <a:fld id="{92EA2340-BE12-4138-BE15-7C339B03EB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8065F47C-01F7-42CF-BA47-6ACD89130B1B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10853738" y="152956"/>
            <a:ext cx="1021556" cy="151287"/>
          </a:xfrm>
          <a:custGeom>
            <a:avLst/>
            <a:gdLst>
              <a:gd name="T0" fmla="*/ 375 w 1361"/>
              <a:gd name="T1" fmla="*/ 43 h 199"/>
              <a:gd name="T2" fmla="*/ 313 w 1361"/>
              <a:gd name="T3" fmla="*/ 196 h 199"/>
              <a:gd name="T4" fmla="*/ 269 w 1361"/>
              <a:gd name="T5" fmla="*/ 43 h 199"/>
              <a:gd name="T6" fmla="*/ 207 w 1361"/>
              <a:gd name="T7" fmla="*/ 2 h 199"/>
              <a:gd name="T8" fmla="*/ 995 w 1361"/>
              <a:gd name="T9" fmla="*/ 69 h 199"/>
              <a:gd name="T10" fmla="*/ 864 w 1361"/>
              <a:gd name="T11" fmla="*/ 196 h 199"/>
              <a:gd name="T12" fmla="*/ 811 w 1361"/>
              <a:gd name="T13" fmla="*/ 132 h 199"/>
              <a:gd name="T14" fmla="*/ 951 w 1361"/>
              <a:gd name="T15" fmla="*/ 76 h 199"/>
              <a:gd name="T16" fmla="*/ 929 w 1361"/>
              <a:gd name="T17" fmla="*/ 44 h 199"/>
              <a:gd name="T18" fmla="*/ 821 w 1361"/>
              <a:gd name="T19" fmla="*/ 2 h 199"/>
              <a:gd name="T20" fmla="*/ 995 w 1361"/>
              <a:gd name="T21" fmla="*/ 69 h 199"/>
              <a:gd name="T22" fmla="*/ 951 w 1361"/>
              <a:gd name="T23" fmla="*/ 115 h 199"/>
              <a:gd name="T24" fmla="*/ 854 w 1361"/>
              <a:gd name="T25" fmla="*/ 135 h 199"/>
              <a:gd name="T26" fmla="*/ 951 w 1361"/>
              <a:gd name="T27" fmla="*/ 155 h 199"/>
              <a:gd name="T28" fmla="*/ 1361 w 1361"/>
              <a:gd name="T29" fmla="*/ 196 h 199"/>
              <a:gd name="T30" fmla="*/ 1177 w 1361"/>
              <a:gd name="T31" fmla="*/ 141 h 199"/>
              <a:gd name="T32" fmla="*/ 1228 w 1361"/>
              <a:gd name="T33" fmla="*/ 76 h 199"/>
              <a:gd name="T34" fmla="*/ 1317 w 1361"/>
              <a:gd name="T35" fmla="*/ 69 h 199"/>
              <a:gd name="T36" fmla="*/ 1187 w 1361"/>
              <a:gd name="T37" fmla="*/ 44 h 199"/>
              <a:gd name="T38" fmla="*/ 1298 w 1361"/>
              <a:gd name="T39" fmla="*/ 2 h 199"/>
              <a:gd name="T40" fmla="*/ 1317 w 1361"/>
              <a:gd name="T41" fmla="*/ 155 h 199"/>
              <a:gd name="T42" fmla="*/ 1234 w 1361"/>
              <a:gd name="T43" fmla="*/ 115 h 199"/>
              <a:gd name="T44" fmla="*/ 1234 w 1361"/>
              <a:gd name="T45" fmla="*/ 155 h 199"/>
              <a:gd name="T46" fmla="*/ 389 w 1361"/>
              <a:gd name="T47" fmla="*/ 2 h 199"/>
              <a:gd name="T48" fmla="*/ 452 w 1361"/>
              <a:gd name="T49" fmla="*/ 43 h 199"/>
              <a:gd name="T50" fmla="*/ 496 w 1361"/>
              <a:gd name="T51" fmla="*/ 196 h 199"/>
              <a:gd name="T52" fmla="*/ 558 w 1361"/>
              <a:gd name="T53" fmla="*/ 43 h 199"/>
              <a:gd name="T54" fmla="*/ 389 w 1361"/>
              <a:gd name="T55" fmla="*/ 2 h 199"/>
              <a:gd name="T56" fmla="*/ 1004 w 1361"/>
              <a:gd name="T57" fmla="*/ 43 h 199"/>
              <a:gd name="T58" fmla="*/ 1066 w 1361"/>
              <a:gd name="T59" fmla="*/ 196 h 199"/>
              <a:gd name="T60" fmla="*/ 1110 w 1361"/>
              <a:gd name="T61" fmla="*/ 43 h 199"/>
              <a:gd name="T62" fmla="*/ 1173 w 1361"/>
              <a:gd name="T63" fmla="*/ 2 h 199"/>
              <a:gd name="T64" fmla="*/ 732 w 1361"/>
              <a:gd name="T65" fmla="*/ 196 h 199"/>
              <a:gd name="T66" fmla="*/ 612 w 1361"/>
              <a:gd name="T67" fmla="*/ 2 h 199"/>
              <a:gd name="T68" fmla="*/ 794 w 1361"/>
              <a:gd name="T69" fmla="*/ 70 h 199"/>
              <a:gd name="T70" fmla="*/ 732 w 1361"/>
              <a:gd name="T71" fmla="*/ 196 h 199"/>
              <a:gd name="T72" fmla="*/ 727 w 1361"/>
              <a:gd name="T73" fmla="*/ 44 h 199"/>
              <a:gd name="T74" fmla="*/ 656 w 1361"/>
              <a:gd name="T75" fmla="*/ 155 h 199"/>
              <a:gd name="T76" fmla="*/ 749 w 1361"/>
              <a:gd name="T77" fmla="*/ 129 h 199"/>
              <a:gd name="T78" fmla="*/ 145 w 1361"/>
              <a:gd name="T79" fmla="*/ 150 h 199"/>
              <a:gd name="T80" fmla="*/ 40 w 1361"/>
              <a:gd name="T81" fmla="*/ 0 h 199"/>
              <a:gd name="T82" fmla="*/ 0 w 1361"/>
              <a:gd name="T83" fmla="*/ 197 h 199"/>
              <a:gd name="T84" fmla="*/ 44 w 1361"/>
              <a:gd name="T85" fmla="*/ 76 h 199"/>
              <a:gd name="T86" fmla="*/ 44 w 1361"/>
              <a:gd name="T87" fmla="*/ 47 h 199"/>
              <a:gd name="T88" fmla="*/ 115 w 1361"/>
              <a:gd name="T89" fmla="*/ 177 h 199"/>
              <a:gd name="T90" fmla="*/ 192 w 1361"/>
              <a:gd name="T91" fmla="*/ 147 h 199"/>
              <a:gd name="T92" fmla="*/ 148 w 1361"/>
              <a:gd name="T93" fmla="*/ 2 h 199"/>
              <a:gd name="T94" fmla="*/ 149 w 1361"/>
              <a:gd name="T95" fmla="*/ 148 h 199"/>
              <a:gd name="T96" fmla="*/ 145 w 1361"/>
              <a:gd name="T97" fmla="*/ 150 h 1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361" h="199">
                <a:moveTo>
                  <a:pt x="375" y="2"/>
                </a:moveTo>
                <a:cubicBezTo>
                  <a:pt x="375" y="43"/>
                  <a:pt x="375" y="43"/>
                  <a:pt x="375" y="43"/>
                </a:cubicBezTo>
                <a:cubicBezTo>
                  <a:pt x="375" y="43"/>
                  <a:pt x="318" y="43"/>
                  <a:pt x="313" y="43"/>
                </a:cubicBezTo>
                <a:cubicBezTo>
                  <a:pt x="313" y="48"/>
                  <a:pt x="313" y="196"/>
                  <a:pt x="313" y="196"/>
                </a:cubicBezTo>
                <a:cubicBezTo>
                  <a:pt x="269" y="196"/>
                  <a:pt x="269" y="196"/>
                  <a:pt x="269" y="196"/>
                </a:cubicBezTo>
                <a:cubicBezTo>
                  <a:pt x="269" y="196"/>
                  <a:pt x="269" y="48"/>
                  <a:pt x="269" y="43"/>
                </a:cubicBezTo>
                <a:cubicBezTo>
                  <a:pt x="265" y="43"/>
                  <a:pt x="207" y="43"/>
                  <a:pt x="207" y="43"/>
                </a:cubicBezTo>
                <a:cubicBezTo>
                  <a:pt x="207" y="2"/>
                  <a:pt x="207" y="2"/>
                  <a:pt x="207" y="2"/>
                </a:cubicBezTo>
                <a:lnTo>
                  <a:pt x="375" y="2"/>
                </a:lnTo>
                <a:close/>
                <a:moveTo>
                  <a:pt x="995" y="69"/>
                </a:moveTo>
                <a:cubicBezTo>
                  <a:pt x="995" y="196"/>
                  <a:pt x="995" y="196"/>
                  <a:pt x="995" y="196"/>
                </a:cubicBezTo>
                <a:cubicBezTo>
                  <a:pt x="864" y="196"/>
                  <a:pt x="864" y="196"/>
                  <a:pt x="864" y="196"/>
                </a:cubicBezTo>
                <a:cubicBezTo>
                  <a:pt x="828" y="196"/>
                  <a:pt x="811" y="181"/>
                  <a:pt x="811" y="141"/>
                </a:cubicBezTo>
                <a:cubicBezTo>
                  <a:pt x="811" y="132"/>
                  <a:pt x="811" y="132"/>
                  <a:pt x="811" y="132"/>
                </a:cubicBezTo>
                <a:cubicBezTo>
                  <a:pt x="811" y="93"/>
                  <a:pt x="828" y="76"/>
                  <a:pt x="862" y="76"/>
                </a:cubicBezTo>
                <a:cubicBezTo>
                  <a:pt x="862" y="76"/>
                  <a:pt x="947" y="76"/>
                  <a:pt x="951" y="76"/>
                </a:cubicBezTo>
                <a:cubicBezTo>
                  <a:pt x="951" y="75"/>
                  <a:pt x="951" y="69"/>
                  <a:pt x="951" y="69"/>
                </a:cubicBezTo>
                <a:cubicBezTo>
                  <a:pt x="951" y="51"/>
                  <a:pt x="945" y="44"/>
                  <a:pt x="929" y="44"/>
                </a:cubicBezTo>
                <a:cubicBezTo>
                  <a:pt x="821" y="44"/>
                  <a:pt x="821" y="44"/>
                  <a:pt x="821" y="44"/>
                </a:cubicBezTo>
                <a:cubicBezTo>
                  <a:pt x="821" y="2"/>
                  <a:pt x="821" y="2"/>
                  <a:pt x="821" y="2"/>
                </a:cubicBezTo>
                <a:cubicBezTo>
                  <a:pt x="932" y="2"/>
                  <a:pt x="932" y="2"/>
                  <a:pt x="932" y="2"/>
                </a:cubicBezTo>
                <a:cubicBezTo>
                  <a:pt x="979" y="2"/>
                  <a:pt x="995" y="20"/>
                  <a:pt x="995" y="69"/>
                </a:cubicBezTo>
                <a:close/>
                <a:moveTo>
                  <a:pt x="951" y="155"/>
                </a:moveTo>
                <a:cubicBezTo>
                  <a:pt x="951" y="115"/>
                  <a:pt x="951" y="115"/>
                  <a:pt x="951" y="115"/>
                </a:cubicBezTo>
                <a:cubicBezTo>
                  <a:pt x="947" y="115"/>
                  <a:pt x="868" y="115"/>
                  <a:pt x="868" y="115"/>
                </a:cubicBezTo>
                <a:cubicBezTo>
                  <a:pt x="862" y="115"/>
                  <a:pt x="854" y="118"/>
                  <a:pt x="854" y="135"/>
                </a:cubicBezTo>
                <a:cubicBezTo>
                  <a:pt x="854" y="152"/>
                  <a:pt x="862" y="155"/>
                  <a:pt x="868" y="155"/>
                </a:cubicBezTo>
                <a:cubicBezTo>
                  <a:pt x="868" y="155"/>
                  <a:pt x="947" y="155"/>
                  <a:pt x="951" y="155"/>
                </a:cubicBezTo>
                <a:close/>
                <a:moveTo>
                  <a:pt x="1361" y="69"/>
                </a:moveTo>
                <a:cubicBezTo>
                  <a:pt x="1361" y="196"/>
                  <a:pt x="1361" y="196"/>
                  <a:pt x="1361" y="196"/>
                </a:cubicBezTo>
                <a:cubicBezTo>
                  <a:pt x="1230" y="196"/>
                  <a:pt x="1230" y="196"/>
                  <a:pt x="1230" y="196"/>
                </a:cubicBezTo>
                <a:cubicBezTo>
                  <a:pt x="1194" y="196"/>
                  <a:pt x="1177" y="181"/>
                  <a:pt x="1177" y="141"/>
                </a:cubicBezTo>
                <a:cubicBezTo>
                  <a:pt x="1177" y="132"/>
                  <a:pt x="1177" y="132"/>
                  <a:pt x="1177" y="132"/>
                </a:cubicBezTo>
                <a:cubicBezTo>
                  <a:pt x="1177" y="93"/>
                  <a:pt x="1194" y="76"/>
                  <a:pt x="1228" y="76"/>
                </a:cubicBezTo>
                <a:cubicBezTo>
                  <a:pt x="1228" y="76"/>
                  <a:pt x="1313" y="76"/>
                  <a:pt x="1317" y="76"/>
                </a:cubicBezTo>
                <a:cubicBezTo>
                  <a:pt x="1317" y="75"/>
                  <a:pt x="1317" y="69"/>
                  <a:pt x="1317" y="69"/>
                </a:cubicBezTo>
                <a:cubicBezTo>
                  <a:pt x="1317" y="51"/>
                  <a:pt x="1311" y="44"/>
                  <a:pt x="1295" y="44"/>
                </a:cubicBezTo>
                <a:cubicBezTo>
                  <a:pt x="1187" y="44"/>
                  <a:pt x="1187" y="44"/>
                  <a:pt x="1187" y="44"/>
                </a:cubicBezTo>
                <a:cubicBezTo>
                  <a:pt x="1187" y="2"/>
                  <a:pt x="1187" y="2"/>
                  <a:pt x="1187" y="2"/>
                </a:cubicBezTo>
                <a:cubicBezTo>
                  <a:pt x="1298" y="2"/>
                  <a:pt x="1298" y="2"/>
                  <a:pt x="1298" y="2"/>
                </a:cubicBezTo>
                <a:cubicBezTo>
                  <a:pt x="1345" y="2"/>
                  <a:pt x="1361" y="20"/>
                  <a:pt x="1361" y="69"/>
                </a:cubicBezTo>
                <a:close/>
                <a:moveTo>
                  <a:pt x="1317" y="155"/>
                </a:moveTo>
                <a:cubicBezTo>
                  <a:pt x="1317" y="115"/>
                  <a:pt x="1317" y="115"/>
                  <a:pt x="1317" y="115"/>
                </a:cubicBezTo>
                <a:cubicBezTo>
                  <a:pt x="1313" y="115"/>
                  <a:pt x="1234" y="115"/>
                  <a:pt x="1234" y="115"/>
                </a:cubicBezTo>
                <a:cubicBezTo>
                  <a:pt x="1228" y="115"/>
                  <a:pt x="1220" y="118"/>
                  <a:pt x="1220" y="135"/>
                </a:cubicBezTo>
                <a:cubicBezTo>
                  <a:pt x="1220" y="152"/>
                  <a:pt x="1228" y="155"/>
                  <a:pt x="1234" y="155"/>
                </a:cubicBezTo>
                <a:cubicBezTo>
                  <a:pt x="1234" y="155"/>
                  <a:pt x="1313" y="155"/>
                  <a:pt x="1317" y="155"/>
                </a:cubicBezTo>
                <a:close/>
                <a:moveTo>
                  <a:pt x="389" y="2"/>
                </a:moveTo>
                <a:cubicBezTo>
                  <a:pt x="389" y="43"/>
                  <a:pt x="389" y="43"/>
                  <a:pt x="389" y="43"/>
                </a:cubicBezTo>
                <a:cubicBezTo>
                  <a:pt x="389" y="43"/>
                  <a:pt x="447" y="43"/>
                  <a:pt x="452" y="43"/>
                </a:cubicBezTo>
                <a:cubicBezTo>
                  <a:pt x="452" y="48"/>
                  <a:pt x="452" y="196"/>
                  <a:pt x="452" y="196"/>
                </a:cubicBezTo>
                <a:cubicBezTo>
                  <a:pt x="496" y="196"/>
                  <a:pt x="496" y="196"/>
                  <a:pt x="496" y="196"/>
                </a:cubicBezTo>
                <a:cubicBezTo>
                  <a:pt x="496" y="196"/>
                  <a:pt x="496" y="48"/>
                  <a:pt x="496" y="43"/>
                </a:cubicBezTo>
                <a:cubicBezTo>
                  <a:pt x="500" y="43"/>
                  <a:pt x="558" y="43"/>
                  <a:pt x="558" y="43"/>
                </a:cubicBezTo>
                <a:cubicBezTo>
                  <a:pt x="558" y="2"/>
                  <a:pt x="558" y="2"/>
                  <a:pt x="558" y="2"/>
                </a:cubicBezTo>
                <a:lnTo>
                  <a:pt x="389" y="2"/>
                </a:lnTo>
                <a:close/>
                <a:moveTo>
                  <a:pt x="1004" y="2"/>
                </a:moveTo>
                <a:cubicBezTo>
                  <a:pt x="1004" y="43"/>
                  <a:pt x="1004" y="43"/>
                  <a:pt x="1004" y="43"/>
                </a:cubicBezTo>
                <a:cubicBezTo>
                  <a:pt x="1004" y="43"/>
                  <a:pt x="1062" y="43"/>
                  <a:pt x="1066" y="43"/>
                </a:cubicBezTo>
                <a:cubicBezTo>
                  <a:pt x="1066" y="48"/>
                  <a:pt x="1066" y="196"/>
                  <a:pt x="1066" y="196"/>
                </a:cubicBezTo>
                <a:cubicBezTo>
                  <a:pt x="1110" y="196"/>
                  <a:pt x="1110" y="196"/>
                  <a:pt x="1110" y="196"/>
                </a:cubicBezTo>
                <a:cubicBezTo>
                  <a:pt x="1110" y="196"/>
                  <a:pt x="1110" y="48"/>
                  <a:pt x="1110" y="43"/>
                </a:cubicBezTo>
                <a:cubicBezTo>
                  <a:pt x="1115" y="43"/>
                  <a:pt x="1173" y="43"/>
                  <a:pt x="1173" y="43"/>
                </a:cubicBezTo>
                <a:cubicBezTo>
                  <a:pt x="1173" y="2"/>
                  <a:pt x="1173" y="2"/>
                  <a:pt x="1173" y="2"/>
                </a:cubicBezTo>
                <a:lnTo>
                  <a:pt x="1004" y="2"/>
                </a:lnTo>
                <a:close/>
                <a:moveTo>
                  <a:pt x="732" y="196"/>
                </a:moveTo>
                <a:cubicBezTo>
                  <a:pt x="612" y="196"/>
                  <a:pt x="612" y="196"/>
                  <a:pt x="612" y="196"/>
                </a:cubicBezTo>
                <a:cubicBezTo>
                  <a:pt x="612" y="2"/>
                  <a:pt x="612" y="2"/>
                  <a:pt x="612" y="2"/>
                </a:cubicBezTo>
                <a:cubicBezTo>
                  <a:pt x="730" y="2"/>
                  <a:pt x="730" y="2"/>
                  <a:pt x="730" y="2"/>
                </a:cubicBezTo>
                <a:cubicBezTo>
                  <a:pt x="774" y="2"/>
                  <a:pt x="794" y="20"/>
                  <a:pt x="794" y="70"/>
                </a:cubicBezTo>
                <a:cubicBezTo>
                  <a:pt x="794" y="128"/>
                  <a:pt x="794" y="128"/>
                  <a:pt x="794" y="128"/>
                </a:cubicBezTo>
                <a:cubicBezTo>
                  <a:pt x="794" y="173"/>
                  <a:pt x="779" y="196"/>
                  <a:pt x="732" y="196"/>
                </a:cubicBezTo>
                <a:close/>
                <a:moveTo>
                  <a:pt x="749" y="70"/>
                </a:moveTo>
                <a:cubicBezTo>
                  <a:pt x="749" y="51"/>
                  <a:pt x="743" y="44"/>
                  <a:pt x="727" y="44"/>
                </a:cubicBezTo>
                <a:cubicBezTo>
                  <a:pt x="727" y="44"/>
                  <a:pt x="660" y="44"/>
                  <a:pt x="656" y="44"/>
                </a:cubicBezTo>
                <a:cubicBezTo>
                  <a:pt x="656" y="155"/>
                  <a:pt x="656" y="155"/>
                  <a:pt x="656" y="155"/>
                </a:cubicBezTo>
                <a:cubicBezTo>
                  <a:pt x="660" y="155"/>
                  <a:pt x="727" y="155"/>
                  <a:pt x="727" y="155"/>
                </a:cubicBezTo>
                <a:cubicBezTo>
                  <a:pt x="743" y="155"/>
                  <a:pt x="749" y="148"/>
                  <a:pt x="749" y="129"/>
                </a:cubicBezTo>
                <a:cubicBezTo>
                  <a:pt x="749" y="129"/>
                  <a:pt x="749" y="70"/>
                  <a:pt x="749" y="70"/>
                </a:cubicBezTo>
                <a:close/>
                <a:moveTo>
                  <a:pt x="145" y="150"/>
                </a:moveTo>
                <a:cubicBezTo>
                  <a:pt x="144" y="148"/>
                  <a:pt x="85" y="34"/>
                  <a:pt x="78" y="22"/>
                </a:cubicBezTo>
                <a:cubicBezTo>
                  <a:pt x="69" y="9"/>
                  <a:pt x="59" y="0"/>
                  <a:pt x="40" y="0"/>
                </a:cubicBezTo>
                <a:cubicBezTo>
                  <a:pt x="22" y="0"/>
                  <a:pt x="0" y="8"/>
                  <a:pt x="0" y="51"/>
                </a:cubicBezTo>
                <a:cubicBezTo>
                  <a:pt x="0" y="197"/>
                  <a:pt x="0" y="197"/>
                  <a:pt x="0" y="197"/>
                </a:cubicBezTo>
                <a:cubicBezTo>
                  <a:pt x="44" y="197"/>
                  <a:pt x="44" y="197"/>
                  <a:pt x="44" y="197"/>
                </a:cubicBezTo>
                <a:cubicBezTo>
                  <a:pt x="44" y="197"/>
                  <a:pt x="44" y="84"/>
                  <a:pt x="44" y="76"/>
                </a:cubicBezTo>
                <a:cubicBezTo>
                  <a:pt x="44" y="67"/>
                  <a:pt x="43" y="54"/>
                  <a:pt x="43" y="51"/>
                </a:cubicBezTo>
                <a:cubicBezTo>
                  <a:pt x="43" y="49"/>
                  <a:pt x="43" y="47"/>
                  <a:pt x="44" y="47"/>
                </a:cubicBezTo>
                <a:cubicBezTo>
                  <a:pt x="46" y="46"/>
                  <a:pt x="47" y="47"/>
                  <a:pt x="48" y="49"/>
                </a:cubicBezTo>
                <a:cubicBezTo>
                  <a:pt x="49" y="50"/>
                  <a:pt x="103" y="158"/>
                  <a:pt x="115" y="177"/>
                </a:cubicBezTo>
                <a:cubicBezTo>
                  <a:pt x="123" y="190"/>
                  <a:pt x="133" y="199"/>
                  <a:pt x="153" y="199"/>
                </a:cubicBezTo>
                <a:cubicBezTo>
                  <a:pt x="171" y="199"/>
                  <a:pt x="192" y="191"/>
                  <a:pt x="192" y="147"/>
                </a:cubicBezTo>
                <a:cubicBezTo>
                  <a:pt x="192" y="2"/>
                  <a:pt x="192" y="2"/>
                  <a:pt x="192" y="2"/>
                </a:cubicBezTo>
                <a:cubicBezTo>
                  <a:pt x="148" y="2"/>
                  <a:pt x="148" y="2"/>
                  <a:pt x="148" y="2"/>
                </a:cubicBezTo>
                <a:cubicBezTo>
                  <a:pt x="148" y="2"/>
                  <a:pt x="148" y="115"/>
                  <a:pt x="148" y="123"/>
                </a:cubicBezTo>
                <a:cubicBezTo>
                  <a:pt x="148" y="132"/>
                  <a:pt x="149" y="145"/>
                  <a:pt x="149" y="148"/>
                </a:cubicBezTo>
                <a:cubicBezTo>
                  <a:pt x="149" y="150"/>
                  <a:pt x="149" y="152"/>
                  <a:pt x="148" y="152"/>
                </a:cubicBezTo>
                <a:cubicBezTo>
                  <a:pt x="147" y="153"/>
                  <a:pt x="145" y="152"/>
                  <a:pt x="145" y="15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848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74" r:id="rId11"/>
    <p:sldLayoutId id="2147483875" r:id="rId12"/>
  </p:sldLayoutIdLst>
  <p:hf hdr="0" dt="0"/>
  <p:txStyles>
    <p:titleStyle>
      <a:lvl1pPr marL="225425" indent="115888" algn="l" defTabSz="609555" rtl="0" eaLnBrk="1" fontAlgn="base" hangingPunct="1">
        <a:spcBef>
          <a:spcPct val="0"/>
        </a:spcBef>
        <a:spcAft>
          <a:spcPct val="0"/>
        </a:spcAft>
        <a:tabLst/>
        <a:defRPr kumimoji="1" lang="en-US" sz="2400" b="0" i="0" kern="1200" spc="0" baseline="0" smtClean="0">
          <a:solidFill>
            <a:schemeClr val="tx1"/>
          </a:solidFill>
          <a:latin typeface="+mj-ea"/>
          <a:ea typeface="+mj-ea"/>
          <a:cs typeface="Arial"/>
        </a:defRPr>
      </a:lvl1pPr>
      <a:lvl2pPr algn="l" defTabSz="609555" rtl="0" eaLnBrk="1" fontAlgn="base" hangingPunct="1">
        <a:spcBef>
          <a:spcPct val="0"/>
        </a:spcBef>
        <a:spcAft>
          <a:spcPct val="0"/>
        </a:spcAft>
        <a:defRPr kumimoji="1" sz="2667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2pPr>
      <a:lvl3pPr algn="l" defTabSz="609555" rtl="0" eaLnBrk="1" fontAlgn="base" hangingPunct="1">
        <a:spcBef>
          <a:spcPct val="0"/>
        </a:spcBef>
        <a:spcAft>
          <a:spcPct val="0"/>
        </a:spcAft>
        <a:defRPr kumimoji="1" sz="2667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3pPr>
      <a:lvl4pPr algn="l" defTabSz="609555" rtl="0" eaLnBrk="1" fontAlgn="base" hangingPunct="1">
        <a:spcBef>
          <a:spcPct val="0"/>
        </a:spcBef>
        <a:spcAft>
          <a:spcPct val="0"/>
        </a:spcAft>
        <a:defRPr kumimoji="1" sz="2667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4pPr>
      <a:lvl5pPr algn="l" defTabSz="609555" rtl="0" eaLnBrk="1" fontAlgn="base" hangingPunct="1">
        <a:spcBef>
          <a:spcPct val="0"/>
        </a:spcBef>
        <a:spcAft>
          <a:spcPct val="0"/>
        </a:spcAft>
        <a:defRPr kumimoji="1" sz="2667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5pPr>
      <a:lvl6pPr marL="609555" algn="l" defTabSz="609555" rtl="0" eaLnBrk="1" fontAlgn="base" hangingPunct="1">
        <a:spcBef>
          <a:spcPct val="0"/>
        </a:spcBef>
        <a:spcAft>
          <a:spcPct val="0"/>
        </a:spcAft>
        <a:defRPr kumimoji="1" sz="2667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6pPr>
      <a:lvl7pPr marL="1219110" algn="l" defTabSz="609555" rtl="0" eaLnBrk="1" fontAlgn="base" hangingPunct="1">
        <a:spcBef>
          <a:spcPct val="0"/>
        </a:spcBef>
        <a:spcAft>
          <a:spcPct val="0"/>
        </a:spcAft>
        <a:defRPr kumimoji="1" sz="2667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7pPr>
      <a:lvl8pPr marL="1828664" algn="l" defTabSz="609555" rtl="0" eaLnBrk="1" fontAlgn="base" hangingPunct="1">
        <a:spcBef>
          <a:spcPct val="0"/>
        </a:spcBef>
        <a:spcAft>
          <a:spcPct val="0"/>
        </a:spcAft>
        <a:defRPr kumimoji="1" sz="2667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8pPr>
      <a:lvl9pPr marL="2438218" algn="l" defTabSz="609555" rtl="0" eaLnBrk="1" fontAlgn="base" hangingPunct="1">
        <a:spcBef>
          <a:spcPct val="0"/>
        </a:spcBef>
        <a:spcAft>
          <a:spcPct val="0"/>
        </a:spcAft>
        <a:defRPr kumimoji="1" sz="2667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9pPr>
    </p:titleStyle>
    <p:bodyStyle>
      <a:lvl1pPr marL="226468" indent="-226468" algn="l" defTabSz="60955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kumimoji="1"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910099" indent="-300543" algn="l" defTabSz="60955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kumimoji="1" sz="2667" kern="1200">
          <a:solidFill>
            <a:schemeClr val="tx1"/>
          </a:solidFill>
          <a:latin typeface="Arial"/>
          <a:ea typeface="+mn-ea"/>
          <a:cs typeface="Arial"/>
        </a:defRPr>
      </a:lvl2pPr>
      <a:lvl3pPr marL="1454042" indent="-234933" algn="l" defTabSz="60955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kumimoji="1" sz="2667" kern="1200">
          <a:solidFill>
            <a:schemeClr val="tx1"/>
          </a:solidFill>
          <a:latin typeface="Arial"/>
          <a:ea typeface="+mn-ea"/>
          <a:cs typeface="Arial"/>
        </a:defRPr>
      </a:lvl3pPr>
      <a:lvl4pPr marL="2059363" indent="-230701" algn="l" defTabSz="60955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kumimoji="1" sz="2667" kern="1200">
          <a:solidFill>
            <a:schemeClr val="tx1"/>
          </a:solidFill>
          <a:latin typeface="Arial"/>
          <a:ea typeface="+mn-ea"/>
          <a:cs typeface="Arial"/>
        </a:defRPr>
      </a:lvl4pPr>
      <a:lvl5pPr marL="2666800" indent="-228584" algn="l" defTabSz="60955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kumimoji="1" sz="2667" kern="1200">
          <a:solidFill>
            <a:schemeClr val="tx1"/>
          </a:solidFill>
          <a:latin typeface="Arial"/>
          <a:ea typeface="+mn-ea"/>
          <a:cs typeface="Arial"/>
        </a:defRPr>
      </a:lvl5pPr>
      <a:lvl6pPr marL="3352548" indent="-304776" algn="l" defTabSz="609555" rtl="0" eaLnBrk="1" latinLnBrk="0" hangingPunct="1">
        <a:spcBef>
          <a:spcPct val="20000"/>
        </a:spcBef>
        <a:buFont typeface="Arial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104" indent="-304776" algn="l" defTabSz="609555" rtl="0" eaLnBrk="1" latinLnBrk="0" hangingPunct="1">
        <a:spcBef>
          <a:spcPct val="20000"/>
        </a:spcBef>
        <a:buFont typeface="Arial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658" indent="-304776" algn="l" defTabSz="609555" rtl="0" eaLnBrk="1" latinLnBrk="0" hangingPunct="1">
        <a:spcBef>
          <a:spcPct val="20000"/>
        </a:spcBef>
        <a:buFont typeface="Arial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212" indent="-304776" algn="l" defTabSz="609555" rtl="0" eaLnBrk="1" latinLnBrk="0" hangingPunct="1">
        <a:spcBef>
          <a:spcPct val="20000"/>
        </a:spcBef>
        <a:buFont typeface="Arial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5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55" algn="l" defTabSz="60955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10" algn="l" defTabSz="60955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664" algn="l" defTabSz="60955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218" algn="l" defTabSz="60955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772" algn="l" defTabSz="60955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327" algn="l" defTabSz="60955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880" algn="l" defTabSz="60955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435" algn="l" defTabSz="60955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orient="horz" pos="4032" userDrawn="1">
          <p15:clr>
            <a:srgbClr val="F26B43"/>
          </p15:clr>
        </p15:guide>
        <p15:guide id="3" orient="horz" pos="288" userDrawn="1">
          <p15:clr>
            <a:srgbClr val="F26B43"/>
          </p15:clr>
        </p15:guide>
        <p15:guide id="4" pos="7488" userDrawn="1">
          <p15:clr>
            <a:srgbClr val="F26B43"/>
          </p15:clr>
        </p15:guide>
        <p15:guide id="5" pos="19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us.nttdata.com/en/case-studies/integra-lifesciences-client-story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8.jpg"/><Relationship Id="rId4" Type="http://schemas.openxmlformats.org/officeDocument/2006/relationships/hyperlink" Target="https://youtu.be/imHDdSHbBt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>
            <a:extLst>
              <a:ext uri="{FF2B5EF4-FFF2-40B4-BE49-F238E27FC236}">
                <a16:creationId xmlns:a16="http://schemas.microsoft.com/office/drawing/2014/main" id="{547000D1-5826-42D3-A1E5-CB229D902ED7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4" r="74"/>
          <a:stretch/>
        </p:blipFill>
        <p:spPr>
          <a:xfrm>
            <a:off x="0" y="457200"/>
            <a:ext cx="4114800" cy="6400800"/>
          </a:xfr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E7E606-606D-4583-8208-6E2543F6B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8600" y="6556248"/>
            <a:ext cx="2194560" cy="182880"/>
          </a:xfrm>
        </p:spPr>
        <p:txBody>
          <a:bodyPr/>
          <a:lstStyle/>
          <a:p>
            <a:pPr lvl="0"/>
            <a:r>
              <a:rPr lang="en-US" noProof="0" dirty="0">
                <a:solidFill>
                  <a:schemeClr val="bg1"/>
                </a:solidFill>
              </a:rPr>
              <a:t>© 2022 NTT DATA, Inc. All rights reserved.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E6B2CA-02E8-49DE-9F09-1BE4897F5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62244" y="6556248"/>
            <a:ext cx="667512" cy="182880"/>
          </a:xfrm>
        </p:spPr>
        <p:txBody>
          <a:bodyPr/>
          <a:lstStyle/>
          <a:p>
            <a:pPr lvl="0"/>
            <a:fld id="{92EA2340-BE12-4138-BE15-7C339B03EB4B}" type="slidenum">
              <a:rPr lang="en-US" noProof="0" smtClean="0"/>
              <a:pPr lvl="0"/>
              <a:t>1</a:t>
            </a:fld>
            <a:endParaRPr lang="en-US" noProof="0"/>
          </a:p>
        </p:txBody>
      </p:sp>
      <p:sp>
        <p:nvSpPr>
          <p:cNvPr id="29" name="Title 28">
            <a:extLst>
              <a:ext uri="{FF2B5EF4-FFF2-40B4-BE49-F238E27FC236}">
                <a16:creationId xmlns:a16="http://schemas.microsoft.com/office/drawing/2014/main" id="{8FB07EE8-1429-41BA-B3B6-1CD3CFF57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9600" y="549275"/>
            <a:ext cx="6848622" cy="552450"/>
          </a:xfrm>
        </p:spPr>
        <p:txBody>
          <a:bodyPr/>
          <a:lstStyle/>
          <a:p>
            <a:r>
              <a:rPr lang="en-IN" sz="1700" dirty="0"/>
              <a:t>Growth, Agility and a Competitive Edge Through Automation</a:t>
            </a: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282B275B-0E98-4E97-9E5B-99445CE1E08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19600" y="1717675"/>
            <a:ext cx="2257425" cy="3683000"/>
          </a:xfrm>
        </p:spPr>
        <p:txBody>
          <a:bodyPr/>
          <a:lstStyle/>
          <a:p>
            <a:r>
              <a:rPr lang="en-US" sz="1100" dirty="0"/>
              <a:t>Integra LifeSciences sought new, digital tools to deliver continued success and improve business processes, a must in a highly competitive global medical technology market.</a:t>
            </a:r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5977FB07-B0E9-49CB-A6E2-5BE338661FD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981825" y="1717037"/>
            <a:ext cx="2359152" cy="3683175"/>
          </a:xfrm>
        </p:spPr>
        <p:txBody>
          <a:bodyPr/>
          <a:lstStyle/>
          <a:p>
            <a:r>
              <a:rPr lang="en-US" sz="1100" dirty="0"/>
              <a:t>The organization partnered with </a:t>
            </a:r>
            <a:br>
              <a:rPr lang="en-US" sz="1100" dirty="0"/>
            </a:br>
            <a:r>
              <a:rPr lang="en-US" sz="1100" dirty="0"/>
              <a:t>NTT DATA to harness digital solutions — with Nucleus automation in the starring role — to bolster efficiency, user experience and marketing intelligence.</a:t>
            </a:r>
            <a:endParaRPr lang="en-IN" sz="1100" dirty="0"/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502AE0E9-0A4F-42FB-84C9-6EC4A2F11C0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528048" y="1717037"/>
            <a:ext cx="2359152" cy="3683175"/>
          </a:xfrm>
        </p:spPr>
        <p:txBody>
          <a:bodyPr/>
          <a:lstStyle/>
          <a:p>
            <a:pPr marL="227013" indent="-171450">
              <a:buFont typeface="Arial" panose="020B0604020202020204" pitchFamily="34" charset="0"/>
              <a:buChar char="•"/>
            </a:pPr>
            <a:r>
              <a:rPr lang="en-US" sz="1100" dirty="0"/>
              <a:t>98% faster Oracle ERP testing through automation</a:t>
            </a:r>
          </a:p>
          <a:p>
            <a:pPr marL="227013" indent="-171450">
              <a:buFont typeface="Arial" panose="020B0604020202020204" pitchFamily="34" charset="0"/>
              <a:buChar char="•"/>
            </a:pPr>
            <a:r>
              <a:rPr lang="en-US" sz="1100" dirty="0"/>
              <a:t>50% faster processing of Oracle ERP user access requests through digitization of paper-based forms</a:t>
            </a:r>
          </a:p>
          <a:p>
            <a:pPr marL="227013" indent="-171450">
              <a:buFont typeface="Arial" panose="020B0604020202020204" pitchFamily="34" charset="0"/>
              <a:buChar char="•"/>
            </a:pPr>
            <a:r>
              <a:rPr lang="en-US" sz="1100" dirty="0"/>
              <a:t>Improves sales team productivity via data consolidation into Salesforce</a:t>
            </a:r>
          </a:p>
          <a:p>
            <a:pPr marL="227013" indent="-171450">
              <a:buFont typeface="Arial" panose="020B0604020202020204" pitchFamily="34" charset="0"/>
              <a:buChar char="•"/>
            </a:pPr>
            <a:r>
              <a:rPr lang="en-US" sz="1100" dirty="0"/>
              <a:t>Elevates employee experience by providing 24x7 access to Intelligent Assistant on Microsoft Teams to quickly resolve issues</a:t>
            </a:r>
          </a:p>
          <a:p>
            <a:pPr marL="227013" indent="-171450">
              <a:buFont typeface="Arial" panose="020B0604020202020204" pitchFamily="34" charset="0"/>
              <a:buChar char="•"/>
            </a:pPr>
            <a:r>
              <a:rPr lang="en-US" sz="1100" dirty="0"/>
              <a:t>Provides enhanced market intelligence through social listening</a:t>
            </a:r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B4B77E28-1495-4BAB-A26B-ABE38422E3C3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321124" y="5236892"/>
            <a:ext cx="7467600" cy="576263"/>
          </a:xfrm>
        </p:spPr>
        <p:txBody>
          <a:bodyPr/>
          <a:lstStyle/>
          <a:p>
            <a:r>
              <a:rPr lang="en-US" dirty="0"/>
              <a:t>“Healthcare continues to change at a rapid pace. It's really important that we're able to transform along with the market </a:t>
            </a:r>
            <a:r>
              <a:rPr lang="en-US" sz="1200" dirty="0"/>
              <a:t>—</a:t>
            </a:r>
            <a:r>
              <a:rPr lang="en-US" dirty="0"/>
              <a:t> and we look to our partners like NTT DATA to help us become more agile, nimbler and keep up with that transformation around the world."</a:t>
            </a:r>
          </a:p>
          <a:p>
            <a:pPr lvl="0"/>
            <a:endParaRPr lang="en-US" sz="600" dirty="0"/>
          </a:p>
          <a:p>
            <a:pPr lvl="0"/>
            <a:r>
              <a:rPr lang="en-US" dirty="0"/>
              <a:t>  				</a:t>
            </a:r>
            <a:r>
              <a:rPr lang="en-US" i="1" dirty="0"/>
              <a:t>— William Compton, Chief Information Officer, Integra LifeSciences</a:t>
            </a:r>
          </a:p>
        </p:txBody>
      </p:sp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E2C1C12E-1F60-4955-A0FF-9A785264480E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8391342" y="6492548"/>
            <a:ext cx="2179674" cy="261938"/>
          </a:xfrm>
        </p:spPr>
        <p:txBody>
          <a:bodyPr/>
          <a:lstStyle/>
          <a:p>
            <a:r>
              <a:rPr lang="en-US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READ THE CASE STUDY &gt;&gt;</a:t>
            </a:r>
            <a:endParaRPr lang="en-US" dirty="0"/>
          </a:p>
          <a:p>
            <a:endParaRPr lang="en-US" dirty="0"/>
          </a:p>
        </p:txBody>
      </p:sp>
      <p:sp>
        <p:nvSpPr>
          <p:cNvPr id="54" name="Text Placeholder 53">
            <a:extLst>
              <a:ext uri="{FF2B5EF4-FFF2-40B4-BE49-F238E27FC236}">
                <a16:creationId xmlns:a16="http://schemas.microsoft.com/office/drawing/2014/main" id="{E8F83594-BFB2-4F0C-A214-DFFE180821E0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6262772" y="6492548"/>
            <a:ext cx="2032222" cy="261938"/>
          </a:xfrm>
        </p:spPr>
        <p:txBody>
          <a:bodyPr/>
          <a:lstStyle/>
          <a:p>
            <a:r>
              <a:rPr lang="en-US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WATCH THE VIDEO &gt;&gt;</a:t>
            </a:r>
            <a:endParaRPr lang="en-US" dirty="0"/>
          </a:p>
          <a:p>
            <a:endParaRPr lang="en-US" dirty="0"/>
          </a:p>
        </p:txBody>
      </p:sp>
      <p:pic>
        <p:nvPicPr>
          <p:cNvPr id="9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1731DB8D-DAF5-4D62-86F0-877B568496B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842171" y="542083"/>
            <a:ext cx="1045029" cy="590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38997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s">
  <a:themeElements>
    <a:clrScheme name="NTT DATA 2019">
      <a:dk1>
        <a:srgbClr val="1C1C1C"/>
      </a:dk1>
      <a:lt1>
        <a:srgbClr val="FFFFFF"/>
      </a:lt1>
      <a:dk2>
        <a:srgbClr val="0F1C50"/>
      </a:dk2>
      <a:lt2>
        <a:srgbClr val="0080B1"/>
      </a:lt2>
      <a:accent1>
        <a:srgbClr val="C2CEE6"/>
      </a:accent1>
      <a:accent2>
        <a:srgbClr val="6785C1"/>
      </a:accent2>
      <a:accent3>
        <a:srgbClr val="E6B600"/>
      </a:accent3>
      <a:accent4>
        <a:srgbClr val="BC4328"/>
      </a:accent4>
      <a:accent5>
        <a:srgbClr val="83B254"/>
      </a:accent5>
      <a:accent6>
        <a:srgbClr val="AA3C80"/>
      </a:accent6>
      <a:hlink>
        <a:srgbClr val="0000FF"/>
      </a:hlink>
      <a:folHlink>
        <a:srgbClr val="800080"/>
      </a:folHlink>
    </a:clrScheme>
    <a:fontScheme name="源真ゴシック P">
      <a:majorFont>
        <a:latin typeface="Arial"/>
        <a:ea typeface="Arial"/>
        <a:cs typeface=""/>
      </a:majorFont>
      <a:minorFont>
        <a:latin typeface="Arial"/>
        <a:ea typeface="Ari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noFill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kumimoji="1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noFill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NTT DATA Services Presentation Template.potx" id="{B46A7DE6-C5D2-4001-9303-AF5387DACF4A}" vid="{BBA3140F-C5D3-42CA-988B-F2EB11FA5F5E}"/>
    </a:ext>
  </a:extLst>
</a:theme>
</file>

<file path=ppt/theme/theme2.xml><?xml version="1.0" encoding="utf-8"?>
<a:theme xmlns:a="http://schemas.openxmlformats.org/drawingml/2006/main" name="Branded Header - Human (BH-H)">
  <a:themeElements>
    <a:clrScheme name="NTT DATA 2019">
      <a:dk1>
        <a:srgbClr val="1C1C1C"/>
      </a:dk1>
      <a:lt1>
        <a:srgbClr val="FFFFFF"/>
      </a:lt1>
      <a:dk2>
        <a:srgbClr val="0F1C50"/>
      </a:dk2>
      <a:lt2>
        <a:srgbClr val="0080B1"/>
      </a:lt2>
      <a:accent1>
        <a:srgbClr val="C2CEE6"/>
      </a:accent1>
      <a:accent2>
        <a:srgbClr val="6785C1"/>
      </a:accent2>
      <a:accent3>
        <a:srgbClr val="E6B600"/>
      </a:accent3>
      <a:accent4>
        <a:srgbClr val="BC4328"/>
      </a:accent4>
      <a:accent5>
        <a:srgbClr val="83B254"/>
      </a:accent5>
      <a:accent6>
        <a:srgbClr val="AA3C80"/>
      </a:accent6>
      <a:hlink>
        <a:srgbClr val="0000FF"/>
      </a:hlink>
      <a:folHlink>
        <a:srgbClr val="800080"/>
      </a:folHlink>
    </a:clrScheme>
    <a:fontScheme name="源真ゴシック P">
      <a:majorFont>
        <a:latin typeface="Arial"/>
        <a:ea typeface="Arial"/>
        <a:cs typeface=""/>
      </a:majorFont>
      <a:minorFont>
        <a:latin typeface="Arial"/>
        <a:ea typeface="Ari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kumimoji="1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2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NTT DATA Services Presentation Template.potx" id="{B46A7DE6-C5D2-4001-9303-AF5387DACF4A}" vid="{044F6D8D-DB1E-46FF-90F2-B029F12F4279}"/>
    </a:ext>
  </a:extLst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6083f01-a068-47f1-8adf-70eb39868ea3">
      <Terms xmlns="http://schemas.microsoft.com/office/infopath/2007/PartnerControls"/>
    </lcf76f155ced4ddcb4097134ff3c332f>
    <TaxCatchAll xmlns="88277476-d7b8-4914-a8c1-9da81a4263ec">
      <Value>1148</Value>
      <Value>1362</Value>
      <Value>1202</Value>
      <Value>966</Value>
    </TaxCatchAl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9914045BB87554FBB8598C8659C1BF8" ma:contentTypeVersion="15" ma:contentTypeDescription="Create a new document." ma:contentTypeScope="" ma:versionID="d4458c26a0df285a56c56f3630586053">
  <xsd:schema xmlns:xsd="http://www.w3.org/2001/XMLSchema" xmlns:xs="http://www.w3.org/2001/XMLSchema" xmlns:p="http://schemas.microsoft.com/office/2006/metadata/properties" xmlns:ns2="f6083f01-a068-47f1-8adf-70eb39868ea3" xmlns:ns3="fe39a376-d69a-42bf-9fc5-21fd93f6fe2e" xmlns:ns4="88277476-d7b8-4914-a8c1-9da81a4263ec" targetNamespace="http://schemas.microsoft.com/office/2006/metadata/properties" ma:root="true" ma:fieldsID="420d43d1c53d544c478e1bce1818d880" ns2:_="" ns3:_="" ns4:_="">
    <xsd:import namespace="f6083f01-a068-47f1-8adf-70eb39868ea3"/>
    <xsd:import namespace="fe39a376-d69a-42bf-9fc5-21fd93f6fe2e"/>
    <xsd:import namespace="88277476-d7b8-4914-a8c1-9da81a4263e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083f01-a068-47f1-8adf-70eb39868ea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f6ec8287-7dca-4284-bf64-ff5b888be50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39a376-d69a-42bf-9fc5-21fd93f6fe2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277476-d7b8-4914-a8c1-9da81a4263ec" elementFormDefault="qualified">
    <xsd:import namespace="http://schemas.microsoft.com/office/2006/documentManagement/types"/>
    <xsd:import namespace="http://schemas.microsoft.com/office/infopath/2007/PartnerControls"/>
    <xsd:element name="TaxCatchAll" ma:index="22" nillable="true" ma:displayName="Taxonomy Catch All Column" ma:hidden="true" ma:list="{c2ef8ca2-3d9f-48c4-b01e-540bc7072f74}" ma:internalName="TaxCatchAll" ma:showField="CatchAllData" ma:web="fe39a376-d69a-42bf-9fc5-21fd93f6fe2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C7D18D6-1BF9-484F-9FF5-6BF0BC2C2AE0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3551b45e-4d07-496d-b717-30c36ee5537f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b9a6bc27-5d57-4cc4-be66-4aa825f7ece8"/>
    <ds:schemaRef ds:uri="http://www.w3.org/XML/1998/namespace"/>
    <ds:schemaRef ds:uri="90ff5c09-30bd-42fb-9951-609a932545df"/>
  </ds:schemaRefs>
</ds:datastoreItem>
</file>

<file path=customXml/itemProps2.xml><?xml version="1.0" encoding="utf-8"?>
<ds:datastoreItem xmlns:ds="http://schemas.openxmlformats.org/officeDocument/2006/customXml" ds:itemID="{989CCEE6-2C60-4B56-A181-FC8F14BF3F9D}"/>
</file>

<file path=customXml/itemProps3.xml><?xml version="1.0" encoding="utf-8"?>
<ds:datastoreItem xmlns:ds="http://schemas.openxmlformats.org/officeDocument/2006/customXml" ds:itemID="{D348519F-9201-4439-8306-45AB9E96A0F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NTT DATA Services Presentation Template</Template>
  <TotalTime>192</TotalTime>
  <Words>208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HGPGothicE</vt:lpstr>
      <vt:lpstr>MS PGothic</vt:lpstr>
      <vt:lpstr>Arial</vt:lpstr>
      <vt:lpstr>Calibri</vt:lpstr>
      <vt:lpstr>Title Slides</vt:lpstr>
      <vt:lpstr>Branded Header - Human (BH-H)</vt:lpstr>
      <vt:lpstr>Growth, Agility and a Competitive Edge Through Automation</vt:lpstr>
    </vt:vector>
  </TitlesOfParts>
  <Company>NTT DATA,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Growth, Agility and a Competitive Edge Through Automation</dc:title>
  <dc:subject>NTT DATA PowerPoint Template</dc:subject>
  <dc:creator>Daly, Casey</dc:creator>
  <cp:keywords>Template;Corporate/Brand</cp:keywords>
  <cp:lastModifiedBy>Lloyd, Adam</cp:lastModifiedBy>
  <cp:revision>16</cp:revision>
  <cp:lastPrinted>2016-10-07T04:27:25Z</cp:lastPrinted>
  <dcterms:created xsi:type="dcterms:W3CDTF">2022-02-25T20:35:07Z</dcterms:created>
  <dcterms:modified xsi:type="dcterms:W3CDTF">2023-06-26T16:21:38Z</dcterms:modified>
  <cp:version>1.5</cp:version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0x010100E9914045BB87554FBB8598C8659C1BF8</vt:lpwstr>
  </property>
  <property fmtid="{D5CDD505-2E9C-101B-9397-08002B2CF9AE}" pid="3" name="Status">
    <vt:lpwstr>Newly added</vt:lpwstr>
  </property>
  <property fmtid="{D5CDD505-2E9C-101B-9397-08002B2CF9AE}" pid="4" name="Business Unit">
    <vt:lpwstr>HPLS</vt:lpwstr>
  </property>
  <property fmtid="{D5CDD505-2E9C-101B-9397-08002B2CF9AE}" pid="5" name="Client Executive">
    <vt:lpwstr/>
  </property>
  <property fmtid="{D5CDD505-2E9C-101B-9397-08002B2CF9AE}" pid="6" name="Digital Offerings - Sub-Service">
    <vt:lpwstr/>
  </property>
  <property fmtid="{D5CDD505-2E9C-101B-9397-08002B2CF9AE}" pid="7" name="Topic0">
    <vt:lpwstr/>
  </property>
  <property fmtid="{D5CDD505-2E9C-101B-9397-08002B2CF9AE}" pid="8" name="Capability">
    <vt:lpwstr/>
  </property>
  <property fmtid="{D5CDD505-2E9C-101B-9397-08002B2CF9AE}" pid="9" name="Digital Offerings - Service">
    <vt:lpwstr/>
  </property>
  <property fmtid="{D5CDD505-2E9C-101B-9397-08002B2CF9AE}" pid="10" name="Sales Stage">
    <vt:lpwstr/>
  </property>
  <property fmtid="{D5CDD505-2E9C-101B-9397-08002B2CF9AE}" pid="11" name="NTT DATA Client">
    <vt:lpwstr>1362;#Integra LifeSciences|0022cf5c-3376-4554-b2a0-b388e93e94a6</vt:lpwstr>
  </property>
  <property fmtid="{D5CDD505-2E9C-101B-9397-08002B2CF9AE}" pid="12" name="New Offering(s)">
    <vt:lpwstr>1202;#Nucleus|5784e468-398d-46b8-8d8d-5a489567d3b6</vt:lpwstr>
  </property>
  <property fmtid="{D5CDD505-2E9C-101B-9397-08002B2CF9AE}" pid="13" name="_ExtendedDescription">
    <vt:lpwstr/>
  </property>
  <property fmtid="{D5CDD505-2E9C-101B-9397-08002B2CF9AE}" pid="14" name="Digital Offerings - Vertical">
    <vt:lpwstr>1148;#Life Sciences|2a28ce7f-5d4b-4c97-aa0e-51ae28c06f27</vt:lpwstr>
  </property>
  <property fmtid="{D5CDD505-2E9C-101B-9397-08002B2CF9AE}" pid="15" name="Artifact Type">
    <vt:lpwstr>966;#Case Study|1a366a99-45b1-4579-a590-b3a12be3de6b</vt:lpwstr>
  </property>
  <property fmtid="{D5CDD505-2E9C-101B-9397-08002B2CF9AE}" pid="16" name="NextReviewDate">
    <vt:filetime>2023-07-13T07:00:00Z</vt:filetime>
  </property>
  <property fmtid="{D5CDD505-2E9C-101B-9397-08002B2CF9AE}" pid="17" name="Portfolio">
    <vt:lpwstr/>
  </property>
  <property fmtid="{D5CDD505-2E9C-101B-9397-08002B2CF9AE}" pid="18" name="n468e1141b5744c1b1cd8b58660bc260">
    <vt:lpwstr>Life Sciences|2a28ce7f-5d4b-4c97-aa0e-51ae28c06f27</vt:lpwstr>
  </property>
  <property fmtid="{D5CDD505-2E9C-101B-9397-08002B2CF9AE}" pid="19" name="HyperLink0">
    <vt:lpwstr>https://us.nttdata.com/en/case-studies/integra-lifesciences-client-story, Growth, Agility and a Competitive Edge Through Automation</vt:lpwstr>
  </property>
  <property fmtid="{D5CDD505-2E9C-101B-9397-08002B2CF9AE}" pid="20" name="le11f2964383494aa1b847eee6f6570e">
    <vt:lpwstr/>
  </property>
  <property fmtid="{D5CDD505-2E9C-101B-9397-08002B2CF9AE}" pid="21" name="pf6ea0f640ca4086b3379b26eac71dde">
    <vt:lpwstr>Case Study|1a366a99-45b1-4579-a590-b3a12be3de6b</vt:lpwstr>
  </property>
  <property fmtid="{D5CDD505-2E9C-101B-9397-08002B2CF9AE}" pid="22" name="eab7b00098d045bb867762f9eef290f1">
    <vt:lpwstr>Nucleus|5784e468-398d-46b8-8d8d-5a489567d3b6</vt:lpwstr>
  </property>
  <property fmtid="{D5CDD505-2E9C-101B-9397-08002B2CF9AE}" pid="23" name="ContentManager0">
    <vt:lpwstr/>
  </property>
  <property fmtid="{D5CDD505-2E9C-101B-9397-08002B2CF9AE}" pid="24" name="ja4f48277bea41878f004f86f7b8de80">
    <vt:lpwstr/>
  </property>
  <property fmtid="{D5CDD505-2E9C-101B-9397-08002B2CF9AE}" pid="25" name="i87d9ac449e74a3a8792b67c02985655">
    <vt:lpwstr/>
  </property>
  <property fmtid="{D5CDD505-2E9C-101B-9397-08002B2CF9AE}" pid="26" name="Originating Company0">
    <vt:lpwstr/>
  </property>
  <property fmtid="{D5CDD505-2E9C-101B-9397-08002B2CF9AE}" pid="27" name="Initial Creation">
    <vt:filetime>2022-03-07T08:00:00Z</vt:filetime>
  </property>
  <property fmtid="{D5CDD505-2E9C-101B-9397-08002B2CF9AE}" pid="28" name="SME Contact">
    <vt:lpwstr/>
  </property>
  <property fmtid="{D5CDD505-2E9C-101B-9397-08002B2CF9AE}" pid="29" name="Artifact Level">
    <vt:lpwstr>;#Offering;#</vt:lpwstr>
  </property>
  <property fmtid="{D5CDD505-2E9C-101B-9397-08002B2CF9AE}" pid="30" name="Artifact Type Display Order0">
    <vt:lpwstr>16 Case Study</vt:lpwstr>
  </property>
  <property fmtid="{D5CDD505-2E9C-101B-9397-08002B2CF9AE}" pid="31" name="Marketing Contact0">
    <vt:lpwstr>32;#Daly, Casey</vt:lpwstr>
  </property>
  <property fmtid="{D5CDD505-2E9C-101B-9397-08002B2CF9AE}" pid="32" name="ContentOwner">
    <vt:lpwstr/>
  </property>
  <property fmtid="{D5CDD505-2E9C-101B-9397-08002B2CF9AE}" pid="33" name="TaxCatchAll">
    <vt:lpwstr>1148;#Life Sciences|2a28ce7f-5d4b-4c97-aa0e-51ae28c06f27;#1362;#Integra LifeSciences|0022cf5c-3376-4554-b2a0-b388e93e94a6;#1202;#Nucleus|5784e468-398d-46b8-8d8d-5a489567d3b6;#966;#Case Study|1a366a99-45b1-4579-a590-b3a12be3de6b</vt:lpwstr>
  </property>
</Properties>
</file>