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9" r:id="rId4"/>
    <p:sldMasterId id="2147483843" r:id="rId5"/>
  </p:sldMasterIdLst>
  <p:notesMasterIdLst>
    <p:notesMasterId r:id="rId7"/>
  </p:notesMasterIdLst>
  <p:handoutMasterIdLst>
    <p:handoutMasterId r:id="rId8"/>
  </p:handoutMasterIdLst>
  <p:sldIdLst>
    <p:sldId id="354"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pos="3936" userDrawn="1">
          <p15:clr>
            <a:srgbClr val="A4A3A4"/>
          </p15:clr>
        </p15:guide>
        <p15:guide id="4" pos="374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izumi" initials="k"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6785C1"/>
    <a:srgbClr val="2C2C2C"/>
    <a:srgbClr val="1B1B1B"/>
    <a:srgbClr val="494949"/>
    <a:srgbClr val="471935"/>
    <a:srgbClr val="6D9644"/>
    <a:srgbClr val="9E3A22"/>
    <a:srgbClr val="006E9A"/>
    <a:srgbClr val="C89D00"/>
    <a:srgbClr val="0B15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590" autoAdjust="0"/>
  </p:normalViewPr>
  <p:slideViewPr>
    <p:cSldViewPr snapToGrid="0" snapToObjects="1">
      <p:cViewPr varScale="1">
        <p:scale>
          <a:sx n="107" d="100"/>
          <a:sy n="107" d="100"/>
        </p:scale>
        <p:origin x="612" y="102"/>
      </p:cViewPr>
      <p:guideLst>
        <p:guide orient="horz" pos="2160"/>
        <p:guide pos="3840"/>
        <p:guide pos="3936"/>
        <p:guide pos="3744"/>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82" d="100"/>
          <a:sy n="82" d="100"/>
        </p:scale>
        <p:origin x="361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FC1A331-5310-4818-AC10-A0B358F26D6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39DB457-D9C3-46A5-B6FD-5589255DE62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5D2DB2-69CE-4E4C-A9C5-74599D4C580F}" type="datetimeFigureOut">
              <a:rPr lang="en-US" smtClean="0"/>
              <a:t>6/26/2023</a:t>
            </a:fld>
            <a:endParaRPr lang="en-US"/>
          </a:p>
        </p:txBody>
      </p:sp>
      <p:sp>
        <p:nvSpPr>
          <p:cNvPr id="4" name="Footer Placeholder 3">
            <a:extLst>
              <a:ext uri="{FF2B5EF4-FFF2-40B4-BE49-F238E27FC236}">
                <a16:creationId xmlns:a16="http://schemas.microsoft.com/office/drawing/2014/main" id="{68974CB9-3962-4959-8590-B7B276897D2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33C9A24-3C0F-477A-B9F2-1DAE94A4A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E4D46FD-6AF1-461B-A28A-AC789C65349D}" type="slidenum">
              <a:rPr lang="en-US" smtClean="0"/>
              <a:t>‹#›</a:t>
            </a:fld>
            <a:endParaRPr lang="en-US"/>
          </a:p>
        </p:txBody>
      </p:sp>
    </p:spTree>
    <p:extLst>
      <p:ext uri="{BB962C8B-B14F-4D97-AF65-F5344CB8AC3E}">
        <p14:creationId xmlns:p14="http://schemas.microsoft.com/office/powerpoint/2010/main" val="399104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100">
                <a:latin typeface="Arial" panose="020B0604020202020204" pitchFamily="34" charset="0"/>
                <a:cs typeface="Arial" panose="020B0604020202020204" pitchFamily="34" charset="0"/>
              </a:defRPr>
            </a:lvl1pPr>
          </a:lstStyle>
          <a:p>
            <a:endParaRPr lang="ja-JP" altLang="en-US" dirty="0"/>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100">
                <a:latin typeface="Arial" panose="020B0604020202020204" pitchFamily="34" charset="0"/>
                <a:cs typeface="Arial" panose="020B0604020202020204" pitchFamily="34" charset="0"/>
              </a:defRPr>
            </a:lvl1pPr>
          </a:lstStyle>
          <a:p>
            <a:fld id="{187B8588-1665-0A4A-AD47-68FFFFC620D1}" type="datetimeFigureOut">
              <a:rPr lang="ja-JP" altLang="en-US" smtClean="0"/>
              <a:pPr/>
              <a:t>2023/6/26</a:t>
            </a:fld>
            <a:endParaRPr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100">
                <a:latin typeface="Arial" panose="020B0604020202020204" pitchFamily="34" charset="0"/>
                <a:cs typeface="Arial" panose="020B0604020202020204" pitchFamily="34" charset="0"/>
              </a:defRPr>
            </a:lvl1pPr>
          </a:lstStyle>
          <a:p>
            <a:endParaRPr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100">
                <a:latin typeface="Arial" panose="020B0604020202020204" pitchFamily="34" charset="0"/>
                <a:cs typeface="Arial" panose="020B0604020202020204" pitchFamily="34" charset="0"/>
              </a:defRPr>
            </a:lvl1pPr>
          </a:lstStyle>
          <a:p>
            <a:fld id="{AF9AAED7-EB68-B44B-A29A-E9CFE7A1147D}" type="slidenum">
              <a:rPr lang="ja-JP" altLang="en-US" smtClean="0"/>
              <a:pPr/>
              <a:t>‹#›</a:t>
            </a:fld>
            <a:endParaRPr lang="ja-JP" altLang="en-US"/>
          </a:p>
        </p:txBody>
      </p:sp>
    </p:spTree>
    <p:extLst>
      <p:ext uri="{BB962C8B-B14F-4D97-AF65-F5344CB8AC3E}">
        <p14:creationId xmlns:p14="http://schemas.microsoft.com/office/powerpoint/2010/main" val="2413940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05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kumimoji="1" sz="105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kumimoji="1" sz="105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kumimoji="1" sz="105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kumimoji="1" sz="105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C (White NTT DATA)">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srcRect/>
          <a:stretch/>
        </p:blipFill>
        <p:spPr>
          <a:xfrm>
            <a:off x="5" y="-1400"/>
            <a:ext cx="12192119" cy="4725800"/>
          </a:xfrm>
          <a:prstGeom prst="rect">
            <a:avLst/>
          </a:prstGeom>
        </p:spPr>
      </p:pic>
      <p:sp>
        <p:nvSpPr>
          <p:cNvPr id="14" name="正方形/長方形 13"/>
          <p:cNvSpPr/>
          <p:nvPr userDrawn="1"/>
        </p:nvSpPr>
        <p:spPr>
          <a:xfrm>
            <a:off x="0" y="4724400"/>
            <a:ext cx="12192119" cy="2144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b="0" i="0" dirty="0">
              <a:latin typeface="HGPGothicE" charset="-128"/>
              <a:ea typeface="HGPGothicE" charset="-128"/>
            </a:endParaRPr>
          </a:p>
        </p:txBody>
      </p:sp>
      <p:sp>
        <p:nvSpPr>
          <p:cNvPr id="27" name="Text Placeholder 2"/>
          <p:cNvSpPr>
            <a:spLocks noGrp="1"/>
          </p:cNvSpPr>
          <p:nvPr>
            <p:ph type="body" idx="17" hasCustomPrompt="1"/>
          </p:nvPr>
        </p:nvSpPr>
        <p:spPr>
          <a:xfrm>
            <a:off x="3575999" y="5839504"/>
            <a:ext cx="7092002" cy="1011600"/>
          </a:xfrm>
          <a:prstGeom prst="rect">
            <a:avLst/>
          </a:prstGeom>
          <a:effectLst/>
        </p:spPr>
        <p:txBody>
          <a:bodyPr rIns="274320" anchor="ctr">
            <a:normAutofit/>
          </a:bodyPr>
          <a:lstStyle>
            <a:lvl1pPr marL="0" marR="0" indent="0" algn="l" defTabSz="609555" rtl="0" eaLnBrk="1" fontAlgn="ctr" latinLnBrk="0" hangingPunct="1">
              <a:lnSpc>
                <a:spcPct val="100000"/>
              </a:lnSpc>
              <a:spcBef>
                <a:spcPts val="0"/>
              </a:spcBef>
              <a:spcAft>
                <a:spcPct val="0"/>
              </a:spcAft>
              <a:buClrTx/>
              <a:buSzTx/>
              <a:buFont typeface="Arial" pitchFamily="34" charset="0"/>
              <a:buNone/>
              <a:tabLst/>
              <a:defRPr sz="1400" b="0" i="0" baseline="0">
                <a:solidFill>
                  <a:srgbClr val="FFFFFF"/>
                </a:solidFill>
                <a:latin typeface="+mn-lt"/>
                <a:ea typeface="HGPGothicE" charset="-128"/>
                <a:cs typeface="HGPGothicE" charset="-128"/>
              </a:defRPr>
            </a:lvl1pPr>
            <a:lvl2pPr marL="609555" indent="0">
              <a:buNone/>
              <a:defRPr sz="1400">
                <a:solidFill>
                  <a:schemeClr val="bg1"/>
                </a:solidFill>
                <a:latin typeface="MS PGothic" charset="-128"/>
                <a:ea typeface="MS PGothic" charset="-128"/>
                <a:cs typeface="MS PGothic" charset="-128"/>
              </a:defRPr>
            </a:lvl2pPr>
            <a:lvl3pPr marL="1219110" indent="0">
              <a:buNone/>
              <a:defRPr sz="1400">
                <a:solidFill>
                  <a:schemeClr val="bg1"/>
                </a:solidFill>
                <a:latin typeface="MS PGothic" charset="-128"/>
                <a:ea typeface="MS PGothic" charset="-128"/>
                <a:cs typeface="MS PGothic" charset="-128"/>
              </a:defRPr>
            </a:lvl3pPr>
            <a:lvl4pPr marL="1828664" indent="0">
              <a:buNone/>
              <a:defRPr sz="1867">
                <a:solidFill>
                  <a:schemeClr val="tx1">
                    <a:tint val="75000"/>
                  </a:schemeClr>
                </a:solidFill>
              </a:defRPr>
            </a:lvl4pPr>
            <a:lvl5pPr marL="2438218" indent="0">
              <a:buNone/>
              <a:defRPr sz="1867">
                <a:solidFill>
                  <a:schemeClr val="tx1">
                    <a:tint val="75000"/>
                  </a:schemeClr>
                </a:solidFill>
              </a:defRPr>
            </a:lvl5pPr>
            <a:lvl6pPr marL="3047772" indent="0">
              <a:buNone/>
              <a:defRPr sz="1867">
                <a:solidFill>
                  <a:schemeClr val="tx1">
                    <a:tint val="75000"/>
                  </a:schemeClr>
                </a:solidFill>
              </a:defRPr>
            </a:lvl6pPr>
            <a:lvl7pPr marL="3657327" indent="0">
              <a:buNone/>
              <a:defRPr sz="1867">
                <a:solidFill>
                  <a:schemeClr val="tx1">
                    <a:tint val="75000"/>
                  </a:schemeClr>
                </a:solidFill>
              </a:defRPr>
            </a:lvl7pPr>
            <a:lvl8pPr marL="4266880" indent="0">
              <a:buNone/>
              <a:defRPr sz="1867">
                <a:solidFill>
                  <a:schemeClr val="tx1">
                    <a:tint val="75000"/>
                  </a:schemeClr>
                </a:solidFill>
              </a:defRPr>
            </a:lvl8pPr>
            <a:lvl9pPr marL="4876435" indent="0">
              <a:buNone/>
              <a:defRPr sz="1867">
                <a:solidFill>
                  <a:schemeClr val="tx1">
                    <a:tint val="75000"/>
                  </a:schemeClr>
                </a:solidFill>
              </a:defRPr>
            </a:lvl9pPr>
          </a:lstStyle>
          <a:p>
            <a:pPr marL="0" marR="0" lvl="0" indent="0" algn="l" defTabSz="609555" rtl="0" eaLnBrk="1" fontAlgn="ctr" latinLnBrk="0" hangingPunct="1">
              <a:lnSpc>
                <a:spcPct val="100000"/>
              </a:lnSpc>
              <a:spcBef>
                <a:spcPts val="0"/>
              </a:spcBef>
              <a:spcAft>
                <a:spcPct val="0"/>
              </a:spcAft>
              <a:buClrTx/>
              <a:buSzTx/>
              <a:buFont typeface="Arial" pitchFamily="34" charset="0"/>
              <a:buNone/>
              <a:tabLst/>
              <a:defRPr/>
            </a:pPr>
            <a:r>
              <a:rPr lang="en-US" altLang="ja-JP" dirty="0"/>
              <a:t>&lt;MM/DD/YYYY&gt;</a:t>
            </a:r>
            <a:br>
              <a:rPr lang="en-US" altLang="ja-JP" dirty="0"/>
            </a:br>
            <a:r>
              <a:rPr lang="en-US" altLang="ja-JP" dirty="0"/>
              <a:t>&lt;NTT DATA, Inc.&gt;</a:t>
            </a:r>
            <a:br>
              <a:rPr lang="en-US" altLang="ja-JP" dirty="0"/>
            </a:br>
            <a:r>
              <a:rPr lang="en-US" altLang="ja-JP" dirty="0"/>
              <a:t>&lt;XXXXXXXXXXXX&gt;</a:t>
            </a:r>
          </a:p>
        </p:txBody>
      </p:sp>
      <p:sp>
        <p:nvSpPr>
          <p:cNvPr id="12" name="タイトル 1"/>
          <p:cNvSpPr>
            <a:spLocks noGrp="1"/>
          </p:cNvSpPr>
          <p:nvPr>
            <p:ph type="title" hasCustomPrompt="1"/>
          </p:nvPr>
        </p:nvSpPr>
        <p:spPr>
          <a:xfrm>
            <a:off x="3575999" y="4770296"/>
            <a:ext cx="7092002" cy="990000"/>
          </a:xfrm>
          <a:prstGeom prst="rect">
            <a:avLst/>
          </a:prstGeom>
          <a:effectLst/>
        </p:spPr>
        <p:txBody>
          <a:bodyPr rIns="274320" anchor="ctr">
            <a:normAutofit/>
          </a:bodyPr>
          <a:lstStyle>
            <a:lvl1pPr>
              <a:defRPr lang="en-US" altLang="ja-JP" sz="2000" spc="0" dirty="0" smtClean="0">
                <a:solidFill>
                  <a:srgbClr val="FFFFFF"/>
                </a:solidFill>
                <a:latin typeface="+mj-lt"/>
              </a:defRPr>
            </a:lvl1pPr>
          </a:lstStyle>
          <a:p>
            <a:pPr marL="0" lvl="0" indent="0" fontAlgn="ctr">
              <a:spcBef>
                <a:spcPts val="0"/>
              </a:spcBef>
              <a:buFont typeface="Arial" pitchFamily="34" charset="0"/>
              <a:buNone/>
            </a:pPr>
            <a:r>
              <a:rPr kumimoji="1" lang="en-US" altLang="ja-JP" dirty="0"/>
              <a:t>[Title]</a:t>
            </a:r>
          </a:p>
        </p:txBody>
      </p:sp>
      <p:pic>
        <p:nvPicPr>
          <p:cNvPr id="13" name="図 12">
            <a:extLst>
              <a:ext uri="{FF2B5EF4-FFF2-40B4-BE49-F238E27FC236}">
                <a16:creationId xmlns:a16="http://schemas.microsoft.com/office/drawing/2014/main" id="{5F996963-4A1F-8846-B376-4BC33022D192}"/>
              </a:ext>
            </a:extLst>
          </p:cNvPr>
          <p:cNvPicPr>
            <a:picLocks noChangeAspect="1"/>
          </p:cNvPicPr>
          <p:nvPr userDrawn="1"/>
        </p:nvPicPr>
        <p:blipFill>
          <a:blip r:embed="rId3"/>
          <a:stretch>
            <a:fillRect/>
          </a:stretch>
        </p:blipFill>
        <p:spPr>
          <a:xfrm>
            <a:off x="9306503" y="253134"/>
            <a:ext cx="2635200" cy="902800"/>
          </a:xfrm>
          <a:prstGeom prst="rect">
            <a:avLst/>
          </a:prstGeom>
        </p:spPr>
      </p:pic>
      <p:sp>
        <p:nvSpPr>
          <p:cNvPr id="17" name="TextBox 16">
            <a:extLst>
              <a:ext uri="{FF2B5EF4-FFF2-40B4-BE49-F238E27FC236}">
                <a16:creationId xmlns:a16="http://schemas.microsoft.com/office/drawing/2014/main" id="{773C8BAF-CD2F-48D5-AFFF-51A20BD31040}"/>
              </a:ext>
            </a:extLst>
          </p:cNvPr>
          <p:cNvSpPr txBox="1"/>
          <p:nvPr userDrawn="1"/>
        </p:nvSpPr>
        <p:spPr>
          <a:xfrm>
            <a:off x="9067800" y="6544699"/>
            <a:ext cx="2819400" cy="215444"/>
          </a:xfrm>
          <a:prstGeom prst="rect">
            <a:avLst/>
          </a:prstGeom>
          <a:noFill/>
        </p:spPr>
        <p:txBody>
          <a:bodyPr wrap="square" rtlCol="0">
            <a:spAutoFit/>
          </a:bodyPr>
          <a:lstStyle/>
          <a:p>
            <a:pPr algn="r"/>
            <a:r>
              <a:rPr kumimoji="1" lang="en-US" sz="800" kern="1200" dirty="0">
                <a:solidFill>
                  <a:schemeClr val="bg1"/>
                </a:solidFill>
                <a:latin typeface="+mn-lt"/>
                <a:ea typeface="+mn-ea"/>
                <a:cs typeface="+mn-cs"/>
              </a:rPr>
              <a:t>© 2022 NTT DATA, Inc. All rights reserved.</a:t>
            </a:r>
            <a:endParaRPr lang="en-US" dirty="0"/>
          </a:p>
        </p:txBody>
      </p:sp>
      <p:pic>
        <p:nvPicPr>
          <p:cNvPr id="9" name="図 17">
            <a:extLst>
              <a:ext uri="{FF2B5EF4-FFF2-40B4-BE49-F238E27FC236}">
                <a16:creationId xmlns:a16="http://schemas.microsoft.com/office/drawing/2014/main" id="{F726A3C3-B8A5-43F5-948F-FCDA2DECB25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57200"/>
            <a:ext cx="3555998" cy="6400801"/>
          </a:xfrm>
          <a:prstGeom prst="rect">
            <a:avLst/>
          </a:prstGeom>
        </p:spPr>
      </p:pic>
    </p:spTree>
    <p:extLst>
      <p:ext uri="{BB962C8B-B14F-4D97-AF65-F5344CB8AC3E}">
        <p14:creationId xmlns:p14="http://schemas.microsoft.com/office/powerpoint/2010/main" val="330855012"/>
      </p:ext>
    </p:extLst>
  </p:cSld>
  <p:clrMapOvr>
    <a:masterClrMapping/>
  </p:clrMapOvr>
  <p:extLst>
    <p:ext uri="{DCECCB84-F9BA-43D5-87BE-67443E8EF086}">
      <p15:sldGuideLst xmlns:p15="http://schemas.microsoft.com/office/powerpoint/2012/main">
        <p15:guide id="1" pos="3840">
          <p15:clr>
            <a:srgbClr val="FBAE40"/>
          </p15:clr>
        </p15:guide>
        <p15:guide id="2" orient="horz" pos="297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ny Profile - BH-H">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133D873-0981-44B3-9F23-FE6A66F25CCB}"/>
              </a:ext>
            </a:extLst>
          </p:cNvPr>
          <p:cNvSpPr/>
          <p:nvPr userDrawn="1"/>
        </p:nvSpPr>
        <p:spPr bwMode="gray">
          <a:xfrm>
            <a:off x="4060824" y="1981200"/>
            <a:ext cx="4067176" cy="355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id-ID">
              <a:latin typeface="+mn-lt"/>
            </a:endParaRPr>
          </a:p>
        </p:txBody>
      </p:sp>
      <p:sp>
        <p:nvSpPr>
          <p:cNvPr id="6" name="Picture Placeholder 7">
            <a:extLst>
              <a:ext uri="{FF2B5EF4-FFF2-40B4-BE49-F238E27FC236}">
                <a16:creationId xmlns:a16="http://schemas.microsoft.com/office/drawing/2014/main" id="{7F5A84BC-8CC7-416E-9A02-8994A246FEE1}"/>
              </a:ext>
            </a:extLst>
          </p:cNvPr>
          <p:cNvSpPr>
            <a:spLocks noGrp="1"/>
          </p:cNvSpPr>
          <p:nvPr>
            <p:ph type="pic" sz="quarter" idx="13"/>
          </p:nvPr>
        </p:nvSpPr>
        <p:spPr>
          <a:xfrm>
            <a:off x="0" y="1981200"/>
            <a:ext cx="4060825" cy="3556000"/>
          </a:xfrm>
          <a:prstGeom prst="rect">
            <a:avLst/>
          </a:prstGeom>
        </p:spPr>
        <p:txBody>
          <a:bodyPr tIns="457200"/>
          <a:lstStyle>
            <a:lvl1pPr marL="0" indent="0" algn="ctr">
              <a:buNone/>
              <a:defRPr sz="2000"/>
            </a:lvl1pPr>
          </a:lstStyle>
          <a:p>
            <a:r>
              <a:rPr lang="en-US"/>
              <a:t>Click icon to add picture</a:t>
            </a:r>
            <a:endParaRPr dirty="0"/>
          </a:p>
        </p:txBody>
      </p:sp>
      <p:sp>
        <p:nvSpPr>
          <p:cNvPr id="7" name="Picture Placeholder 7">
            <a:extLst>
              <a:ext uri="{FF2B5EF4-FFF2-40B4-BE49-F238E27FC236}">
                <a16:creationId xmlns:a16="http://schemas.microsoft.com/office/drawing/2014/main" id="{24F236D9-79B7-45F4-A450-3A5A22D976BE}"/>
              </a:ext>
            </a:extLst>
          </p:cNvPr>
          <p:cNvSpPr>
            <a:spLocks noGrp="1"/>
          </p:cNvSpPr>
          <p:nvPr>
            <p:ph type="pic" sz="quarter" idx="14"/>
          </p:nvPr>
        </p:nvSpPr>
        <p:spPr>
          <a:xfrm>
            <a:off x="8128000" y="1981200"/>
            <a:ext cx="4060825" cy="3556000"/>
          </a:xfrm>
          <a:prstGeom prst="rect">
            <a:avLst/>
          </a:prstGeom>
        </p:spPr>
        <p:txBody>
          <a:bodyPr tIns="457200"/>
          <a:lstStyle>
            <a:lvl1pPr marL="0" indent="0" algn="ctr">
              <a:buNone/>
              <a:defRPr sz="2000"/>
            </a:lvl1pPr>
          </a:lstStyle>
          <a:p>
            <a:r>
              <a:rPr lang="en-US"/>
              <a:t>Click icon to add picture</a:t>
            </a:r>
            <a:endParaRPr/>
          </a:p>
        </p:txBody>
      </p:sp>
      <p:sp>
        <p:nvSpPr>
          <p:cNvPr id="8" name="Text Placeholder 10">
            <a:extLst>
              <a:ext uri="{FF2B5EF4-FFF2-40B4-BE49-F238E27FC236}">
                <a16:creationId xmlns:a16="http://schemas.microsoft.com/office/drawing/2014/main" id="{62C69F86-EB6F-4E6A-A481-EF2943D418E2}"/>
              </a:ext>
            </a:extLst>
          </p:cNvPr>
          <p:cNvSpPr>
            <a:spLocks noGrp="1"/>
          </p:cNvSpPr>
          <p:nvPr>
            <p:ph type="body" sz="quarter" idx="15" hasCustomPrompt="1"/>
          </p:nvPr>
        </p:nvSpPr>
        <p:spPr bwMode="white">
          <a:xfrm>
            <a:off x="4265612" y="3419022"/>
            <a:ext cx="3657600" cy="752020"/>
          </a:xfrm>
          <a:prstGeom prst="rect">
            <a:avLst/>
          </a:prstGeom>
        </p:spPr>
        <p:txBody>
          <a:bodyPr anchor="t">
            <a:normAutofit/>
          </a:bodyPr>
          <a:lstStyle>
            <a:lvl1pPr marL="0" indent="0" algn="ctr">
              <a:spcBef>
                <a:spcPts val="0"/>
              </a:spcBef>
              <a:buNone/>
              <a:defRPr sz="2400" b="1">
                <a:solidFill>
                  <a:srgbClr val="FFFFFF"/>
                </a:solidFill>
              </a:defRPr>
            </a:lvl1pPr>
            <a:lvl2pPr marL="0" indent="0" algn="ctr">
              <a:spcBef>
                <a:spcPts val="0"/>
              </a:spcBef>
              <a:buNone/>
              <a:defRPr sz="2400" b="1">
                <a:solidFill>
                  <a:srgbClr val="FFFFFF"/>
                </a:solidFill>
              </a:defRPr>
            </a:lvl2pPr>
            <a:lvl3pPr marL="0" indent="0" algn="ctr">
              <a:spcBef>
                <a:spcPts val="0"/>
              </a:spcBef>
              <a:buNone/>
              <a:defRPr sz="2400" b="1">
                <a:solidFill>
                  <a:srgbClr val="FFFFFF"/>
                </a:solidFill>
              </a:defRPr>
            </a:lvl3pPr>
            <a:lvl4pPr marL="0" indent="0" algn="ctr">
              <a:spcBef>
                <a:spcPts val="0"/>
              </a:spcBef>
              <a:buNone/>
              <a:defRPr sz="2400" b="1">
                <a:solidFill>
                  <a:srgbClr val="FFFFFF"/>
                </a:solidFill>
              </a:defRPr>
            </a:lvl4pPr>
            <a:lvl5pPr marL="0" indent="0" algn="ctr">
              <a:spcBef>
                <a:spcPts val="0"/>
              </a:spcBef>
              <a:buNone/>
              <a:defRPr sz="2400" b="1">
                <a:solidFill>
                  <a:srgbClr val="FFFFFF"/>
                </a:solidFill>
              </a:defRPr>
            </a:lvl5pPr>
            <a:lvl6pPr marL="0" indent="0" algn="ctr">
              <a:spcBef>
                <a:spcPts val="0"/>
              </a:spcBef>
              <a:buNone/>
              <a:defRPr sz="2400" b="1">
                <a:solidFill>
                  <a:srgbClr val="FFFFFF"/>
                </a:solidFill>
              </a:defRPr>
            </a:lvl6pPr>
            <a:lvl7pPr marL="0" indent="0" algn="ctr">
              <a:spcBef>
                <a:spcPts val="0"/>
              </a:spcBef>
              <a:buNone/>
              <a:defRPr sz="2400" b="1">
                <a:solidFill>
                  <a:srgbClr val="FFFFFF"/>
                </a:solidFill>
              </a:defRPr>
            </a:lvl7pPr>
            <a:lvl8pPr marL="0" indent="0" algn="ctr">
              <a:spcBef>
                <a:spcPts val="0"/>
              </a:spcBef>
              <a:buNone/>
              <a:defRPr sz="2400" b="1">
                <a:solidFill>
                  <a:srgbClr val="FFFFFF"/>
                </a:solidFill>
              </a:defRPr>
            </a:lvl8pPr>
            <a:lvl9pPr marL="0" indent="0" algn="ctr">
              <a:spcBef>
                <a:spcPts val="0"/>
              </a:spcBef>
              <a:buNone/>
              <a:defRPr sz="2400" b="1">
                <a:solidFill>
                  <a:srgbClr val="FFFFFF"/>
                </a:solidFill>
              </a:defRPr>
            </a:lvl9pPr>
          </a:lstStyle>
          <a:p>
            <a:pPr lvl="0"/>
            <a:r>
              <a:rPr dirty="0"/>
              <a:t>Click to add heading</a:t>
            </a:r>
          </a:p>
        </p:txBody>
      </p:sp>
      <p:sp>
        <p:nvSpPr>
          <p:cNvPr id="10" name="Text Placeholder 10">
            <a:extLst>
              <a:ext uri="{FF2B5EF4-FFF2-40B4-BE49-F238E27FC236}">
                <a16:creationId xmlns:a16="http://schemas.microsoft.com/office/drawing/2014/main" id="{72265DCB-702C-4B39-866D-759DBA9B8EFF}"/>
              </a:ext>
            </a:extLst>
          </p:cNvPr>
          <p:cNvSpPr>
            <a:spLocks noGrp="1"/>
          </p:cNvSpPr>
          <p:nvPr>
            <p:ph type="body" sz="quarter" idx="16"/>
          </p:nvPr>
        </p:nvSpPr>
        <p:spPr bwMode="white">
          <a:xfrm>
            <a:off x="4265612" y="4267200"/>
            <a:ext cx="3657600" cy="726620"/>
          </a:xfrm>
          <a:prstGeom prst="rect">
            <a:avLst/>
          </a:prstGeom>
        </p:spPr>
        <p:txBody>
          <a:bodyPr>
            <a:noAutofit/>
          </a:bodyPr>
          <a:lstStyle>
            <a:lvl1pPr marL="0" indent="0" algn="ctr">
              <a:spcBef>
                <a:spcPts val="0"/>
              </a:spcBef>
              <a:buNone/>
              <a:defRPr sz="1600" b="0">
                <a:solidFill>
                  <a:srgbClr val="FFFFFF"/>
                </a:solidFill>
              </a:defRPr>
            </a:lvl1pPr>
            <a:lvl2pPr marL="0" indent="0" algn="ctr">
              <a:spcBef>
                <a:spcPts val="0"/>
              </a:spcBef>
              <a:buNone/>
              <a:defRPr sz="1600" b="0">
                <a:solidFill>
                  <a:srgbClr val="FFFFFF"/>
                </a:solidFill>
              </a:defRPr>
            </a:lvl2pPr>
            <a:lvl3pPr marL="0" indent="0" algn="ctr">
              <a:spcBef>
                <a:spcPts val="0"/>
              </a:spcBef>
              <a:buNone/>
              <a:defRPr sz="1600" b="0">
                <a:solidFill>
                  <a:srgbClr val="FFFFFF"/>
                </a:solidFill>
              </a:defRPr>
            </a:lvl3pPr>
            <a:lvl4pPr marL="0" indent="0" algn="ctr">
              <a:spcBef>
                <a:spcPts val="0"/>
              </a:spcBef>
              <a:buNone/>
              <a:defRPr sz="1600" b="0">
                <a:solidFill>
                  <a:srgbClr val="FFFFFF"/>
                </a:solidFill>
              </a:defRPr>
            </a:lvl4pPr>
            <a:lvl5pPr marL="0" indent="0" algn="ctr">
              <a:spcBef>
                <a:spcPts val="0"/>
              </a:spcBef>
              <a:buNone/>
              <a:defRPr sz="1600" b="0">
                <a:solidFill>
                  <a:srgbClr val="FFFFFF"/>
                </a:solidFill>
              </a:defRPr>
            </a:lvl5pPr>
            <a:lvl6pPr marL="0" indent="0" algn="ctr">
              <a:spcBef>
                <a:spcPts val="0"/>
              </a:spcBef>
              <a:buNone/>
              <a:defRPr sz="1600" b="0">
                <a:solidFill>
                  <a:srgbClr val="FFFFFF"/>
                </a:solidFill>
              </a:defRPr>
            </a:lvl6pPr>
            <a:lvl7pPr marL="0" indent="0" algn="ctr">
              <a:spcBef>
                <a:spcPts val="0"/>
              </a:spcBef>
              <a:buNone/>
              <a:defRPr sz="1600" b="0">
                <a:solidFill>
                  <a:srgbClr val="FFFFFF"/>
                </a:solidFill>
              </a:defRPr>
            </a:lvl7pPr>
            <a:lvl8pPr marL="0" indent="0" algn="ctr">
              <a:spcBef>
                <a:spcPts val="0"/>
              </a:spcBef>
              <a:buNone/>
              <a:defRPr sz="1600" b="0">
                <a:solidFill>
                  <a:srgbClr val="FFFFFF"/>
                </a:solidFill>
              </a:defRPr>
            </a:lvl8pPr>
            <a:lvl9pPr marL="0" indent="0" algn="ctr">
              <a:spcBef>
                <a:spcPts val="0"/>
              </a:spcBef>
              <a:buNone/>
              <a:defRPr sz="1600" b="0">
                <a:solidFill>
                  <a:srgbClr val="FFFFFF"/>
                </a:solidFill>
              </a:defRPr>
            </a:lvl9pPr>
          </a:lstStyle>
          <a:p>
            <a:pPr lvl="0"/>
            <a:r>
              <a:rPr lang="en-US"/>
              <a:t>Click to edit Master text styles</a:t>
            </a:r>
          </a:p>
        </p:txBody>
      </p:sp>
      <p:sp>
        <p:nvSpPr>
          <p:cNvPr id="12" name="Title 3">
            <a:extLst>
              <a:ext uri="{FF2B5EF4-FFF2-40B4-BE49-F238E27FC236}">
                <a16:creationId xmlns:a16="http://schemas.microsoft.com/office/drawing/2014/main" id="{7229CF78-FD03-4D68-8B06-A070ACC258D5}"/>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1" name="Footer Placeholder 1">
            <a:extLst>
              <a:ext uri="{FF2B5EF4-FFF2-40B4-BE49-F238E27FC236}">
                <a16:creationId xmlns:a16="http://schemas.microsoft.com/office/drawing/2014/main" id="{F3E5A779-8138-44AD-8594-A3305B7734CF}"/>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13" name="Slide Number Placeholder 2">
            <a:extLst>
              <a:ext uri="{FF2B5EF4-FFF2-40B4-BE49-F238E27FC236}">
                <a16:creationId xmlns:a16="http://schemas.microsoft.com/office/drawing/2014/main" id="{C64B3573-DB9B-417D-84AB-8F4B046431B3}"/>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3179869412"/>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with Full Image - BH-H">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p:nvPr>
        </p:nvSpPr>
        <p:spPr>
          <a:xfrm>
            <a:off x="0" y="457200"/>
            <a:ext cx="12192000" cy="6400800"/>
          </a:xfrm>
          <a:prstGeom prst="rect">
            <a:avLst/>
          </a:prstGeom>
        </p:spPr>
        <p:txBody>
          <a:bodyPr anchor="ctr"/>
          <a:lstStyle>
            <a:lvl1pPr marL="0" indent="0" algn="ctr">
              <a:buNone/>
              <a:defRPr/>
            </a:lvl1pPr>
          </a:lstStyle>
          <a:p>
            <a:r>
              <a:rPr lang="en-US"/>
              <a:t>Click icon to add picture</a:t>
            </a:r>
          </a:p>
        </p:txBody>
      </p:sp>
      <p:sp>
        <p:nvSpPr>
          <p:cNvPr id="5" name="Title 3">
            <a:extLst>
              <a:ext uri="{FF2B5EF4-FFF2-40B4-BE49-F238E27FC236}">
                <a16:creationId xmlns:a16="http://schemas.microsoft.com/office/drawing/2014/main" id="{9EF93357-ACE0-401E-B673-E62DD3B4B614}"/>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645643944"/>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with Image Band - BH-H">
    <p:spTree>
      <p:nvGrpSpPr>
        <p:cNvPr id="1" name=""/>
        <p:cNvGrpSpPr/>
        <p:nvPr/>
      </p:nvGrpSpPr>
      <p:grpSpPr>
        <a:xfrm>
          <a:off x="0" y="0"/>
          <a:ext cx="0" cy="0"/>
          <a:chOff x="0" y="0"/>
          <a:chExt cx="0" cy="0"/>
        </a:xfrm>
      </p:grpSpPr>
      <p:sp>
        <p:nvSpPr>
          <p:cNvPr id="6" name="Picture Placeholder 15">
            <a:extLst>
              <a:ext uri="{FF2B5EF4-FFF2-40B4-BE49-F238E27FC236}">
                <a16:creationId xmlns:a16="http://schemas.microsoft.com/office/drawing/2014/main" id="{28220791-D495-4D87-90C8-E922F6083CCD}"/>
              </a:ext>
            </a:extLst>
          </p:cNvPr>
          <p:cNvSpPr>
            <a:spLocks noGrp="1"/>
          </p:cNvSpPr>
          <p:nvPr>
            <p:ph type="pic" sz="quarter" idx="10"/>
          </p:nvPr>
        </p:nvSpPr>
        <p:spPr>
          <a:xfrm>
            <a:off x="0" y="1752600"/>
            <a:ext cx="12192000" cy="3378200"/>
          </a:xfrm>
          <a:prstGeom prst="rect">
            <a:avLst/>
          </a:prstGeom>
        </p:spPr>
        <p:txBody>
          <a:bodyPr anchor="ctr"/>
          <a:lstStyle>
            <a:lvl1pPr marL="0" indent="0" algn="ctr">
              <a:buNone/>
              <a:defRPr/>
            </a:lvl1pPr>
          </a:lstStyle>
          <a:p>
            <a:r>
              <a:rPr lang="en-US"/>
              <a:t>Click icon to add picture</a:t>
            </a:r>
          </a:p>
        </p:txBody>
      </p:sp>
      <p:sp>
        <p:nvSpPr>
          <p:cNvPr id="5" name="Footer Placeholder 1">
            <a:extLst>
              <a:ext uri="{FF2B5EF4-FFF2-40B4-BE49-F238E27FC236}">
                <a16:creationId xmlns:a16="http://schemas.microsoft.com/office/drawing/2014/main" id="{982ECDED-16BD-46CC-9E54-CE94F6377953}"/>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E5BC33B8-03C1-47C6-B7A6-54A669710B80}"/>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308406541"/>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uccess Story (Unnamed)">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hasCustomPrompt="1"/>
          </p:nvPr>
        </p:nvSpPr>
        <p:spPr>
          <a:xfrm>
            <a:off x="0" y="457200"/>
            <a:ext cx="4114800" cy="6400800"/>
          </a:xfrm>
          <a:prstGeom prst="rect">
            <a:avLst/>
          </a:prstGeom>
        </p:spPr>
        <p:txBody>
          <a:bodyPr anchor="ctr"/>
          <a:lstStyle>
            <a:lvl1pPr marL="0" indent="0" algn="ctr">
              <a:buNone/>
              <a:defRPr sz="2000"/>
            </a:lvl1pPr>
          </a:lstStyle>
          <a:p>
            <a:r>
              <a:rPr lang="en-US" dirty="0"/>
              <a:t>7” x ‘ 4.5” @ 96dpi</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12" name="Title 3">
            <a:extLst>
              <a:ext uri="{FF2B5EF4-FFF2-40B4-BE49-F238E27FC236}">
                <a16:creationId xmlns:a16="http://schemas.microsoft.com/office/drawing/2014/main" id="{C9BE3FE6-9FC6-4E4C-81A7-708EDE576B4C}"/>
              </a:ext>
            </a:extLst>
          </p:cNvPr>
          <p:cNvSpPr>
            <a:spLocks noGrp="1"/>
          </p:cNvSpPr>
          <p:nvPr>
            <p:ph type="title" hasCustomPrompt="1"/>
          </p:nvPr>
        </p:nvSpPr>
        <p:spPr>
          <a:xfrm>
            <a:off x="4419601" y="549046"/>
            <a:ext cx="6192982" cy="552204"/>
          </a:xfrm>
          <a:prstGeom prst="rect">
            <a:avLst/>
          </a:prstGeom>
        </p:spPr>
        <p:txBody>
          <a:bodyPr lIns="0" tIns="0" rIns="0" bIns="0" anchor="ctr" anchorCtr="0"/>
          <a:lstStyle>
            <a:lvl1pPr marL="0" indent="0">
              <a:defRPr lang="en-US" sz="1700" b="1" dirty="0">
                <a:solidFill>
                  <a:schemeClr val="tx1"/>
                </a:solidFill>
              </a:defRPr>
            </a:lvl1pPr>
          </a:lstStyle>
          <a:p>
            <a:r>
              <a:rPr lang="en-US" dirty="0"/>
              <a:t>Generic Description of Client, Business Impact and Solution (Title Case)</a:t>
            </a:r>
          </a:p>
        </p:txBody>
      </p:sp>
      <p:sp>
        <p:nvSpPr>
          <p:cNvPr id="18" name="Text Placeholder 17">
            <a:extLst>
              <a:ext uri="{FF2B5EF4-FFF2-40B4-BE49-F238E27FC236}">
                <a16:creationId xmlns:a16="http://schemas.microsoft.com/office/drawing/2014/main" id="{F10DB331-BCC2-4933-82DD-8532EA7B4DB7}"/>
              </a:ext>
            </a:extLst>
          </p:cNvPr>
          <p:cNvSpPr>
            <a:spLocks noGrp="1"/>
          </p:cNvSpPr>
          <p:nvPr>
            <p:ph type="body" sz="quarter" idx="17" hasCustomPrompt="1"/>
          </p:nvPr>
        </p:nvSpPr>
        <p:spPr>
          <a:xfrm>
            <a:off x="4114800" y="5195465"/>
            <a:ext cx="8077200" cy="1060839"/>
          </a:xfrm>
          <a:prstGeom prst="rect">
            <a:avLst/>
          </a:prstGeom>
          <a:solidFill>
            <a:schemeClr val="tx2"/>
          </a:solidFill>
        </p:spPr>
        <p:txBody>
          <a:bodyPr anchor="ctr"/>
          <a:lstStyle>
            <a:lvl1pPr marL="0" indent="0" algn="ctr">
              <a:buNone/>
              <a:defRPr sz="1800" b="0">
                <a:solidFill>
                  <a:schemeClr val="bg1"/>
                </a:solidFill>
              </a:defRPr>
            </a:lvl1pPr>
          </a:lstStyle>
          <a:p>
            <a:pPr marL="168275" lvl="0" algn="l"/>
            <a:r>
              <a:rPr lang="en-US" sz="1800" dirty="0"/>
              <a:t>For the development of unnamed “Success Stories” only – call-out</a:t>
            </a:r>
          </a:p>
        </p:txBody>
      </p:sp>
      <p:graphicFrame>
        <p:nvGraphicFramePr>
          <p:cNvPr id="22" name="Body Copy">
            <a:extLst>
              <a:ext uri="{FF2B5EF4-FFF2-40B4-BE49-F238E27FC236}">
                <a16:creationId xmlns:a16="http://schemas.microsoft.com/office/drawing/2014/main" id="{A6CCE194-E3D7-42A6-A0C2-919E02329EEA}"/>
              </a:ext>
            </a:extLst>
          </p:cNvPr>
          <p:cNvGraphicFramePr>
            <a:graphicFrameLocks noGrp="1"/>
          </p:cNvGraphicFramePr>
          <p:nvPr userDrawn="1">
            <p:extLst>
              <p:ext uri="{D42A27DB-BD31-4B8C-83A1-F6EECF244321}">
                <p14:modId xmlns:p14="http://schemas.microsoft.com/office/powerpoint/2010/main" val="3282425233"/>
              </p:ext>
            </p:extLst>
          </p:nvPr>
        </p:nvGraphicFramePr>
        <p:xfrm>
          <a:off x="4419600" y="1135256"/>
          <a:ext cx="7467600" cy="416716"/>
        </p:xfrm>
        <a:graphic>
          <a:graphicData uri="http://schemas.openxmlformats.org/drawingml/2006/table">
            <a:tbl>
              <a:tblPr firstRow="1" bandRow="1">
                <a:tableStyleId>{5C22544A-7EE6-4342-B048-85BDC9FD1C3A}</a:tableStyleId>
              </a:tblPr>
              <a:tblGrid>
                <a:gridCol w="2360780">
                  <a:extLst>
                    <a:ext uri="{9D8B030D-6E8A-4147-A177-3AD203B41FA5}">
                      <a16:colId xmlns:a16="http://schemas.microsoft.com/office/drawing/2014/main" val="946091691"/>
                    </a:ext>
                  </a:extLst>
                </a:gridCol>
                <a:gridCol w="192630">
                  <a:extLst>
                    <a:ext uri="{9D8B030D-6E8A-4147-A177-3AD203B41FA5}">
                      <a16:colId xmlns:a16="http://schemas.microsoft.com/office/drawing/2014/main" val="1729550602"/>
                    </a:ext>
                  </a:extLst>
                </a:gridCol>
                <a:gridCol w="2360780">
                  <a:extLst>
                    <a:ext uri="{9D8B030D-6E8A-4147-A177-3AD203B41FA5}">
                      <a16:colId xmlns:a16="http://schemas.microsoft.com/office/drawing/2014/main" val="1614543895"/>
                    </a:ext>
                  </a:extLst>
                </a:gridCol>
                <a:gridCol w="192630">
                  <a:extLst>
                    <a:ext uri="{9D8B030D-6E8A-4147-A177-3AD203B41FA5}">
                      <a16:colId xmlns:a16="http://schemas.microsoft.com/office/drawing/2014/main" val="4208229438"/>
                    </a:ext>
                  </a:extLst>
                </a:gridCol>
                <a:gridCol w="2360780">
                  <a:extLst>
                    <a:ext uri="{9D8B030D-6E8A-4147-A177-3AD203B41FA5}">
                      <a16:colId xmlns:a16="http://schemas.microsoft.com/office/drawing/2014/main" val="1081490778"/>
                    </a:ext>
                  </a:extLst>
                </a:gridCol>
              </a:tblGrid>
              <a:tr h="416716">
                <a:tc>
                  <a:txBody>
                    <a:bodyPr/>
                    <a:lstStyle/>
                    <a:p>
                      <a:r>
                        <a:rPr kumimoji="1" lang="en-US" sz="1600" b="0" kern="1200" dirty="0">
                          <a:solidFill>
                            <a:schemeClr val="accent2">
                              <a:lumMod val="75000"/>
                            </a:schemeClr>
                          </a:solidFill>
                          <a:latin typeface="+mn-lt"/>
                          <a:ea typeface="+mn-ea"/>
                          <a:cs typeface="+mn-cs"/>
                        </a:rPr>
                        <a:t>Business need</a:t>
                      </a:r>
                      <a:r>
                        <a:rPr kumimoji="1" lang="en-US" sz="1800" b="0" kern="1200" dirty="0">
                          <a:solidFill>
                            <a:schemeClr val="accent2">
                              <a:lumMod val="75000"/>
                            </a:schemeClr>
                          </a:solidFill>
                          <a:latin typeface="+mn-lt"/>
                          <a:ea typeface="+mn-ea"/>
                          <a:cs typeface="+mn-cs"/>
                        </a:rPr>
                        <a:t> </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1800" b="0" kern="1200" dirty="0">
                        <a:solidFill>
                          <a:schemeClr val="accent2">
                            <a:lumMod val="75000"/>
                          </a:schemeClr>
                        </a:solidFill>
                        <a:latin typeface="+mn-lt"/>
                        <a:ea typeface="+mn-ea"/>
                        <a:cs typeface="+mn-cs"/>
                      </a:endParaRP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600" b="0" kern="1200" dirty="0">
                          <a:solidFill>
                            <a:schemeClr val="accent2">
                              <a:lumMod val="75000"/>
                            </a:schemeClr>
                          </a:solidFill>
                          <a:latin typeface="+mn-lt"/>
                          <a:ea typeface="+mn-ea"/>
                          <a:cs typeface="+mn-cs"/>
                        </a:rPr>
                        <a:t>Solution</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1800" b="0" kern="1200" dirty="0">
                        <a:solidFill>
                          <a:schemeClr val="accent2">
                            <a:lumMod val="75000"/>
                          </a:schemeClr>
                        </a:solidFill>
                        <a:latin typeface="+mn-lt"/>
                        <a:ea typeface="+mn-ea"/>
                        <a:cs typeface="+mn-cs"/>
                      </a:endParaRP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600" b="0" kern="1200" dirty="0">
                          <a:solidFill>
                            <a:schemeClr val="accent2">
                              <a:lumMod val="75000"/>
                            </a:schemeClr>
                          </a:solidFill>
                          <a:latin typeface="+mn-lt"/>
                          <a:ea typeface="+mn-ea"/>
                          <a:cs typeface="+mn-cs"/>
                        </a:rPr>
                        <a:t>Outcomes</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164790786"/>
                  </a:ext>
                </a:extLst>
              </a:tr>
            </a:tbl>
          </a:graphicData>
        </a:graphic>
      </p:graphicFrame>
      <p:sp>
        <p:nvSpPr>
          <p:cNvPr id="23" name="Text Placeholder 10">
            <a:extLst>
              <a:ext uri="{FF2B5EF4-FFF2-40B4-BE49-F238E27FC236}">
                <a16:creationId xmlns:a16="http://schemas.microsoft.com/office/drawing/2014/main" id="{78F8537E-F964-4D4E-85EA-838DFDD765E0}"/>
              </a:ext>
            </a:extLst>
          </p:cNvPr>
          <p:cNvSpPr>
            <a:spLocks noGrp="1"/>
          </p:cNvSpPr>
          <p:nvPr>
            <p:ph type="body" sz="quarter" idx="14" hasCustomPrompt="1"/>
          </p:nvPr>
        </p:nvSpPr>
        <p:spPr>
          <a:xfrm>
            <a:off x="4419599" y="1620785"/>
            <a:ext cx="2359152" cy="3886200"/>
          </a:xfrm>
          <a:prstGeom prst="rect">
            <a:avLst/>
          </a:prstGeom>
        </p:spPr>
        <p:txBody>
          <a:bodyPr lIns="0"/>
          <a:lstStyle>
            <a:lvl1pPr marL="171450" indent="-171450" fontAlgn="base">
              <a:spcBef>
                <a:spcPct val="0"/>
              </a:spcBef>
              <a:spcAft>
                <a:spcPct val="0"/>
              </a:spcAft>
              <a:buClr>
                <a:schemeClr val="accent2"/>
              </a:buClr>
              <a:buFont typeface="Arial" panose="020B0604020202020204" pitchFamily="34" charset="0"/>
              <a:buChar char="•"/>
              <a:defRPr sz="1050"/>
            </a:lvl1pPr>
            <a:lvl2pPr marL="609556" indent="0">
              <a:buNone/>
              <a:defRPr sz="1050"/>
            </a:lvl2pPr>
            <a:lvl3pPr marL="1219109" indent="0">
              <a:buNone/>
              <a:defRPr sz="1050"/>
            </a:lvl3pPr>
            <a:lvl4pPr marL="1828662" indent="0">
              <a:buNone/>
              <a:defRPr sz="1050"/>
            </a:lvl4pPr>
            <a:lvl5pPr marL="2438216" indent="0">
              <a:buNone/>
              <a:defRPr sz="1050"/>
            </a:lvl5pPr>
          </a:lstStyle>
          <a:p>
            <a:r>
              <a:rPr lang="en-GB" sz="1050" dirty="0"/>
              <a:t>Business need</a:t>
            </a:r>
          </a:p>
          <a:p>
            <a:endParaRPr lang="en-GB" sz="1050" dirty="0"/>
          </a:p>
          <a:p>
            <a:endParaRPr lang="en-GB" sz="1050" dirty="0"/>
          </a:p>
        </p:txBody>
      </p:sp>
      <p:sp>
        <p:nvSpPr>
          <p:cNvPr id="24" name="Text Placeholder 10">
            <a:extLst>
              <a:ext uri="{FF2B5EF4-FFF2-40B4-BE49-F238E27FC236}">
                <a16:creationId xmlns:a16="http://schemas.microsoft.com/office/drawing/2014/main" id="{D4E5F558-C254-4ED5-AFA1-A94DD29FC6BC}"/>
              </a:ext>
            </a:extLst>
          </p:cNvPr>
          <p:cNvSpPr>
            <a:spLocks noGrp="1"/>
          </p:cNvSpPr>
          <p:nvPr>
            <p:ph type="body" sz="quarter" idx="15" hasCustomPrompt="1"/>
          </p:nvPr>
        </p:nvSpPr>
        <p:spPr>
          <a:xfrm>
            <a:off x="6981825" y="1620785"/>
            <a:ext cx="2359152" cy="3886200"/>
          </a:xfrm>
          <a:prstGeom prst="rect">
            <a:avLst/>
          </a:prstGeom>
        </p:spPr>
        <p:txBody>
          <a:bodyPr lIns="0"/>
          <a:lstStyle>
            <a:lvl1pPr marL="171450" indent="-171450" fontAlgn="base">
              <a:spcBef>
                <a:spcPct val="0"/>
              </a:spcBef>
              <a:spcAft>
                <a:spcPct val="0"/>
              </a:spcAft>
              <a:buClr>
                <a:schemeClr val="accent2"/>
              </a:buClr>
              <a:buFont typeface="Arial" panose="020B0604020202020204" pitchFamily="34" charset="0"/>
              <a:buChar char="•"/>
              <a:defRPr kumimoji="1" lang="en-GB" sz="1050" b="0" i="0" u="none" strike="noStrike" kern="1200" cap="none" spc="0" normalizeH="0" baseline="0" noProof="0" smtClean="0">
                <a:ln>
                  <a:noFill/>
                </a:ln>
                <a:solidFill>
                  <a:srgbClr val="404040"/>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r>
              <a:rPr kumimoji="1" lang="en-US" sz="1050" b="0" i="0" u="none" strike="noStrike" kern="1200" cap="none" spc="0" normalizeH="0" baseline="0" noProof="0" dirty="0">
                <a:ln>
                  <a:noFill/>
                </a:ln>
                <a:solidFill>
                  <a:srgbClr val="404040"/>
                </a:solidFill>
                <a:effectLst/>
                <a:uLnTx/>
                <a:uFillTx/>
                <a:latin typeface="+mn-lt"/>
                <a:cs typeface="+mn-cs"/>
              </a:rPr>
              <a:t>Solution</a:t>
            </a:r>
            <a:endParaRPr lang="en-US" sz="1050" dirty="0"/>
          </a:p>
        </p:txBody>
      </p:sp>
      <p:sp>
        <p:nvSpPr>
          <p:cNvPr id="25" name="Text Placeholder 10">
            <a:extLst>
              <a:ext uri="{FF2B5EF4-FFF2-40B4-BE49-F238E27FC236}">
                <a16:creationId xmlns:a16="http://schemas.microsoft.com/office/drawing/2014/main" id="{08374D14-DD3C-44D3-95B4-C80AE5428D73}"/>
              </a:ext>
            </a:extLst>
          </p:cNvPr>
          <p:cNvSpPr>
            <a:spLocks noGrp="1"/>
          </p:cNvSpPr>
          <p:nvPr>
            <p:ph type="body" sz="quarter" idx="16" hasCustomPrompt="1"/>
          </p:nvPr>
        </p:nvSpPr>
        <p:spPr>
          <a:xfrm>
            <a:off x="9528048" y="1620785"/>
            <a:ext cx="2359152" cy="3886200"/>
          </a:xfrm>
          <a:prstGeom prst="rect">
            <a:avLst/>
          </a:prstGeom>
        </p:spPr>
        <p:txBody>
          <a:bodyPr lIns="0"/>
          <a:lstStyle>
            <a:lvl1pPr marL="166688" indent="-111125" fontAlgn="base">
              <a:spcBef>
                <a:spcPct val="0"/>
              </a:spcBef>
              <a:spcAft>
                <a:spcPts val="600"/>
              </a:spcAft>
              <a:buClr>
                <a:schemeClr val="accent2"/>
              </a:buClr>
              <a:buFont typeface="Arial" panose="020B0604020202020204" pitchFamily="34" charset="0"/>
              <a:buChar char="•"/>
              <a:defRPr kumimoji="1" lang="en-GB" sz="1050" b="0" i="0" u="none" strike="noStrike" kern="1200" cap="none" spc="0" normalizeH="0" baseline="0" noProof="0" smtClean="0">
                <a:ln>
                  <a:noFill/>
                </a:ln>
                <a:solidFill>
                  <a:srgbClr val="404040"/>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pPr marL="227013" lvl="0" indent="-171450" fontAlgn="base">
              <a:spcBef>
                <a:spcPct val="0"/>
              </a:spcBef>
              <a:spcAft>
                <a:spcPts val="600"/>
              </a:spcAft>
              <a:buClr>
                <a:schemeClr val="accent2"/>
              </a:buClr>
              <a:buFont typeface="Arial" panose="020B0604020202020204" pitchFamily="34" charset="0"/>
              <a:buChar char="•"/>
            </a:pPr>
            <a:r>
              <a:rPr lang="en-US" sz="1050" dirty="0">
                <a:solidFill>
                  <a:srgbClr val="444444"/>
                </a:solidFill>
                <a:ea typeface="Museo Sans For Dell" pitchFamily="2" charset="0"/>
              </a:rPr>
              <a:t>Outcomes</a:t>
            </a:r>
            <a:endParaRPr kumimoji="1" lang="en-US" sz="1050" dirty="0">
              <a:solidFill>
                <a:srgbClr val="444444"/>
              </a:solidFill>
              <a:ea typeface="Museo Sans For Dell" pitchFamily="2" charset="0"/>
            </a:endParaRPr>
          </a:p>
        </p:txBody>
      </p:sp>
      <p:pic>
        <p:nvPicPr>
          <p:cNvPr id="11" name="Picture 10" descr="Logo&#10;&#10;Description automatically generated">
            <a:extLst>
              <a:ext uri="{FF2B5EF4-FFF2-40B4-BE49-F238E27FC236}">
                <a16:creationId xmlns:a16="http://schemas.microsoft.com/office/drawing/2014/main" id="{EB833212-6746-46AE-9C2A-36AB0240B3BD}"/>
              </a:ext>
            </a:extLst>
          </p:cNvPr>
          <p:cNvPicPr>
            <a:picLocks noChangeAspect="1"/>
          </p:cNvPicPr>
          <p:nvPr userDrawn="1"/>
        </p:nvPicPr>
        <p:blipFill>
          <a:blip r:embed="rId2"/>
          <a:stretch>
            <a:fillRect/>
          </a:stretch>
        </p:blipFill>
        <p:spPr>
          <a:xfrm>
            <a:off x="10737273" y="6361631"/>
            <a:ext cx="1385455" cy="468233"/>
          </a:xfrm>
          <a:prstGeom prst="rect">
            <a:avLst/>
          </a:prstGeom>
        </p:spPr>
      </p:pic>
    </p:spTree>
    <p:extLst>
      <p:ext uri="{BB962C8B-B14F-4D97-AF65-F5344CB8AC3E}">
        <p14:creationId xmlns:p14="http://schemas.microsoft.com/office/powerpoint/2010/main" val="628198456"/>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Success Story (Unname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730090F6-DCC4-4D36-8C94-183E108D8C49}"/>
              </a:ext>
            </a:extLst>
          </p:cNvPr>
          <p:cNvSpPr/>
          <p:nvPr userDrawn="1"/>
        </p:nvSpPr>
        <p:spPr>
          <a:xfrm>
            <a:off x="4114800" y="5208431"/>
            <a:ext cx="8083677" cy="106070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a:p>
        </p:txBody>
      </p:sp>
      <p:sp>
        <p:nvSpPr>
          <p:cNvPr id="16" name="Picture Placeholder 15">
            <a:extLst>
              <a:ext uri="{FF2B5EF4-FFF2-40B4-BE49-F238E27FC236}">
                <a16:creationId xmlns:a16="http://schemas.microsoft.com/office/drawing/2014/main" id="{0E9BC70B-1571-475A-A3CC-BC50D4D7BFD0}"/>
              </a:ext>
            </a:extLst>
          </p:cNvPr>
          <p:cNvSpPr>
            <a:spLocks noGrp="1"/>
          </p:cNvSpPr>
          <p:nvPr>
            <p:ph type="pic" sz="quarter" idx="10" hasCustomPrompt="1"/>
          </p:nvPr>
        </p:nvSpPr>
        <p:spPr>
          <a:xfrm>
            <a:off x="0" y="457200"/>
            <a:ext cx="4114800" cy="6400800"/>
          </a:xfrm>
          <a:prstGeom prst="rect">
            <a:avLst/>
          </a:prstGeom>
        </p:spPr>
        <p:txBody>
          <a:bodyPr anchor="ctr"/>
          <a:lstStyle>
            <a:lvl1pPr marL="0" indent="0" algn="ctr">
              <a:buNone/>
              <a:defRPr sz="2000"/>
            </a:lvl1pPr>
          </a:lstStyle>
          <a:p>
            <a:r>
              <a:rPr lang="en-US" dirty="0"/>
              <a:t>7” x ‘ 4.5” @ 96dpi</a:t>
            </a:r>
          </a:p>
        </p:txBody>
      </p:sp>
      <p:sp>
        <p:nvSpPr>
          <p:cNvPr id="6" name="Footer Placeholder 1">
            <a:extLst>
              <a:ext uri="{FF2B5EF4-FFF2-40B4-BE49-F238E27FC236}">
                <a16:creationId xmlns:a16="http://schemas.microsoft.com/office/drawing/2014/main" id="{422B1381-D1EC-4B1F-A760-D0DE414C1F94}"/>
              </a:ext>
            </a:extLst>
          </p:cNvPr>
          <p:cNvSpPr>
            <a:spLocks noGrp="1"/>
          </p:cNvSpPr>
          <p:nvPr>
            <p:ph type="ftr" sz="quarter" idx="11"/>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7" name="Slide Number Placeholder 2">
            <a:extLst>
              <a:ext uri="{FF2B5EF4-FFF2-40B4-BE49-F238E27FC236}">
                <a16:creationId xmlns:a16="http://schemas.microsoft.com/office/drawing/2014/main" id="{387C637C-368D-4D98-8DB5-ECF98C4A6203}"/>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graphicFrame>
        <p:nvGraphicFramePr>
          <p:cNvPr id="8" name="Body Copy">
            <a:extLst>
              <a:ext uri="{FF2B5EF4-FFF2-40B4-BE49-F238E27FC236}">
                <a16:creationId xmlns:a16="http://schemas.microsoft.com/office/drawing/2014/main" id="{97B60F81-633F-4646-AA98-205101671A2A}"/>
              </a:ext>
            </a:extLst>
          </p:cNvPr>
          <p:cNvGraphicFramePr>
            <a:graphicFrameLocks noGrp="1"/>
          </p:cNvGraphicFramePr>
          <p:nvPr userDrawn="1">
            <p:extLst>
              <p:ext uri="{D42A27DB-BD31-4B8C-83A1-F6EECF244321}">
                <p14:modId xmlns:p14="http://schemas.microsoft.com/office/powerpoint/2010/main" val="1700699619"/>
              </p:ext>
            </p:extLst>
          </p:nvPr>
        </p:nvGraphicFramePr>
        <p:xfrm>
          <a:off x="4419600" y="1231508"/>
          <a:ext cx="7467600" cy="416716"/>
        </p:xfrm>
        <a:graphic>
          <a:graphicData uri="http://schemas.openxmlformats.org/drawingml/2006/table">
            <a:tbl>
              <a:tblPr firstRow="1" bandRow="1">
                <a:tableStyleId>{5C22544A-7EE6-4342-B048-85BDC9FD1C3A}</a:tableStyleId>
              </a:tblPr>
              <a:tblGrid>
                <a:gridCol w="2360780">
                  <a:extLst>
                    <a:ext uri="{9D8B030D-6E8A-4147-A177-3AD203B41FA5}">
                      <a16:colId xmlns:a16="http://schemas.microsoft.com/office/drawing/2014/main" val="946091691"/>
                    </a:ext>
                  </a:extLst>
                </a:gridCol>
                <a:gridCol w="192630">
                  <a:extLst>
                    <a:ext uri="{9D8B030D-6E8A-4147-A177-3AD203B41FA5}">
                      <a16:colId xmlns:a16="http://schemas.microsoft.com/office/drawing/2014/main" val="1729550602"/>
                    </a:ext>
                  </a:extLst>
                </a:gridCol>
                <a:gridCol w="2360780">
                  <a:extLst>
                    <a:ext uri="{9D8B030D-6E8A-4147-A177-3AD203B41FA5}">
                      <a16:colId xmlns:a16="http://schemas.microsoft.com/office/drawing/2014/main" val="1614543895"/>
                    </a:ext>
                  </a:extLst>
                </a:gridCol>
                <a:gridCol w="192630">
                  <a:extLst>
                    <a:ext uri="{9D8B030D-6E8A-4147-A177-3AD203B41FA5}">
                      <a16:colId xmlns:a16="http://schemas.microsoft.com/office/drawing/2014/main" val="4208229438"/>
                    </a:ext>
                  </a:extLst>
                </a:gridCol>
                <a:gridCol w="2360780">
                  <a:extLst>
                    <a:ext uri="{9D8B030D-6E8A-4147-A177-3AD203B41FA5}">
                      <a16:colId xmlns:a16="http://schemas.microsoft.com/office/drawing/2014/main" val="1081490778"/>
                    </a:ext>
                  </a:extLst>
                </a:gridCol>
              </a:tblGrid>
              <a:tr h="416716">
                <a:tc>
                  <a:txBody>
                    <a:bodyPr/>
                    <a:lstStyle/>
                    <a:p>
                      <a:r>
                        <a:rPr kumimoji="1" lang="en-US" sz="1600" b="0" kern="1200" dirty="0">
                          <a:solidFill>
                            <a:schemeClr val="accent2">
                              <a:lumMod val="75000"/>
                            </a:schemeClr>
                          </a:solidFill>
                          <a:latin typeface="+mn-lt"/>
                          <a:ea typeface="+mn-ea"/>
                          <a:cs typeface="+mn-cs"/>
                        </a:rPr>
                        <a:t>Business need</a:t>
                      </a:r>
                      <a:r>
                        <a:rPr kumimoji="1" lang="en-US" sz="1800" b="0" kern="1200" dirty="0">
                          <a:solidFill>
                            <a:schemeClr val="accent2">
                              <a:lumMod val="75000"/>
                            </a:schemeClr>
                          </a:solidFill>
                          <a:latin typeface="+mn-lt"/>
                          <a:ea typeface="+mn-ea"/>
                          <a:cs typeface="+mn-cs"/>
                        </a:rPr>
                        <a:t> </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1800" b="0" kern="1200" dirty="0">
                        <a:solidFill>
                          <a:schemeClr val="accent2">
                            <a:lumMod val="75000"/>
                          </a:schemeClr>
                        </a:solidFill>
                        <a:latin typeface="+mn-lt"/>
                        <a:ea typeface="+mn-ea"/>
                        <a:cs typeface="+mn-cs"/>
                      </a:endParaRP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600" b="0" kern="1200" dirty="0">
                          <a:solidFill>
                            <a:schemeClr val="accent2">
                              <a:lumMod val="75000"/>
                            </a:schemeClr>
                          </a:solidFill>
                          <a:latin typeface="+mn-lt"/>
                          <a:ea typeface="+mn-ea"/>
                          <a:cs typeface="+mn-cs"/>
                        </a:rPr>
                        <a:t>Solution</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tc>
                  <a:txBody>
                    <a:bodyPr/>
                    <a:lstStyle/>
                    <a:p>
                      <a:endParaRPr kumimoji="1" lang="en-US" sz="1800" b="0" kern="1200" dirty="0">
                        <a:solidFill>
                          <a:schemeClr val="accent2">
                            <a:lumMod val="75000"/>
                          </a:schemeClr>
                        </a:solidFill>
                        <a:latin typeface="+mn-lt"/>
                        <a:ea typeface="+mn-ea"/>
                        <a:cs typeface="+mn-cs"/>
                      </a:endParaRP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sz="1600" b="0" kern="1200" dirty="0">
                          <a:solidFill>
                            <a:schemeClr val="accent2">
                              <a:lumMod val="75000"/>
                            </a:schemeClr>
                          </a:solidFill>
                          <a:latin typeface="+mn-lt"/>
                          <a:ea typeface="+mn-ea"/>
                          <a:cs typeface="+mn-cs"/>
                        </a:rPr>
                        <a:t>Outcomes</a:t>
                      </a:r>
                    </a:p>
                  </a:txBody>
                  <a:tcPr marL="0" marR="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164790786"/>
                  </a:ext>
                </a:extLst>
              </a:tr>
            </a:tbl>
          </a:graphicData>
        </a:graphic>
      </p:graphicFrame>
      <p:sp>
        <p:nvSpPr>
          <p:cNvPr id="9" name="Title 3">
            <a:extLst>
              <a:ext uri="{FF2B5EF4-FFF2-40B4-BE49-F238E27FC236}">
                <a16:creationId xmlns:a16="http://schemas.microsoft.com/office/drawing/2014/main" id="{4403474F-4C11-4C2F-9EC3-2AA63BBDF25F}"/>
              </a:ext>
            </a:extLst>
          </p:cNvPr>
          <p:cNvSpPr>
            <a:spLocks noGrp="1"/>
          </p:cNvSpPr>
          <p:nvPr>
            <p:ph type="title" hasCustomPrompt="1"/>
          </p:nvPr>
        </p:nvSpPr>
        <p:spPr>
          <a:xfrm>
            <a:off x="4419600" y="549046"/>
            <a:ext cx="6414655" cy="552204"/>
          </a:xfrm>
          <a:prstGeom prst="rect">
            <a:avLst/>
          </a:prstGeom>
        </p:spPr>
        <p:txBody>
          <a:bodyPr lIns="0" tIns="0" rIns="0" bIns="0" anchor="ctr" anchorCtr="0"/>
          <a:lstStyle>
            <a:lvl1pPr marL="0" indent="0">
              <a:defRPr lang="en-US" sz="1800" b="1" dirty="0">
                <a:solidFill>
                  <a:schemeClr val="tx1"/>
                </a:solidFill>
                <a:latin typeface="+mj-lt"/>
              </a:defRPr>
            </a:lvl1pPr>
          </a:lstStyle>
          <a:p>
            <a:r>
              <a:rPr lang="en-US" dirty="0"/>
              <a:t>Published Case Study Headline in Title Case</a:t>
            </a:r>
          </a:p>
        </p:txBody>
      </p:sp>
      <p:sp>
        <p:nvSpPr>
          <p:cNvPr id="11" name="Text Placeholder 10">
            <a:extLst>
              <a:ext uri="{FF2B5EF4-FFF2-40B4-BE49-F238E27FC236}">
                <a16:creationId xmlns:a16="http://schemas.microsoft.com/office/drawing/2014/main" id="{0C834197-400F-446C-8C06-80562BDF75A9}"/>
              </a:ext>
            </a:extLst>
          </p:cNvPr>
          <p:cNvSpPr>
            <a:spLocks noGrp="1"/>
          </p:cNvSpPr>
          <p:nvPr>
            <p:ph type="body" sz="quarter" idx="14"/>
          </p:nvPr>
        </p:nvSpPr>
        <p:spPr>
          <a:xfrm>
            <a:off x="4419599" y="1717037"/>
            <a:ext cx="2359152" cy="3683175"/>
          </a:xfrm>
          <a:prstGeom prst="rect">
            <a:avLst/>
          </a:prstGeom>
        </p:spPr>
        <p:txBody>
          <a:bodyPr lIns="0"/>
          <a:lstStyle>
            <a:lvl1pPr marL="0" indent="0" fontAlgn="base">
              <a:spcBef>
                <a:spcPct val="0"/>
              </a:spcBef>
              <a:spcAft>
                <a:spcPct val="0"/>
              </a:spcAft>
              <a:buNone/>
              <a:defRPr sz="1050">
                <a:solidFill>
                  <a:schemeClr val="tx1"/>
                </a:solidFill>
              </a:defRPr>
            </a:lvl1pPr>
            <a:lvl2pPr marL="609556" indent="0">
              <a:buNone/>
              <a:defRPr sz="1050"/>
            </a:lvl2pPr>
            <a:lvl3pPr marL="1219109" indent="0">
              <a:buNone/>
              <a:defRPr sz="1050"/>
            </a:lvl3pPr>
            <a:lvl4pPr marL="1828662" indent="0">
              <a:buNone/>
              <a:defRPr sz="1050"/>
            </a:lvl4pPr>
            <a:lvl5pPr marL="2438216" indent="0">
              <a:buNone/>
              <a:defRPr sz="1050"/>
            </a:lvl5pPr>
          </a:lstStyle>
          <a:p>
            <a:endParaRPr lang="en-GB" sz="1050" dirty="0"/>
          </a:p>
        </p:txBody>
      </p:sp>
      <p:sp>
        <p:nvSpPr>
          <p:cNvPr id="13" name="Text Placeholder 10">
            <a:extLst>
              <a:ext uri="{FF2B5EF4-FFF2-40B4-BE49-F238E27FC236}">
                <a16:creationId xmlns:a16="http://schemas.microsoft.com/office/drawing/2014/main" id="{E09CAB2B-0D59-4F3A-8262-32034F757D11}"/>
              </a:ext>
            </a:extLst>
          </p:cNvPr>
          <p:cNvSpPr>
            <a:spLocks noGrp="1"/>
          </p:cNvSpPr>
          <p:nvPr>
            <p:ph type="body" sz="quarter" idx="15"/>
          </p:nvPr>
        </p:nvSpPr>
        <p:spPr>
          <a:xfrm>
            <a:off x="6981825" y="1717037"/>
            <a:ext cx="2359152" cy="3683175"/>
          </a:xfrm>
          <a:prstGeom prst="rect">
            <a:avLst/>
          </a:prstGeom>
        </p:spPr>
        <p:txBody>
          <a:bodyPr lIns="0"/>
          <a:lstStyle>
            <a:lvl1pPr marL="0" indent="0" fontAlgn="base">
              <a:spcBef>
                <a:spcPct val="0"/>
              </a:spcBef>
              <a:spcAft>
                <a:spcPct val="0"/>
              </a:spcAft>
              <a:buNone/>
              <a:defRPr kumimoji="1" lang="en-GB" sz="1050" b="0" i="0" u="none" strike="noStrike" kern="1200" cap="none" spc="0" normalizeH="0" baseline="0" noProof="0" smtClean="0">
                <a:ln>
                  <a:noFill/>
                </a:ln>
                <a:solidFill>
                  <a:schemeClr val="tx1"/>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endParaRPr lang="en-US" sz="1050" dirty="0"/>
          </a:p>
        </p:txBody>
      </p:sp>
      <p:sp>
        <p:nvSpPr>
          <p:cNvPr id="14" name="Text Placeholder 10">
            <a:extLst>
              <a:ext uri="{FF2B5EF4-FFF2-40B4-BE49-F238E27FC236}">
                <a16:creationId xmlns:a16="http://schemas.microsoft.com/office/drawing/2014/main" id="{04C75FEB-4BF0-4940-9459-71F22DCD8AD5}"/>
              </a:ext>
            </a:extLst>
          </p:cNvPr>
          <p:cNvSpPr>
            <a:spLocks noGrp="1"/>
          </p:cNvSpPr>
          <p:nvPr>
            <p:ph type="body" sz="quarter" idx="16"/>
          </p:nvPr>
        </p:nvSpPr>
        <p:spPr>
          <a:xfrm>
            <a:off x="9528048" y="1717037"/>
            <a:ext cx="2359152" cy="3683175"/>
          </a:xfrm>
          <a:prstGeom prst="rect">
            <a:avLst/>
          </a:prstGeom>
        </p:spPr>
        <p:txBody>
          <a:bodyPr lIns="0"/>
          <a:lstStyle>
            <a:lvl1pPr marL="55563" indent="0" fontAlgn="base">
              <a:spcBef>
                <a:spcPct val="0"/>
              </a:spcBef>
              <a:spcAft>
                <a:spcPts val="600"/>
              </a:spcAft>
              <a:buClr>
                <a:schemeClr val="accent2"/>
              </a:buClr>
              <a:buFontTx/>
              <a:buNone/>
              <a:defRPr kumimoji="1" lang="en-GB" sz="1050" b="0" i="0" u="none" strike="noStrike" kern="1200" cap="none" spc="0" normalizeH="0" baseline="0" noProof="0" smtClean="0">
                <a:ln>
                  <a:noFill/>
                </a:ln>
                <a:solidFill>
                  <a:schemeClr val="tx1"/>
                </a:solidFill>
                <a:effectLst/>
                <a:uLnTx/>
                <a:uFillTx/>
              </a:defRPr>
            </a:lvl1pPr>
            <a:lvl2pPr marL="609556" indent="0">
              <a:buNone/>
              <a:defRPr sz="1050"/>
            </a:lvl2pPr>
            <a:lvl3pPr marL="1219109" indent="0">
              <a:buNone/>
              <a:defRPr sz="1050"/>
            </a:lvl3pPr>
            <a:lvl4pPr marL="1828662" indent="0">
              <a:buNone/>
              <a:defRPr sz="1050"/>
            </a:lvl4pPr>
            <a:lvl5pPr marL="2438216" indent="0">
              <a:buNone/>
              <a:defRPr sz="1050"/>
            </a:lvl5pPr>
          </a:lstStyle>
          <a:p>
            <a:pPr marL="227013" marR="0" lvl="0" indent="-171450" algn="l" defTabSz="609555" rtl="0" eaLnBrk="1" fontAlgn="base" latinLnBrk="0" hangingPunct="1">
              <a:lnSpc>
                <a:spcPct val="100000"/>
              </a:lnSpc>
              <a:spcBef>
                <a:spcPct val="0"/>
              </a:spcBef>
              <a:spcAft>
                <a:spcPts val="600"/>
              </a:spcAft>
              <a:buClr>
                <a:schemeClr val="accent2"/>
              </a:buClr>
              <a:buSzTx/>
              <a:buFont typeface="Arial" panose="020B0604020202020204" pitchFamily="34" charset="0"/>
              <a:buChar char="•"/>
              <a:tabLst/>
              <a:defRPr/>
            </a:pPr>
            <a:endParaRPr kumimoji="1" lang="en-US" sz="1050" dirty="0">
              <a:solidFill>
                <a:srgbClr val="444444"/>
              </a:solidFill>
              <a:ea typeface="Museo Sans For Dell" pitchFamily="2" charset="0"/>
            </a:endParaRPr>
          </a:p>
        </p:txBody>
      </p:sp>
      <p:sp>
        <p:nvSpPr>
          <p:cNvPr id="5" name="Content Placeholder 4">
            <a:extLst>
              <a:ext uri="{FF2B5EF4-FFF2-40B4-BE49-F238E27FC236}">
                <a16:creationId xmlns:a16="http://schemas.microsoft.com/office/drawing/2014/main" id="{9B500611-86D1-47D6-81ED-99234D6492DB}"/>
              </a:ext>
            </a:extLst>
          </p:cNvPr>
          <p:cNvSpPr>
            <a:spLocks noGrp="1"/>
          </p:cNvSpPr>
          <p:nvPr>
            <p:ph sz="quarter" idx="19" hasCustomPrompt="1"/>
          </p:nvPr>
        </p:nvSpPr>
        <p:spPr>
          <a:xfrm>
            <a:off x="10945813" y="565610"/>
            <a:ext cx="941387" cy="552450"/>
          </a:xfrm>
          <a:prstGeom prst="rect">
            <a:avLst/>
          </a:prstGeom>
        </p:spPr>
        <p:txBody>
          <a:bodyPr/>
          <a:lstStyle>
            <a:lvl1pPr marL="0" indent="0" algn="ctr">
              <a:buNone/>
              <a:defRPr sz="1050"/>
            </a:lvl1pPr>
            <a:lvl2pPr>
              <a:buNone/>
              <a:defRPr sz="1000"/>
            </a:lvl2pPr>
            <a:lvl3pPr>
              <a:buNone/>
              <a:defRPr sz="1000"/>
            </a:lvl3pPr>
            <a:lvl4pPr>
              <a:buNone/>
              <a:defRPr sz="1000"/>
            </a:lvl4pPr>
            <a:lvl5pPr>
              <a:buNone/>
              <a:defRPr sz="1000"/>
            </a:lvl5pPr>
          </a:lstStyle>
          <a:p>
            <a:pPr lvl="0"/>
            <a:r>
              <a:rPr lang="en-US" dirty="0"/>
              <a:t>Logo should fit in this area</a:t>
            </a:r>
          </a:p>
        </p:txBody>
      </p:sp>
      <p:sp>
        <p:nvSpPr>
          <p:cNvPr id="10" name="Text Placeholder 9">
            <a:extLst>
              <a:ext uri="{FF2B5EF4-FFF2-40B4-BE49-F238E27FC236}">
                <a16:creationId xmlns:a16="http://schemas.microsoft.com/office/drawing/2014/main" id="{3EE4AB24-9081-497B-9837-5F6FFC203E33}"/>
              </a:ext>
            </a:extLst>
          </p:cNvPr>
          <p:cNvSpPr>
            <a:spLocks noGrp="1"/>
          </p:cNvSpPr>
          <p:nvPr>
            <p:ph type="body" sz="quarter" idx="20" hasCustomPrompt="1"/>
          </p:nvPr>
        </p:nvSpPr>
        <p:spPr>
          <a:xfrm>
            <a:off x="4419599" y="5266122"/>
            <a:ext cx="7467600" cy="576410"/>
          </a:xfrm>
          <a:prstGeom prst="rect">
            <a:avLst/>
          </a:prstGeom>
        </p:spPr>
        <p:txBody>
          <a:bodyPr/>
          <a:lstStyle>
            <a:lvl1pPr marL="0" indent="0">
              <a:buFontTx/>
              <a:buNone/>
              <a:defRPr sz="1200" i="0">
                <a:solidFill>
                  <a:schemeClr val="bg1"/>
                </a:solidFill>
              </a:defRPr>
            </a:lvl1pPr>
          </a:lstStyle>
          <a:p>
            <a:pPr lvl="0"/>
            <a:r>
              <a:rPr lang="en-US" dirty="0"/>
              <a:t>Enter a quote here, up to three lines, beginning and ending with quotation marks. </a:t>
            </a:r>
          </a:p>
          <a:p>
            <a:pPr lvl="0"/>
            <a:endParaRPr lang="en-US" dirty="0"/>
          </a:p>
        </p:txBody>
      </p:sp>
      <p:sp>
        <p:nvSpPr>
          <p:cNvPr id="21" name="Text Placeholder 20">
            <a:extLst>
              <a:ext uri="{FF2B5EF4-FFF2-40B4-BE49-F238E27FC236}">
                <a16:creationId xmlns:a16="http://schemas.microsoft.com/office/drawing/2014/main" id="{CCD48BF2-48F6-46DC-91F6-F36BEC0F038F}"/>
              </a:ext>
            </a:extLst>
          </p:cNvPr>
          <p:cNvSpPr>
            <a:spLocks noGrp="1"/>
          </p:cNvSpPr>
          <p:nvPr>
            <p:ph type="body" sz="quarter" idx="22" hasCustomPrompt="1"/>
          </p:nvPr>
        </p:nvSpPr>
        <p:spPr>
          <a:xfrm>
            <a:off x="5368924" y="5953686"/>
            <a:ext cx="6518275" cy="339873"/>
          </a:xfrm>
          <a:prstGeom prst="rect">
            <a:avLst/>
          </a:prstGeom>
        </p:spPr>
        <p:txBody>
          <a:bodyPr/>
          <a:lstStyle>
            <a:lvl1pPr marL="0" indent="0" algn="r">
              <a:buFontTx/>
              <a:buNone/>
              <a:defRPr sz="1200" b="0" i="1">
                <a:solidFill>
                  <a:schemeClr val="bg1"/>
                </a:solidFill>
              </a:defRPr>
            </a:lvl1pPr>
          </a:lstStyle>
          <a:p>
            <a:pPr lvl="0"/>
            <a:r>
              <a:rPr lang="en-US" sz="1200" dirty="0"/>
              <a:t>- Client’s First and Last Name in bold type, Job Title, Organization Name</a:t>
            </a:r>
            <a:endParaRPr lang="en-US" dirty="0"/>
          </a:p>
        </p:txBody>
      </p:sp>
      <p:sp>
        <p:nvSpPr>
          <p:cNvPr id="29" name="Text Placeholder 28">
            <a:extLst>
              <a:ext uri="{FF2B5EF4-FFF2-40B4-BE49-F238E27FC236}">
                <a16:creationId xmlns:a16="http://schemas.microsoft.com/office/drawing/2014/main" id="{090093CD-BB1C-4B90-B24C-4BA444F754BC}"/>
              </a:ext>
            </a:extLst>
          </p:cNvPr>
          <p:cNvSpPr>
            <a:spLocks noGrp="1"/>
          </p:cNvSpPr>
          <p:nvPr>
            <p:ph type="body" sz="quarter" idx="23" hasCustomPrompt="1"/>
          </p:nvPr>
        </p:nvSpPr>
        <p:spPr>
          <a:xfrm>
            <a:off x="8391342" y="6492548"/>
            <a:ext cx="2179674" cy="261938"/>
          </a:xfrm>
          <a:prstGeom prst="rect">
            <a:avLst/>
          </a:prstGeom>
        </p:spPr>
        <p:txBody>
          <a:bodyPr/>
          <a:lstStyle>
            <a:lvl1pPr marL="0" indent="0" algn="r">
              <a:buFontTx/>
              <a:buNone/>
              <a:defRPr sz="1100" b="1">
                <a:solidFill>
                  <a:schemeClr val="bg2"/>
                </a:solidFill>
              </a:defRPr>
            </a:lvl1pPr>
          </a:lstStyle>
          <a:p>
            <a:pPr lvl="0"/>
            <a:r>
              <a:rPr lang="en-US" sz="1100" dirty="0"/>
              <a:t>READ THE CASE STUDY &gt;&gt;</a:t>
            </a:r>
            <a:endParaRPr lang="en-US" dirty="0"/>
          </a:p>
        </p:txBody>
      </p:sp>
      <p:sp>
        <p:nvSpPr>
          <p:cNvPr id="30" name="Text Placeholder 28">
            <a:extLst>
              <a:ext uri="{FF2B5EF4-FFF2-40B4-BE49-F238E27FC236}">
                <a16:creationId xmlns:a16="http://schemas.microsoft.com/office/drawing/2014/main" id="{11324375-FF8B-40FF-8241-997A048B5F31}"/>
              </a:ext>
            </a:extLst>
          </p:cNvPr>
          <p:cNvSpPr>
            <a:spLocks noGrp="1"/>
          </p:cNvSpPr>
          <p:nvPr>
            <p:ph type="body" sz="quarter" idx="24" hasCustomPrompt="1"/>
          </p:nvPr>
        </p:nvSpPr>
        <p:spPr>
          <a:xfrm>
            <a:off x="6262772" y="6492548"/>
            <a:ext cx="2032222" cy="261938"/>
          </a:xfrm>
          <a:prstGeom prst="rect">
            <a:avLst/>
          </a:prstGeom>
        </p:spPr>
        <p:txBody>
          <a:bodyPr/>
          <a:lstStyle>
            <a:lvl1pPr marL="0" indent="0" algn="r">
              <a:buFontTx/>
              <a:buNone/>
              <a:defRPr sz="1100" b="1">
                <a:solidFill>
                  <a:schemeClr val="bg2"/>
                </a:solidFill>
              </a:defRPr>
            </a:lvl1pPr>
          </a:lstStyle>
          <a:p>
            <a:pPr lvl="0"/>
            <a:r>
              <a:rPr lang="en-US" sz="1100" dirty="0"/>
              <a:t>WATCH THE VIDEO &gt;&gt;</a:t>
            </a:r>
            <a:endParaRPr lang="en-US" dirty="0"/>
          </a:p>
        </p:txBody>
      </p:sp>
      <p:pic>
        <p:nvPicPr>
          <p:cNvPr id="17" name="Picture 16" descr="Logo&#10;&#10;Description automatically generated">
            <a:extLst>
              <a:ext uri="{FF2B5EF4-FFF2-40B4-BE49-F238E27FC236}">
                <a16:creationId xmlns:a16="http://schemas.microsoft.com/office/drawing/2014/main" id="{88FC88D0-753D-4705-AA30-B79836BE4921}"/>
              </a:ext>
            </a:extLst>
          </p:cNvPr>
          <p:cNvPicPr>
            <a:picLocks noChangeAspect="1"/>
          </p:cNvPicPr>
          <p:nvPr userDrawn="1"/>
        </p:nvPicPr>
        <p:blipFill>
          <a:blip r:embed="rId2"/>
          <a:stretch>
            <a:fillRect/>
          </a:stretch>
        </p:blipFill>
        <p:spPr>
          <a:xfrm>
            <a:off x="10737273" y="6361631"/>
            <a:ext cx="1385455" cy="468233"/>
          </a:xfrm>
          <a:prstGeom prst="rect">
            <a:avLst/>
          </a:prstGeom>
        </p:spPr>
      </p:pic>
    </p:spTree>
    <p:extLst>
      <p:ext uri="{BB962C8B-B14F-4D97-AF65-F5344CB8AC3E}">
        <p14:creationId xmlns:p14="http://schemas.microsoft.com/office/powerpoint/2010/main" val="3299412590"/>
      </p:ext>
    </p:extLst>
  </p:cSld>
  <p:clrMapOvr>
    <a:masterClrMapping/>
  </p:clrMapOvr>
  <p:extLst>
    <p:ext uri="{DCECCB84-F9BA-43D5-87BE-67443E8EF086}">
      <p15:sldGuideLst xmlns:p15="http://schemas.microsoft.com/office/powerpoint/2012/main">
        <p15:guide id="1" pos="3840">
          <p15:clr>
            <a:srgbClr val="FBAE40"/>
          </p15:clr>
        </p15:guide>
        <p15:guide id="2" pos="7488">
          <p15:clr>
            <a:srgbClr val="FBAE40"/>
          </p15:clr>
        </p15:guide>
        <p15:guide id="3" pos="19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D (Human Blue NTT DATA)">
    <p:spTree>
      <p:nvGrpSpPr>
        <p:cNvPr id="1" name=""/>
        <p:cNvGrpSpPr/>
        <p:nvPr/>
      </p:nvGrpSpPr>
      <p:grpSpPr>
        <a:xfrm>
          <a:off x="0" y="0"/>
          <a:ext cx="0" cy="0"/>
          <a:chOff x="0" y="0"/>
          <a:chExt cx="0" cy="0"/>
        </a:xfrm>
      </p:grpSpPr>
      <p:pic>
        <p:nvPicPr>
          <p:cNvPr id="16" name="図 21">
            <a:extLst>
              <a:ext uri="{FF2B5EF4-FFF2-40B4-BE49-F238E27FC236}">
                <a16:creationId xmlns:a16="http://schemas.microsoft.com/office/drawing/2014/main" id="{D613633F-7BD8-4411-96EE-EAB1597F464F}"/>
              </a:ext>
            </a:extLst>
          </p:cNvPr>
          <p:cNvPicPr>
            <a:picLocks noChangeAspect="1"/>
          </p:cNvPicPr>
          <p:nvPr userDrawn="1"/>
        </p:nvPicPr>
        <p:blipFill>
          <a:blip r:embed="rId2"/>
          <a:srcRect/>
          <a:stretch/>
        </p:blipFill>
        <p:spPr>
          <a:xfrm>
            <a:off x="4020" y="3160"/>
            <a:ext cx="12183842" cy="4721240"/>
          </a:xfrm>
          <a:prstGeom prst="rect">
            <a:avLst/>
          </a:prstGeom>
        </p:spPr>
      </p:pic>
      <p:sp>
        <p:nvSpPr>
          <p:cNvPr id="17" name="正方形/長方形 16"/>
          <p:cNvSpPr/>
          <p:nvPr userDrawn="1"/>
        </p:nvSpPr>
        <p:spPr>
          <a:xfrm>
            <a:off x="0" y="4724400"/>
            <a:ext cx="12192119" cy="2144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b="0" i="0" dirty="0">
              <a:latin typeface="HGPGothicE" charset="-128"/>
              <a:ea typeface="HGPGothicE" charset="-128"/>
            </a:endParaRPr>
          </a:p>
        </p:txBody>
      </p:sp>
      <p:pic>
        <p:nvPicPr>
          <p:cNvPr id="14" name="図 13">
            <a:extLst>
              <a:ext uri="{FF2B5EF4-FFF2-40B4-BE49-F238E27FC236}">
                <a16:creationId xmlns:a16="http://schemas.microsoft.com/office/drawing/2014/main" id="{C56301A5-B670-D145-90FB-73C1609B8F3D}"/>
              </a:ext>
            </a:extLst>
          </p:cNvPr>
          <p:cNvPicPr>
            <a:picLocks noChangeAspect="1"/>
          </p:cNvPicPr>
          <p:nvPr userDrawn="1"/>
        </p:nvPicPr>
        <p:blipFill>
          <a:blip r:embed="rId3"/>
          <a:stretch>
            <a:fillRect/>
          </a:stretch>
        </p:blipFill>
        <p:spPr>
          <a:xfrm>
            <a:off x="9302144" y="254820"/>
            <a:ext cx="2635200" cy="902800"/>
          </a:xfrm>
          <a:prstGeom prst="rect">
            <a:avLst/>
          </a:prstGeom>
        </p:spPr>
      </p:pic>
      <p:sp>
        <p:nvSpPr>
          <p:cNvPr id="8" name="Text Placeholder 2">
            <a:extLst>
              <a:ext uri="{FF2B5EF4-FFF2-40B4-BE49-F238E27FC236}">
                <a16:creationId xmlns:a16="http://schemas.microsoft.com/office/drawing/2014/main" id="{85FEE76F-2258-4144-9F94-AF2261817D39}"/>
              </a:ext>
            </a:extLst>
          </p:cNvPr>
          <p:cNvSpPr>
            <a:spLocks noGrp="1"/>
          </p:cNvSpPr>
          <p:nvPr>
            <p:ph type="body" idx="17" hasCustomPrompt="1"/>
          </p:nvPr>
        </p:nvSpPr>
        <p:spPr>
          <a:xfrm>
            <a:off x="3575999" y="5839504"/>
            <a:ext cx="7092002" cy="1011600"/>
          </a:xfrm>
          <a:prstGeom prst="rect">
            <a:avLst/>
          </a:prstGeom>
          <a:effectLst/>
        </p:spPr>
        <p:txBody>
          <a:bodyPr rIns="274320" anchor="ctr">
            <a:normAutofit/>
          </a:bodyPr>
          <a:lstStyle>
            <a:lvl1pPr marL="0" marR="0" indent="0" algn="l" defTabSz="609555" rtl="0" eaLnBrk="1" fontAlgn="ctr" latinLnBrk="0" hangingPunct="1">
              <a:lnSpc>
                <a:spcPct val="100000"/>
              </a:lnSpc>
              <a:spcBef>
                <a:spcPts val="0"/>
              </a:spcBef>
              <a:spcAft>
                <a:spcPct val="0"/>
              </a:spcAft>
              <a:buClrTx/>
              <a:buSzTx/>
              <a:buFont typeface="Arial" pitchFamily="34" charset="0"/>
              <a:buNone/>
              <a:tabLst/>
              <a:defRPr sz="1400" b="0" i="0" baseline="0">
                <a:solidFill>
                  <a:srgbClr val="FFFFFF"/>
                </a:solidFill>
                <a:latin typeface="+mn-lt"/>
                <a:ea typeface="HGPGothicE" charset="-128"/>
                <a:cs typeface="HGPGothicE" charset="-128"/>
              </a:defRPr>
            </a:lvl1pPr>
            <a:lvl2pPr marL="609555" indent="0">
              <a:buNone/>
              <a:defRPr sz="1400">
                <a:solidFill>
                  <a:schemeClr val="bg1"/>
                </a:solidFill>
                <a:latin typeface="MS PGothic" charset="-128"/>
                <a:ea typeface="MS PGothic" charset="-128"/>
                <a:cs typeface="MS PGothic" charset="-128"/>
              </a:defRPr>
            </a:lvl2pPr>
            <a:lvl3pPr marL="1219110" indent="0">
              <a:buNone/>
              <a:defRPr sz="1400">
                <a:solidFill>
                  <a:schemeClr val="bg1"/>
                </a:solidFill>
                <a:latin typeface="MS PGothic" charset="-128"/>
                <a:ea typeface="MS PGothic" charset="-128"/>
                <a:cs typeface="MS PGothic" charset="-128"/>
              </a:defRPr>
            </a:lvl3pPr>
            <a:lvl4pPr marL="1828664" indent="0">
              <a:buNone/>
              <a:defRPr sz="1867">
                <a:solidFill>
                  <a:schemeClr val="tx1">
                    <a:tint val="75000"/>
                  </a:schemeClr>
                </a:solidFill>
              </a:defRPr>
            </a:lvl4pPr>
            <a:lvl5pPr marL="2438218" indent="0">
              <a:buNone/>
              <a:defRPr sz="1867">
                <a:solidFill>
                  <a:schemeClr val="tx1">
                    <a:tint val="75000"/>
                  </a:schemeClr>
                </a:solidFill>
              </a:defRPr>
            </a:lvl5pPr>
            <a:lvl6pPr marL="3047772" indent="0">
              <a:buNone/>
              <a:defRPr sz="1867">
                <a:solidFill>
                  <a:schemeClr val="tx1">
                    <a:tint val="75000"/>
                  </a:schemeClr>
                </a:solidFill>
              </a:defRPr>
            </a:lvl6pPr>
            <a:lvl7pPr marL="3657327" indent="0">
              <a:buNone/>
              <a:defRPr sz="1867">
                <a:solidFill>
                  <a:schemeClr val="tx1">
                    <a:tint val="75000"/>
                  </a:schemeClr>
                </a:solidFill>
              </a:defRPr>
            </a:lvl7pPr>
            <a:lvl8pPr marL="4266880" indent="0">
              <a:buNone/>
              <a:defRPr sz="1867">
                <a:solidFill>
                  <a:schemeClr val="tx1">
                    <a:tint val="75000"/>
                  </a:schemeClr>
                </a:solidFill>
              </a:defRPr>
            </a:lvl8pPr>
            <a:lvl9pPr marL="4876435" indent="0">
              <a:buNone/>
              <a:defRPr sz="1867">
                <a:solidFill>
                  <a:schemeClr val="tx1">
                    <a:tint val="75000"/>
                  </a:schemeClr>
                </a:solidFill>
              </a:defRPr>
            </a:lvl9pPr>
          </a:lstStyle>
          <a:p>
            <a:pPr marL="0" marR="0" lvl="0" indent="0" algn="l" defTabSz="609555" rtl="0" eaLnBrk="1" fontAlgn="ctr" latinLnBrk="0" hangingPunct="1">
              <a:lnSpc>
                <a:spcPct val="100000"/>
              </a:lnSpc>
              <a:spcBef>
                <a:spcPts val="0"/>
              </a:spcBef>
              <a:spcAft>
                <a:spcPct val="0"/>
              </a:spcAft>
              <a:buClrTx/>
              <a:buSzTx/>
              <a:buFont typeface="Arial" pitchFamily="34" charset="0"/>
              <a:buNone/>
              <a:tabLst/>
              <a:defRPr/>
            </a:pPr>
            <a:r>
              <a:rPr lang="en-US" altLang="ja-JP" dirty="0"/>
              <a:t>&lt;MM/DD/YYYY&gt;</a:t>
            </a:r>
            <a:br>
              <a:rPr lang="en-US" altLang="ja-JP" dirty="0"/>
            </a:br>
            <a:r>
              <a:rPr lang="en-US" altLang="ja-JP" dirty="0"/>
              <a:t>&lt;NTT DATA, Inc.&gt;</a:t>
            </a:r>
            <a:br>
              <a:rPr lang="en-US" altLang="ja-JP" dirty="0"/>
            </a:br>
            <a:r>
              <a:rPr lang="en-US" altLang="ja-JP" dirty="0"/>
              <a:t>&lt;XXXXXXXXXXXX&gt;</a:t>
            </a:r>
          </a:p>
        </p:txBody>
      </p:sp>
      <p:sp>
        <p:nvSpPr>
          <p:cNvPr id="12" name="タイトル 1">
            <a:extLst>
              <a:ext uri="{FF2B5EF4-FFF2-40B4-BE49-F238E27FC236}">
                <a16:creationId xmlns:a16="http://schemas.microsoft.com/office/drawing/2014/main" id="{2E76A378-9C19-4F49-B868-7D70D581E95C}"/>
              </a:ext>
            </a:extLst>
          </p:cNvPr>
          <p:cNvSpPr>
            <a:spLocks noGrp="1"/>
          </p:cNvSpPr>
          <p:nvPr>
            <p:ph type="title" hasCustomPrompt="1"/>
          </p:nvPr>
        </p:nvSpPr>
        <p:spPr>
          <a:xfrm>
            <a:off x="3575999" y="4770296"/>
            <a:ext cx="7092002" cy="990000"/>
          </a:xfrm>
          <a:prstGeom prst="rect">
            <a:avLst/>
          </a:prstGeom>
          <a:effectLst/>
        </p:spPr>
        <p:txBody>
          <a:bodyPr rIns="274320" anchor="ctr">
            <a:normAutofit/>
          </a:bodyPr>
          <a:lstStyle>
            <a:lvl1pPr>
              <a:defRPr lang="en-US" altLang="ja-JP" sz="2000" spc="0" dirty="0" smtClean="0">
                <a:solidFill>
                  <a:srgbClr val="FFFFFF"/>
                </a:solidFill>
                <a:latin typeface="+mj-lt"/>
              </a:defRPr>
            </a:lvl1pPr>
          </a:lstStyle>
          <a:p>
            <a:pPr marL="0" lvl="0" indent="0" fontAlgn="ctr">
              <a:spcBef>
                <a:spcPts val="0"/>
              </a:spcBef>
              <a:buFont typeface="Arial" pitchFamily="34" charset="0"/>
              <a:buNone/>
            </a:pPr>
            <a:r>
              <a:rPr kumimoji="1" lang="en-US" altLang="ja-JP" dirty="0"/>
              <a:t>[Title]</a:t>
            </a:r>
          </a:p>
        </p:txBody>
      </p:sp>
      <p:sp>
        <p:nvSpPr>
          <p:cNvPr id="2" name="TextBox 1">
            <a:extLst>
              <a:ext uri="{FF2B5EF4-FFF2-40B4-BE49-F238E27FC236}">
                <a16:creationId xmlns:a16="http://schemas.microsoft.com/office/drawing/2014/main" id="{322BA0EB-7D02-4113-A1C3-72AC880B02B2}"/>
              </a:ext>
            </a:extLst>
          </p:cNvPr>
          <p:cNvSpPr txBox="1"/>
          <p:nvPr userDrawn="1"/>
        </p:nvSpPr>
        <p:spPr>
          <a:xfrm>
            <a:off x="9067800" y="6544699"/>
            <a:ext cx="2819400" cy="215444"/>
          </a:xfrm>
          <a:prstGeom prst="rect">
            <a:avLst/>
          </a:prstGeom>
          <a:noFill/>
        </p:spPr>
        <p:txBody>
          <a:bodyPr wrap="square" rtlCol="0">
            <a:spAutoFit/>
          </a:bodyPr>
          <a:lstStyle/>
          <a:p>
            <a:pPr algn="r"/>
            <a:r>
              <a:rPr kumimoji="1" lang="en-US" sz="800" kern="1200" dirty="0">
                <a:solidFill>
                  <a:schemeClr val="bg1"/>
                </a:solidFill>
                <a:latin typeface="+mn-lt"/>
                <a:ea typeface="+mn-ea"/>
                <a:cs typeface="+mn-cs"/>
              </a:rPr>
              <a:t>© 2022 NTT DATA, Inc. All rights reserved.</a:t>
            </a:r>
            <a:endParaRPr lang="en-US" dirty="0"/>
          </a:p>
        </p:txBody>
      </p:sp>
      <p:pic>
        <p:nvPicPr>
          <p:cNvPr id="9" name="図 17">
            <a:extLst>
              <a:ext uri="{FF2B5EF4-FFF2-40B4-BE49-F238E27FC236}">
                <a16:creationId xmlns:a16="http://schemas.microsoft.com/office/drawing/2014/main" id="{8E846098-E9B2-47B1-B500-94687280962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457200"/>
            <a:ext cx="3555998" cy="6400801"/>
          </a:xfrm>
          <a:prstGeom prst="rect">
            <a:avLst/>
          </a:prstGeom>
        </p:spPr>
      </p:pic>
    </p:spTree>
    <p:extLst>
      <p:ext uri="{BB962C8B-B14F-4D97-AF65-F5344CB8AC3E}">
        <p14:creationId xmlns:p14="http://schemas.microsoft.com/office/powerpoint/2010/main" val="1210210613"/>
      </p:ext>
    </p:extLst>
  </p:cSld>
  <p:clrMapOvr>
    <a:masterClrMapping/>
  </p:clrMapOvr>
  <p:extLst>
    <p:ext uri="{DCECCB84-F9BA-43D5-87BE-67443E8EF086}">
      <p15:sldGuideLst xmlns:p15="http://schemas.microsoft.com/office/powerpoint/2012/main">
        <p15:guide id="2" orient="horz" pos="297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genda Slide - BH-H">
    <p:bg>
      <p:bgPr>
        <a:solidFill>
          <a:schemeClr val="bg1"/>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8" name="Content Placeholder 2">
            <a:extLst>
              <a:ext uri="{FF2B5EF4-FFF2-40B4-BE49-F238E27FC236}">
                <a16:creationId xmlns:a16="http://schemas.microsoft.com/office/drawing/2014/main" id="{16E4D8CF-0D05-45F7-8EE6-FF44BB9F9B97}"/>
              </a:ext>
            </a:extLst>
          </p:cNvPr>
          <p:cNvSpPr>
            <a:spLocks noGrp="1"/>
          </p:cNvSpPr>
          <p:nvPr>
            <p:ph idx="1"/>
          </p:nvPr>
        </p:nvSpPr>
        <p:spPr>
          <a:xfrm>
            <a:off x="3352800" y="1371600"/>
            <a:ext cx="8229600" cy="4495800"/>
          </a:xfrm>
          <a:prstGeom prst="rect">
            <a:avLst/>
          </a:prstGeom>
        </p:spPr>
        <p:txBody>
          <a:bodyPr/>
          <a:lstStyle>
            <a:lvl1pPr marL="457200" indent="-457200" algn="l" defTabSz="914400" rtl="0" eaLnBrk="1" latinLnBrk="0" hangingPunct="1">
              <a:lnSpc>
                <a:spcPct val="100000"/>
              </a:lnSpc>
              <a:buClr>
                <a:schemeClr val="bg2"/>
              </a:buClr>
              <a:buSzPct val="100000"/>
              <a:buFont typeface="+mj-lt"/>
              <a:buAutoNum type="arabicPeriod"/>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itle 3">
            <a:extLst>
              <a:ext uri="{FF2B5EF4-FFF2-40B4-BE49-F238E27FC236}">
                <a16:creationId xmlns:a16="http://schemas.microsoft.com/office/drawing/2014/main" id="{0BA10AE1-3D57-4205-BB6A-E3BB463E32A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lvl1pPr>
          </a:lstStyle>
          <a:p>
            <a:r>
              <a:rPr lang="en-US" dirty="0"/>
              <a:t>[Title]</a:t>
            </a:r>
          </a:p>
        </p:txBody>
      </p:sp>
      <p:sp>
        <p:nvSpPr>
          <p:cNvPr id="12" name="Freeform 5">
            <a:extLst>
              <a:ext uri="{FF2B5EF4-FFF2-40B4-BE49-F238E27FC236}">
                <a16:creationId xmlns:a16="http://schemas.microsoft.com/office/drawing/2014/main" id="{6FD1BB08-7F92-4AC5-95F5-578AB569465F}"/>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6785C1"/>
          </a:solidFill>
          <a:ln>
            <a:noFill/>
          </a:ln>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066679191"/>
      </p:ext>
    </p:extLst>
  </p:cSld>
  <p:clrMapOvr>
    <a:masterClrMapping/>
  </p:clrMapOvr>
  <p:extLst>
    <p:ext uri="{DCECCB84-F9BA-43D5-87BE-67443E8EF086}">
      <p15:sldGuideLst xmlns:p15="http://schemas.microsoft.com/office/powerpoint/2012/main">
        <p15:guide id="1" pos="3840" userDrawn="1">
          <p15:clr>
            <a:srgbClr val="FBAE40"/>
          </p15:clr>
        </p15:guide>
        <p15:guide id="2" pos="192" userDrawn="1">
          <p15:clr>
            <a:srgbClr val="FBAE40"/>
          </p15:clr>
        </p15:guide>
        <p15:guide id="3" pos="748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Human Agenda Slide - BH-H">
    <p:bg>
      <p:bgPr>
        <a:solidFill>
          <a:schemeClr val="accent2"/>
        </a:solidFill>
        <a:effectLst/>
      </p:bgPr>
    </p:bg>
    <p:spTree>
      <p:nvGrpSpPr>
        <p:cNvPr id="1" name=""/>
        <p:cNvGrpSpPr/>
        <p:nvPr/>
      </p:nvGrpSpPr>
      <p:grpSpPr>
        <a:xfrm>
          <a:off x="0" y="0"/>
          <a:ext cx="0" cy="0"/>
          <a:chOff x="0" y="0"/>
          <a:chExt cx="0" cy="0"/>
        </a:xfrm>
      </p:grpSpPr>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3113690"/>
            <a:ext cx="2080171" cy="3744310"/>
          </a:xfrm>
          <a:prstGeom prst="rect">
            <a:avLst/>
          </a:prstGeom>
        </p:spPr>
      </p:pic>
      <p:sp>
        <p:nvSpPr>
          <p:cNvPr id="17" name="Content Placeholder 2">
            <a:extLst>
              <a:ext uri="{FF2B5EF4-FFF2-40B4-BE49-F238E27FC236}">
                <a16:creationId xmlns:a16="http://schemas.microsoft.com/office/drawing/2014/main" id="{A97DDC82-36D5-4738-989D-30338EA824B8}"/>
              </a:ext>
            </a:extLst>
          </p:cNvPr>
          <p:cNvSpPr>
            <a:spLocks noGrp="1"/>
          </p:cNvSpPr>
          <p:nvPr>
            <p:ph idx="1"/>
          </p:nvPr>
        </p:nvSpPr>
        <p:spPr>
          <a:xfrm>
            <a:off x="3352800" y="1371600"/>
            <a:ext cx="8153400" cy="4800600"/>
          </a:xfrm>
          <a:prstGeom prst="rect">
            <a:avLst/>
          </a:prstGeom>
        </p:spPr>
        <p:txBody>
          <a:bodyPr/>
          <a:lstStyle>
            <a:lvl1pPr marL="457200" indent="-457200" algn="l" defTabSz="914400" rtl="0" eaLnBrk="1" latinLnBrk="0" hangingPunct="1">
              <a:lnSpc>
                <a:spcPct val="100000"/>
              </a:lnSpc>
              <a:buClr>
                <a:schemeClr val="bg1"/>
              </a:buClr>
              <a:buSzPct val="100000"/>
              <a:buFont typeface="+mj-lt"/>
              <a:buAutoNum type="arabicPeriod"/>
              <a:defRPr lang="en-US" sz="2000" kern="1200" dirty="0" smtClean="0">
                <a:solidFill>
                  <a:schemeClr val="bg1"/>
                </a:solidFill>
                <a:latin typeface="+mn-lt"/>
                <a:ea typeface="+mn-ea"/>
                <a:cs typeface="+mn-cs"/>
              </a:defRPr>
            </a:lvl1pPr>
            <a:lvl2pPr marL="910099" indent="-300543" algn="l" defTabSz="914400" rtl="0" eaLnBrk="1" latinLnBrk="0" hangingPunct="1">
              <a:lnSpc>
                <a:spcPct val="100000"/>
              </a:lnSpc>
              <a:buClr>
                <a:schemeClr val="bg1"/>
              </a:buClr>
              <a:buSzPct val="100000"/>
              <a:buFont typeface="Arial" panose="020B0604020202020204" pitchFamily="34" charset="0"/>
              <a:buChar char="»"/>
              <a:defRPr lang="en-US" sz="2000" kern="1200" dirty="0" smtClean="0">
                <a:solidFill>
                  <a:schemeClr val="bg1"/>
                </a:solidFill>
                <a:latin typeface="+mn-lt"/>
                <a:ea typeface="+mn-ea"/>
                <a:cs typeface="+mn-cs"/>
              </a:defRPr>
            </a:lvl2pPr>
            <a:lvl3pPr algn="l" defTabSz="914400" rtl="0" eaLnBrk="1" latinLnBrk="0" hangingPunct="1">
              <a:lnSpc>
                <a:spcPct val="100000"/>
              </a:lnSpc>
              <a:buClr>
                <a:schemeClr val="bg1"/>
              </a:buClr>
              <a:buSzPct val="100000"/>
              <a:defRPr lang="en-US" sz="2000" kern="1200" dirty="0" smtClean="0">
                <a:solidFill>
                  <a:schemeClr val="bg1"/>
                </a:solidFill>
                <a:latin typeface="+mn-lt"/>
                <a:ea typeface="+mn-ea"/>
                <a:cs typeface="+mn-cs"/>
              </a:defRPr>
            </a:lvl3pPr>
            <a:lvl4pPr marL="2059363" indent="-230701" algn="l" defTabSz="914400" rtl="0" eaLnBrk="1" latinLnBrk="0" hangingPunct="1">
              <a:lnSpc>
                <a:spcPct val="100000"/>
              </a:lnSpc>
              <a:buClr>
                <a:schemeClr val="bg1"/>
              </a:buClr>
              <a:buSzPct val="100000"/>
              <a:buFont typeface="Arial" panose="020B0604020202020204" pitchFamily="34" charset="0"/>
              <a:buChar char="»"/>
              <a:defRPr kumimoji="1" lang="en-US" sz="2000" kern="1200" dirty="0" smtClean="0">
                <a:solidFill>
                  <a:schemeClr val="bg1"/>
                </a:solidFill>
                <a:latin typeface="+mn-lt"/>
                <a:ea typeface="+mn-ea"/>
                <a:cs typeface="+mn-cs"/>
              </a:defRPr>
            </a:lvl4pPr>
            <a:lvl5pPr marL="2666800" indent="-228584" algn="l" defTabSz="914400" rtl="0" eaLnBrk="1" latinLnBrk="0" hangingPunct="1">
              <a:lnSpc>
                <a:spcPct val="100000"/>
              </a:lnSpc>
              <a:buClr>
                <a:schemeClr val="bg1"/>
              </a:buClr>
              <a:buSzPct val="100000"/>
              <a:buFont typeface="Arial" panose="020B0604020202020204" pitchFamily="34" charset="0"/>
              <a:buChar char="•"/>
              <a:defRPr sz="2000" kern="1200" dirty="0">
                <a:solidFill>
                  <a:schemeClr val="bg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2" name="Footer Placeholder 1">
            <a:extLst>
              <a:ext uri="{FF2B5EF4-FFF2-40B4-BE49-F238E27FC236}">
                <a16:creationId xmlns:a16="http://schemas.microsoft.com/office/drawing/2014/main" id="{D12832EA-CDD3-468B-986D-C2A74387AB5D}"/>
              </a:ext>
            </a:extLst>
          </p:cNvPr>
          <p:cNvSpPr>
            <a:spLocks noGrp="1"/>
          </p:cNvSpPr>
          <p:nvPr>
            <p:ph type="ftr" sz="quarter" idx="10"/>
          </p:nvPr>
        </p:nvSpPr>
        <p:spPr>
          <a:xfrm>
            <a:off x="1752600" y="6556248"/>
            <a:ext cx="3017520" cy="182880"/>
          </a:xfrm>
          <a:prstGeom prst="rect">
            <a:avLst/>
          </a:prstGeom>
        </p:spPr>
        <p:txBody>
          <a:bodyPr anchor="ctr"/>
          <a:lstStyle>
            <a:lvl1pPr>
              <a:defRPr sz="800">
                <a:solidFill>
                  <a:schemeClr val="bg1"/>
                </a:solidFill>
              </a:defRPr>
            </a:lvl1pPr>
          </a:lstStyle>
          <a:p>
            <a:pPr defTabSz="609555"/>
            <a:r>
              <a:rPr lang="en-US" dirty="0"/>
              <a:t>© 2022 NTT DATA, Inc. All rights reserved.</a:t>
            </a:r>
          </a:p>
        </p:txBody>
      </p:sp>
      <p:sp>
        <p:nvSpPr>
          <p:cNvPr id="3" name="Slide Number Placeholder 2">
            <a:extLst>
              <a:ext uri="{FF2B5EF4-FFF2-40B4-BE49-F238E27FC236}">
                <a16:creationId xmlns:a16="http://schemas.microsoft.com/office/drawing/2014/main" id="{094DD751-D7CE-4A02-94D3-1F2D41366F01}"/>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bg1"/>
                </a:solidFill>
              </a:defRPr>
            </a:lvl1pPr>
          </a:lstStyle>
          <a:p>
            <a:pPr algn="ctr"/>
            <a:fld id="{92EA2340-BE12-4138-BE15-7C339B03EB4B}" type="slidenum">
              <a:rPr lang="en-US" smtClean="0"/>
              <a:pPr algn="ctr"/>
              <a:t>‹#›</a:t>
            </a:fld>
            <a:endParaRPr lang="en-US"/>
          </a:p>
        </p:txBody>
      </p:sp>
      <p:sp>
        <p:nvSpPr>
          <p:cNvPr id="10" name="Title 3">
            <a:extLst>
              <a:ext uri="{FF2B5EF4-FFF2-40B4-BE49-F238E27FC236}">
                <a16:creationId xmlns:a16="http://schemas.microsoft.com/office/drawing/2014/main" id="{1084B5D6-E13F-49DD-9723-965CD01789C5}"/>
              </a:ext>
            </a:extLst>
          </p:cNvPr>
          <p:cNvSpPr>
            <a:spLocks noGrp="1"/>
          </p:cNvSpPr>
          <p:nvPr>
            <p:ph type="title" hasCustomPrompt="1"/>
          </p:nvPr>
        </p:nvSpPr>
        <p:spPr>
          <a:xfrm>
            <a:off x="304800" y="381000"/>
            <a:ext cx="11582400" cy="811284"/>
          </a:xfrm>
          <a:prstGeom prst="rect">
            <a:avLst/>
          </a:prstGeom>
        </p:spPr>
        <p:txBody>
          <a:bodyPr lIns="0" tIns="0" rIns="0" bIns="0" anchor="t" anchorCtr="0">
            <a:noAutofit/>
          </a:bodyPr>
          <a:lstStyle>
            <a:lvl1pPr marL="0" indent="0">
              <a:defRPr lang="en-US" dirty="0">
                <a:solidFill>
                  <a:schemeClr val="bg1"/>
                </a:solidFill>
              </a:defRPr>
            </a:lvl1pPr>
          </a:lstStyle>
          <a:p>
            <a:r>
              <a:rPr lang="en-US" dirty="0"/>
              <a:t>[Title]</a:t>
            </a:r>
          </a:p>
        </p:txBody>
      </p:sp>
      <p:sp>
        <p:nvSpPr>
          <p:cNvPr id="8" name="Freeform 5">
            <a:extLst>
              <a:ext uri="{FF2B5EF4-FFF2-40B4-BE49-F238E27FC236}">
                <a16:creationId xmlns:a16="http://schemas.microsoft.com/office/drawing/2014/main" id="{FC4CCBF6-B1C3-46CC-A9D2-020E4383864E}"/>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878554598"/>
      </p:ext>
    </p:extLst>
  </p:cSld>
  <p:clrMapOvr>
    <a:masterClrMapping/>
  </p:clrMapOvr>
  <p:extLst>
    <p:ext uri="{DCECCB84-F9BA-43D5-87BE-67443E8EF086}">
      <p15:sldGuideLst xmlns:p15="http://schemas.microsoft.com/office/powerpoint/2012/main">
        <p15:guide id="1" pos="3840" userDrawn="1">
          <p15:clr>
            <a:srgbClr val="FBAE40"/>
          </p15:clr>
        </p15:guide>
        <p15:guide id="2" pos="192" userDrawn="1">
          <p15:clr>
            <a:srgbClr val="FBAE40"/>
          </p15:clr>
        </p15:guide>
        <p15:guide id="3" pos="748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s - BH-H">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09FEE01-6D38-4AFF-8E39-8403A0C9ED3A}"/>
              </a:ext>
            </a:extLst>
          </p:cNvPr>
          <p:cNvSpPr>
            <a:spLocks noGrp="1"/>
          </p:cNvSpPr>
          <p:nvPr>
            <p:ph idx="1"/>
          </p:nvPr>
        </p:nvSpPr>
        <p:spPr>
          <a:xfrm>
            <a:off x="304800" y="1447800"/>
            <a:ext cx="11582400" cy="477012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 name="Footer Placeholder 1">
            <a:extLst>
              <a:ext uri="{FF2B5EF4-FFF2-40B4-BE49-F238E27FC236}">
                <a16:creationId xmlns:a16="http://schemas.microsoft.com/office/drawing/2014/main" id="{50BA91AD-94D7-45DB-9DC0-AA0B54CD690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3" name="Slide Number Placeholder 2">
            <a:extLst>
              <a:ext uri="{FF2B5EF4-FFF2-40B4-BE49-F238E27FC236}">
                <a16:creationId xmlns:a16="http://schemas.microsoft.com/office/drawing/2014/main" id="{D2875DB9-62CF-4691-983F-E0B1CA6CEBD8}"/>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7" name="Title 3">
            <a:extLst>
              <a:ext uri="{FF2B5EF4-FFF2-40B4-BE49-F238E27FC236}">
                <a16:creationId xmlns:a16="http://schemas.microsoft.com/office/drawing/2014/main" id="{C2FECC32-09FA-4F0A-99B9-53FF86115D02}"/>
              </a:ext>
            </a:extLst>
          </p:cNvPr>
          <p:cNvSpPr>
            <a:spLocks noGrp="1"/>
          </p:cNvSpPr>
          <p:nvPr>
            <p:ph type="title" hasCustomPrompt="1"/>
          </p:nvPr>
        </p:nvSpPr>
        <p:spPr>
          <a:xfrm>
            <a:off x="304800" y="640080"/>
            <a:ext cx="11582400" cy="552204"/>
          </a:xfrm>
          <a:prstGeom prst="rect">
            <a:avLst/>
          </a:prstGeom>
        </p:spPr>
        <p:txBody>
          <a:bodyPr lIns="0" tIns="0" rIns="0" bIns="0" anchor="t" anchorCtr="0">
            <a:noAutofit/>
          </a:bodyPr>
          <a:lstStyle>
            <a:lvl1pPr marL="0" indent="0">
              <a:defRPr lang="en-US" dirty="0"/>
            </a:lvl1pPr>
          </a:lstStyle>
          <a:p>
            <a:r>
              <a:rPr lang="en-US" dirty="0"/>
              <a:t>[Title]</a:t>
            </a:r>
          </a:p>
        </p:txBody>
      </p:sp>
    </p:spTree>
    <p:extLst>
      <p:ext uri="{BB962C8B-B14F-4D97-AF65-F5344CB8AC3E}">
        <p14:creationId xmlns:p14="http://schemas.microsoft.com/office/powerpoint/2010/main" val="2714189940"/>
      </p:ext>
    </p:extLst>
  </p:cSld>
  <p:clrMapOvr>
    <a:masterClrMapping/>
  </p:clrMapOvr>
  <p:extLst>
    <p:ext uri="{DCECCB84-F9BA-43D5-87BE-67443E8EF086}">
      <p15:sldGuideLst xmlns:p15="http://schemas.microsoft.com/office/powerpoint/2012/main">
        <p15:guide id="1" orient="horz" pos="912">
          <p15:clr>
            <a:srgbClr val="FBAE40"/>
          </p15:clr>
        </p15:guide>
        <p15:guide id="2" pos="3840" userDrawn="1">
          <p15:clr>
            <a:srgbClr val="FBAE40"/>
          </p15:clr>
        </p15:guide>
        <p15:guide id="3" pos="192" userDrawn="1">
          <p15:clr>
            <a:srgbClr val="FBAE40"/>
          </p15:clr>
        </p15:guide>
        <p15:guide id="4" pos="7488" userDrawn="1">
          <p15:clr>
            <a:srgbClr val="FBAE40"/>
          </p15:clr>
        </p15:guide>
        <p15:guide id="5" orient="horz" pos="28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2 Column - BH-H">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9D32AD7-4EC4-4336-8E66-DAF3CD63E129}"/>
              </a:ext>
            </a:extLst>
          </p:cNvPr>
          <p:cNvCxnSpPr>
            <a:cxnSpLocks/>
          </p:cNvCxnSpPr>
          <p:nvPr userDrawn="1"/>
        </p:nvCxnSpPr>
        <p:spPr>
          <a:xfrm>
            <a:off x="6094413"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Content Placeholder 2">
            <a:extLst>
              <a:ext uri="{FF2B5EF4-FFF2-40B4-BE49-F238E27FC236}">
                <a16:creationId xmlns:a16="http://schemas.microsoft.com/office/drawing/2014/main" id="{9A3F0FF2-9D07-4173-8901-D515EA8C808F}"/>
              </a:ext>
            </a:extLst>
          </p:cNvPr>
          <p:cNvSpPr>
            <a:spLocks noGrp="1"/>
          </p:cNvSpPr>
          <p:nvPr>
            <p:ph idx="1"/>
          </p:nvPr>
        </p:nvSpPr>
        <p:spPr>
          <a:xfrm>
            <a:off x="457201" y="1447800"/>
            <a:ext cx="5410200"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Content Placeholder 2">
            <a:extLst>
              <a:ext uri="{FF2B5EF4-FFF2-40B4-BE49-F238E27FC236}">
                <a16:creationId xmlns:a16="http://schemas.microsoft.com/office/drawing/2014/main" id="{A5085B24-6983-47FE-AA4D-FD610A3D3BE7}"/>
              </a:ext>
            </a:extLst>
          </p:cNvPr>
          <p:cNvSpPr>
            <a:spLocks noGrp="1"/>
          </p:cNvSpPr>
          <p:nvPr>
            <p:ph idx="11"/>
          </p:nvPr>
        </p:nvSpPr>
        <p:spPr>
          <a:xfrm>
            <a:off x="6321426" y="1447800"/>
            <a:ext cx="5413362" cy="4953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itle 3">
            <a:extLst>
              <a:ext uri="{FF2B5EF4-FFF2-40B4-BE49-F238E27FC236}">
                <a16:creationId xmlns:a16="http://schemas.microsoft.com/office/drawing/2014/main" id="{5135ECDE-9650-420F-B887-80D8299F5C67}"/>
              </a:ext>
            </a:extLst>
          </p:cNvPr>
          <p:cNvSpPr>
            <a:spLocks noGrp="1"/>
          </p:cNvSpPr>
          <p:nvPr>
            <p:ph type="title" hasCustomPrompt="1"/>
          </p:nvPr>
        </p:nvSpPr>
        <p:spPr>
          <a:xfrm>
            <a:off x="304800" y="640080"/>
            <a:ext cx="11582399" cy="552204"/>
          </a:xfrm>
          <a:prstGeom prst="rect">
            <a:avLst/>
          </a:prstGeom>
        </p:spPr>
        <p:txBody>
          <a:bodyPr lIns="0" tIns="0" rIns="0" bIns="0" anchor="t" anchorCtr="0"/>
          <a:lstStyle>
            <a:lvl1pPr marL="0" indent="0">
              <a:defRPr lang="en-US" dirty="0"/>
            </a:lvl1pPr>
          </a:lstStyle>
          <a:p>
            <a:r>
              <a:rPr lang="en-US" dirty="0"/>
              <a:t>[Title]</a:t>
            </a:r>
          </a:p>
        </p:txBody>
      </p:sp>
      <p:sp>
        <p:nvSpPr>
          <p:cNvPr id="8" name="Footer Placeholder 1">
            <a:extLst>
              <a:ext uri="{FF2B5EF4-FFF2-40B4-BE49-F238E27FC236}">
                <a16:creationId xmlns:a16="http://schemas.microsoft.com/office/drawing/2014/main" id="{C28CFF88-D122-4C72-90AF-98AEC7B19CF9}"/>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9" name="Slide Number Placeholder 2">
            <a:extLst>
              <a:ext uri="{FF2B5EF4-FFF2-40B4-BE49-F238E27FC236}">
                <a16:creationId xmlns:a16="http://schemas.microsoft.com/office/drawing/2014/main" id="{A4634491-90BC-4AE1-BB5A-332230E4AAF1}"/>
              </a:ext>
            </a:extLst>
          </p:cNvPr>
          <p:cNvSpPr>
            <a:spLocks noGrp="1"/>
          </p:cNvSpPr>
          <p:nvPr>
            <p:ph type="sldNum" sz="quarter" idx="12"/>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1219228633"/>
      </p:ext>
    </p:extLst>
  </p:cSld>
  <p:clrMapOvr>
    <a:masterClrMapping/>
  </p:clrMapOvr>
  <p:extLst>
    <p:ext uri="{DCECCB84-F9BA-43D5-87BE-67443E8EF086}">
      <p15:sldGuideLst xmlns:p15="http://schemas.microsoft.com/office/powerpoint/2012/main">
        <p15:guide id="1" orient="horz" pos="912" userDrawn="1">
          <p15:clr>
            <a:srgbClr val="FBAE40"/>
          </p15:clr>
        </p15:guide>
        <p15:guide id="2" pos="3840" userDrawn="1">
          <p15:clr>
            <a:srgbClr val="FBAE40"/>
          </p15:clr>
        </p15:guide>
        <p15:guide id="3" pos="192" userDrawn="1">
          <p15:clr>
            <a:srgbClr val="FBAE40"/>
          </p15:clr>
        </p15:guide>
        <p15:guide id="4" pos="748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3 Column - BH-H">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5A4AC4E7-4E1D-4EEA-B383-BA8B1F15F772}"/>
              </a:ext>
            </a:extLst>
          </p:cNvPr>
          <p:cNvSpPr>
            <a:spLocks noGrp="1"/>
          </p:cNvSpPr>
          <p:nvPr>
            <p:ph idx="1"/>
          </p:nvPr>
        </p:nvSpPr>
        <p:spPr>
          <a:xfrm>
            <a:off x="457199"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cxnSp>
        <p:nvCxnSpPr>
          <p:cNvPr id="10" name="Straight Connector 9">
            <a:extLst>
              <a:ext uri="{FF2B5EF4-FFF2-40B4-BE49-F238E27FC236}">
                <a16:creationId xmlns:a16="http://schemas.microsoft.com/office/drawing/2014/main" id="{153D318D-5BC0-4FD7-84F6-570AAD7A014D}"/>
              </a:ext>
            </a:extLst>
          </p:cNvPr>
          <p:cNvCxnSpPr>
            <a:cxnSpLocks/>
          </p:cNvCxnSpPr>
          <p:nvPr userDrawn="1"/>
        </p:nvCxnSpPr>
        <p:spPr>
          <a:xfrm>
            <a:off x="4184986"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9893623-AAB5-4C02-BC15-F45AA3A235AA}"/>
              </a:ext>
            </a:extLst>
          </p:cNvPr>
          <p:cNvCxnSpPr>
            <a:cxnSpLocks/>
          </p:cNvCxnSpPr>
          <p:nvPr userDrawn="1"/>
        </p:nvCxnSpPr>
        <p:spPr>
          <a:xfrm>
            <a:off x="8007007" y="1447800"/>
            <a:ext cx="0" cy="495300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5400000" scaled="1"/>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Title 3">
            <a:extLst>
              <a:ext uri="{FF2B5EF4-FFF2-40B4-BE49-F238E27FC236}">
                <a16:creationId xmlns:a16="http://schemas.microsoft.com/office/drawing/2014/main" id="{767CBE20-A9B1-4A35-83D8-A73BEBC38B23}"/>
              </a:ext>
            </a:extLst>
          </p:cNvPr>
          <p:cNvSpPr>
            <a:spLocks noGrp="1"/>
          </p:cNvSpPr>
          <p:nvPr>
            <p:ph type="title" hasCustomPrompt="1"/>
          </p:nvPr>
        </p:nvSpPr>
        <p:spPr>
          <a:xfrm>
            <a:off x="304800" y="640080"/>
            <a:ext cx="11582393" cy="552204"/>
          </a:xfrm>
          <a:prstGeom prst="rect">
            <a:avLst/>
          </a:prstGeom>
        </p:spPr>
        <p:txBody>
          <a:bodyPr lIns="0" tIns="0" rIns="0" bIns="0" anchor="t" anchorCtr="0"/>
          <a:lstStyle>
            <a:lvl1pPr marL="0" indent="0">
              <a:defRPr lang="en-US" dirty="0"/>
            </a:lvl1pPr>
          </a:lstStyle>
          <a:p>
            <a:r>
              <a:rPr lang="en-US" dirty="0"/>
              <a:t>[Title]</a:t>
            </a:r>
          </a:p>
        </p:txBody>
      </p:sp>
      <p:sp>
        <p:nvSpPr>
          <p:cNvPr id="14" name="Footer Placeholder 1">
            <a:extLst>
              <a:ext uri="{FF2B5EF4-FFF2-40B4-BE49-F238E27FC236}">
                <a16:creationId xmlns:a16="http://schemas.microsoft.com/office/drawing/2014/main" id="{53B5A437-9046-4D9A-B9A8-6545E19F54E3}"/>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15" name="Slide Number Placeholder 2">
            <a:extLst>
              <a:ext uri="{FF2B5EF4-FFF2-40B4-BE49-F238E27FC236}">
                <a16:creationId xmlns:a16="http://schemas.microsoft.com/office/drawing/2014/main" id="{B101C1CC-2FB9-44F0-AA12-C9ED76564408}"/>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
        <p:nvSpPr>
          <p:cNvPr id="17" name="Content Placeholder 2">
            <a:extLst>
              <a:ext uri="{FF2B5EF4-FFF2-40B4-BE49-F238E27FC236}">
                <a16:creationId xmlns:a16="http://schemas.microsoft.com/office/drawing/2014/main" id="{5D0EF105-BA09-4670-B8E9-4C9C082BED03}"/>
              </a:ext>
            </a:extLst>
          </p:cNvPr>
          <p:cNvSpPr>
            <a:spLocks noGrp="1"/>
          </p:cNvSpPr>
          <p:nvPr>
            <p:ph idx="14"/>
          </p:nvPr>
        </p:nvSpPr>
        <p:spPr>
          <a:xfrm>
            <a:off x="4279220"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8" name="Content Placeholder 2">
            <a:extLst>
              <a:ext uri="{FF2B5EF4-FFF2-40B4-BE49-F238E27FC236}">
                <a16:creationId xmlns:a16="http://schemas.microsoft.com/office/drawing/2014/main" id="{8C807397-FCCB-47FB-AD0D-F4EF80200F39}"/>
              </a:ext>
            </a:extLst>
          </p:cNvPr>
          <p:cNvSpPr>
            <a:spLocks noGrp="1"/>
          </p:cNvSpPr>
          <p:nvPr>
            <p:ph idx="15"/>
          </p:nvPr>
        </p:nvSpPr>
        <p:spPr>
          <a:xfrm>
            <a:off x="8101242" y="1447800"/>
            <a:ext cx="3633553" cy="4953000"/>
          </a:xfrm>
          <a:prstGeom prst="rect">
            <a:avLst/>
          </a:prstGeom>
        </p:spPr>
        <p:txBody>
          <a:bodyPr lIns="0" rIns="0"/>
          <a:lstStyle>
            <a:lvl1pPr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1pPr>
            <a:lvl2pPr marL="628650" indent="-185738" algn="l" defTabSz="671513"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marL="914400" indent="-171450" algn="l" defTabSz="914400" rtl="0" eaLnBrk="1" latinLnBrk="0" hangingPunct="1">
              <a:lnSpc>
                <a:spcPct val="100000"/>
              </a:lnSpc>
              <a:buClr>
                <a:schemeClr val="bg2"/>
              </a:buClr>
              <a:buSzPct val="100000"/>
              <a:defRPr lang="en-US" sz="1600" kern="1200" dirty="0" smtClean="0">
                <a:solidFill>
                  <a:schemeClr val="tx1"/>
                </a:solidFill>
                <a:latin typeface="+mn-lt"/>
                <a:ea typeface="+mn-ea"/>
                <a:cs typeface="+mn-cs"/>
              </a:defRPr>
            </a:lvl3pPr>
            <a:lvl4pPr marL="1257300" indent="-228600" algn="l" defTabSz="914400" rtl="0" eaLnBrk="1" latinLnBrk="0" hangingPunct="1">
              <a:lnSpc>
                <a:spcPct val="100000"/>
              </a:lnSpc>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485900" indent="-228600" algn="l" defTabSz="914400" rtl="0" eaLnBrk="1" latinLnBrk="0" hangingPunct="1">
              <a:lnSpc>
                <a:spcPct val="100000"/>
              </a:lnSpc>
              <a:buClr>
                <a:schemeClr val="bg2"/>
              </a:buClr>
              <a:buSzPct val="100000"/>
              <a:buFont typeface="Arial" panose="020B0604020202020204" pitchFamily="34" charset="0"/>
              <a:buChar char="•"/>
              <a:defRPr sz="16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Tree>
    <p:extLst>
      <p:ext uri="{BB962C8B-B14F-4D97-AF65-F5344CB8AC3E}">
        <p14:creationId xmlns:p14="http://schemas.microsoft.com/office/powerpoint/2010/main" val="68827591"/>
      </p:ext>
    </p:extLst>
  </p:cSld>
  <p:clrMapOvr>
    <a:masterClrMapping/>
  </p:clrMapOvr>
  <p:extLst>
    <p:ext uri="{DCECCB84-F9BA-43D5-87BE-67443E8EF086}">
      <p15:sldGuideLst xmlns:p15="http://schemas.microsoft.com/office/powerpoint/2012/main">
        <p15:guide id="1" orient="horz" pos="912">
          <p15:clr>
            <a:srgbClr val="FBAE40"/>
          </p15:clr>
        </p15:guide>
        <p15:guide id="2" pos="3840" userDrawn="1">
          <p15:clr>
            <a:srgbClr val="FBAE40"/>
          </p15:clr>
        </p15:guide>
        <p15:guide id="3" pos="7488" userDrawn="1">
          <p15:clr>
            <a:srgbClr val="FBAE40"/>
          </p15:clr>
        </p15:guide>
        <p15:guide id="4" pos="19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3 Horiz Column - BH-H">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D1B004D-3DA5-4FB1-86C3-AEE8370F2FDB}"/>
              </a:ext>
            </a:extLst>
          </p:cNvPr>
          <p:cNvCxnSpPr>
            <a:cxnSpLocks/>
          </p:cNvCxnSpPr>
          <p:nvPr userDrawn="1"/>
        </p:nvCxnSpPr>
        <p:spPr>
          <a:xfrm>
            <a:off x="446181" y="2955131"/>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C906EE-1306-469E-9B3A-03111095D817}"/>
              </a:ext>
            </a:extLst>
          </p:cNvPr>
          <p:cNvCxnSpPr>
            <a:cxnSpLocks/>
          </p:cNvCxnSpPr>
          <p:nvPr userDrawn="1"/>
        </p:nvCxnSpPr>
        <p:spPr>
          <a:xfrm>
            <a:off x="446181" y="4591845"/>
            <a:ext cx="11282172" cy="0"/>
          </a:xfrm>
          <a:prstGeom prst="line">
            <a:avLst/>
          </a:prstGeom>
          <a:ln w="12700">
            <a:gradFill>
              <a:gsLst>
                <a:gs pos="0">
                  <a:schemeClr val="accent1">
                    <a:lumMod val="5000"/>
                    <a:lumOff val="95000"/>
                  </a:schemeClr>
                </a:gs>
                <a:gs pos="54000">
                  <a:schemeClr val="accent2"/>
                </a:gs>
                <a:gs pos="100000">
                  <a:schemeClr val="accent1">
                    <a:lumMod val="30000"/>
                    <a:lumOff val="70000"/>
                  </a:schemeClr>
                </a:gs>
              </a:gsLst>
              <a:lin ang="0" scaled="0"/>
            </a:gradFill>
            <a:prstDash val="dash"/>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6" name="Content Placeholder 2">
            <a:extLst>
              <a:ext uri="{FF2B5EF4-FFF2-40B4-BE49-F238E27FC236}">
                <a16:creationId xmlns:a16="http://schemas.microsoft.com/office/drawing/2014/main" id="{8B054C7E-EC6C-4C07-AE9B-BE8CF5827384}"/>
              </a:ext>
            </a:extLst>
          </p:cNvPr>
          <p:cNvSpPr>
            <a:spLocks noGrp="1"/>
          </p:cNvSpPr>
          <p:nvPr>
            <p:ph sz="half" idx="1"/>
          </p:nvPr>
        </p:nvSpPr>
        <p:spPr>
          <a:xfrm>
            <a:off x="457200" y="1447800"/>
            <a:ext cx="11277600" cy="1377948"/>
          </a:xfrm>
          <a:prstGeom prst="rect">
            <a:avLst/>
          </a:prstGeom>
        </p:spPr>
        <p:txBody>
          <a:bodyPr lIns="0" rIns="0" anchor="ctr"/>
          <a:lstStyle>
            <a:lvl1pPr marL="225425" indent="-225425"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p:txBody>
      </p:sp>
      <p:sp>
        <p:nvSpPr>
          <p:cNvPr id="22" name="Content Placeholder 2">
            <a:extLst>
              <a:ext uri="{FF2B5EF4-FFF2-40B4-BE49-F238E27FC236}">
                <a16:creationId xmlns:a16="http://schemas.microsoft.com/office/drawing/2014/main" id="{AE00503B-625A-40D6-A09F-268AABD4BA0D}"/>
              </a:ext>
            </a:extLst>
          </p:cNvPr>
          <p:cNvSpPr>
            <a:spLocks noGrp="1"/>
          </p:cNvSpPr>
          <p:nvPr>
            <p:ph sz="half" idx="10"/>
          </p:nvPr>
        </p:nvSpPr>
        <p:spPr>
          <a:xfrm>
            <a:off x="469743" y="3084514"/>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23" name="Content Placeholder 2">
            <a:extLst>
              <a:ext uri="{FF2B5EF4-FFF2-40B4-BE49-F238E27FC236}">
                <a16:creationId xmlns:a16="http://schemas.microsoft.com/office/drawing/2014/main" id="{62085E28-D41A-4AB4-A103-F6E2760E09CD}"/>
              </a:ext>
            </a:extLst>
          </p:cNvPr>
          <p:cNvSpPr>
            <a:spLocks noGrp="1"/>
          </p:cNvSpPr>
          <p:nvPr>
            <p:ph sz="half" idx="11"/>
          </p:nvPr>
        </p:nvSpPr>
        <p:spPr>
          <a:xfrm>
            <a:off x="457200" y="4721227"/>
            <a:ext cx="11277600" cy="1377948"/>
          </a:xfrm>
          <a:prstGeom prst="rect">
            <a:avLst/>
          </a:prstGeom>
        </p:spPr>
        <p:txBody>
          <a:bodyPr lIns="0" rIns="0" anchor="ctr"/>
          <a:lstStyle>
            <a:lvl1pPr algn="l" defTabSz="914400" rtl="0" eaLnBrk="1" latinLnBrk="0" hangingPunct="1">
              <a:lnSpc>
                <a:spcPct val="90000"/>
              </a:lnSpc>
              <a:spcBef>
                <a:spcPts val="1000"/>
              </a:spcBef>
              <a:buClr>
                <a:schemeClr val="bg2"/>
              </a:buClr>
              <a:buSzPct val="100000"/>
              <a:defRPr lang="en-US" sz="1600" kern="1200" dirty="0" smtClean="0">
                <a:solidFill>
                  <a:schemeClr val="tx1"/>
                </a:solidFill>
                <a:latin typeface="+mn-lt"/>
                <a:ea typeface="+mn-ea"/>
                <a:cs typeface="+mn-cs"/>
              </a:defRPr>
            </a:lvl1pPr>
            <a:lvl2pPr marL="910099" indent="-300543" algn="l" defTabSz="914400" rtl="0" eaLnBrk="1" latinLnBrk="0" hangingPunct="1">
              <a:lnSpc>
                <a:spcPct val="90000"/>
              </a:lnSpc>
              <a:spcBef>
                <a:spcPts val="800"/>
              </a:spcBef>
              <a:buClr>
                <a:schemeClr val="bg2"/>
              </a:buClr>
              <a:buSzPct val="100000"/>
              <a:buFont typeface="Arial" panose="020B0604020202020204" pitchFamily="34" charset="0"/>
              <a:buChar char="»"/>
              <a:defRPr lang="en-US" sz="1600" kern="1200" dirty="0" smtClean="0">
                <a:solidFill>
                  <a:schemeClr val="tx1"/>
                </a:solidFill>
                <a:latin typeface="+mn-lt"/>
                <a:ea typeface="+mn-ea"/>
                <a:cs typeface="+mn-cs"/>
              </a:defRPr>
            </a:lvl2pPr>
            <a:lvl3pPr algn="l" defTabSz="914400" rtl="0" eaLnBrk="1" latinLnBrk="0" hangingPunct="1">
              <a:lnSpc>
                <a:spcPct val="90000"/>
              </a:lnSpc>
              <a:buClr>
                <a:schemeClr val="bg2"/>
              </a:buClr>
              <a:buSzPct val="100000"/>
              <a:defRPr lang="en-US" sz="1600" kern="1200" dirty="0" smtClean="0">
                <a:solidFill>
                  <a:schemeClr val="tx1"/>
                </a:solidFill>
                <a:latin typeface="+mn-lt"/>
                <a:ea typeface="+mn-ea"/>
                <a:cs typeface="+mn-cs"/>
              </a:defRPr>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2" name="Title 3">
            <a:extLst>
              <a:ext uri="{FF2B5EF4-FFF2-40B4-BE49-F238E27FC236}">
                <a16:creationId xmlns:a16="http://schemas.microsoft.com/office/drawing/2014/main" id="{DD620418-EEB2-4760-B008-A8F072EDD22B}"/>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10" name="Footer Placeholder 1">
            <a:extLst>
              <a:ext uri="{FF2B5EF4-FFF2-40B4-BE49-F238E27FC236}">
                <a16:creationId xmlns:a16="http://schemas.microsoft.com/office/drawing/2014/main" id="{39B2C728-A5A1-4484-A619-4E9E480843EA}"/>
              </a:ext>
            </a:extLst>
          </p:cNvPr>
          <p:cNvSpPr>
            <a:spLocks noGrp="1"/>
          </p:cNvSpPr>
          <p:nvPr>
            <p:ph type="ftr" sz="quarter" idx="12"/>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11" name="Slide Number Placeholder 2">
            <a:extLst>
              <a:ext uri="{FF2B5EF4-FFF2-40B4-BE49-F238E27FC236}">
                <a16:creationId xmlns:a16="http://schemas.microsoft.com/office/drawing/2014/main" id="{EB014FE1-F0E6-4EE1-923A-906D66CBAB52}"/>
              </a:ext>
            </a:extLst>
          </p:cNvPr>
          <p:cNvSpPr>
            <a:spLocks noGrp="1"/>
          </p:cNvSpPr>
          <p:nvPr>
            <p:ph type="sldNum" sz="quarter" idx="13"/>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2615687550"/>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guide id="4" orient="horz" pos="912" userDrawn="1">
          <p15:clr>
            <a:srgbClr val="FBAE40"/>
          </p15:clr>
        </p15:guide>
        <p15:guide id="5" orient="horz"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w/Subtitle and Contents - BH-H">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5C3BFEB-E3E2-40B7-A253-8DF9A4ADA8FA}"/>
              </a:ext>
            </a:extLst>
          </p:cNvPr>
          <p:cNvSpPr>
            <a:spLocks noGrp="1"/>
          </p:cNvSpPr>
          <p:nvPr>
            <p:ph type="body" sz="quarter" idx="12" hasCustomPrompt="1"/>
          </p:nvPr>
        </p:nvSpPr>
        <p:spPr>
          <a:xfrm>
            <a:off x="304800" y="1347732"/>
            <a:ext cx="11582400" cy="404868"/>
          </a:xfrm>
          <a:prstGeom prst="rect">
            <a:avLst/>
          </a:prstGeom>
        </p:spPr>
        <p:txBody>
          <a:bodyPr lIns="0" rIns="0" anchor="t" anchorCtr="0"/>
          <a:lstStyle>
            <a:lvl1pPr marL="0" indent="0">
              <a:spcBef>
                <a:spcPts val="0"/>
              </a:spcBef>
              <a:buNone/>
              <a:defRPr sz="2000"/>
            </a:lvl1pPr>
          </a:lstStyle>
          <a:p>
            <a:pPr lvl="0"/>
            <a:r>
              <a:rPr lang="en-US" dirty="0"/>
              <a:t>[Subtitle]</a:t>
            </a:r>
          </a:p>
        </p:txBody>
      </p:sp>
      <p:sp>
        <p:nvSpPr>
          <p:cNvPr id="6" name="Content Placeholder 2">
            <a:extLst>
              <a:ext uri="{FF2B5EF4-FFF2-40B4-BE49-F238E27FC236}">
                <a16:creationId xmlns:a16="http://schemas.microsoft.com/office/drawing/2014/main" id="{0162BD97-CE5D-4353-8684-0E76CAC1F56F}"/>
              </a:ext>
            </a:extLst>
          </p:cNvPr>
          <p:cNvSpPr>
            <a:spLocks noGrp="1"/>
          </p:cNvSpPr>
          <p:nvPr>
            <p:ph idx="1"/>
          </p:nvPr>
        </p:nvSpPr>
        <p:spPr>
          <a:xfrm>
            <a:off x="304800" y="1828800"/>
            <a:ext cx="11582400" cy="4572000"/>
          </a:xfrm>
          <a:prstGeom prst="rect">
            <a:avLst/>
          </a:prstGeom>
        </p:spPr>
        <p:txBody>
          <a:bodyPr lIns="0" rIns="0"/>
          <a:lstStyle>
            <a:lvl1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1pPr>
            <a:lvl2pPr marL="910099" indent="-300543" algn="l" defTabSz="914400" rtl="0" eaLnBrk="1" latinLnBrk="0" hangingPunct="1">
              <a:lnSpc>
                <a:spcPct val="100000"/>
              </a:lnSpc>
              <a:buClr>
                <a:schemeClr val="bg2"/>
              </a:buClr>
              <a:buSzPct val="100000"/>
              <a:buFont typeface="Arial" panose="020B0604020202020204" pitchFamily="34" charset="0"/>
              <a:buChar char="»"/>
              <a:defRPr lang="en-US" sz="2000" kern="1200" dirty="0" smtClean="0">
                <a:solidFill>
                  <a:schemeClr val="tx1"/>
                </a:solidFill>
                <a:latin typeface="+mn-lt"/>
                <a:ea typeface="+mn-ea"/>
                <a:cs typeface="+mn-cs"/>
              </a:defRPr>
            </a:lvl2pPr>
            <a:lvl3pPr algn="l" defTabSz="914400" rtl="0" eaLnBrk="1" latinLnBrk="0" hangingPunct="1">
              <a:lnSpc>
                <a:spcPct val="100000"/>
              </a:lnSpc>
              <a:buClr>
                <a:schemeClr val="bg2"/>
              </a:buClr>
              <a:buSzPct val="100000"/>
              <a:defRPr lang="en-US" sz="2000" kern="1200" dirty="0" smtClean="0">
                <a:solidFill>
                  <a:schemeClr val="tx1"/>
                </a:solidFill>
                <a:latin typeface="+mn-lt"/>
                <a:ea typeface="+mn-ea"/>
                <a:cs typeface="+mn-cs"/>
              </a:defRPr>
            </a:lvl3pPr>
            <a:lvl4pPr marL="2059363" indent="-230701" algn="l" defTabSz="914400" rtl="0" eaLnBrk="1" latinLnBrk="0" hangingPunct="1">
              <a:lnSpc>
                <a:spcPct val="100000"/>
              </a:lnSpc>
              <a:buClr>
                <a:schemeClr val="bg2"/>
              </a:buClr>
              <a:buSzPct val="100000"/>
              <a:buFont typeface="Arial" panose="020B0604020202020204" pitchFamily="34" charset="0"/>
              <a:buChar char="»"/>
              <a:defRPr kumimoji="1" lang="en-US" sz="2000" kern="1200" dirty="0" smtClean="0">
                <a:solidFill>
                  <a:schemeClr val="tx1"/>
                </a:solidFill>
                <a:latin typeface="+mn-lt"/>
                <a:ea typeface="+mn-ea"/>
                <a:cs typeface="+mn-cs"/>
              </a:defRPr>
            </a:lvl4pPr>
            <a:lvl5pPr marL="2666800" indent="-228584" algn="l" defTabSz="914400" rtl="0" eaLnBrk="1" latinLnBrk="0" hangingPunct="1">
              <a:lnSpc>
                <a:spcPct val="100000"/>
              </a:lnSpc>
              <a:buClr>
                <a:schemeClr val="bg2"/>
              </a:buClr>
              <a:buSzPct val="100000"/>
              <a:buFont typeface="Arial" panose="020B0604020202020204" pitchFamily="34" charset="0"/>
              <a:buChar char="•"/>
              <a:defRPr sz="2000" kern="1200" dirty="0">
                <a:solidFill>
                  <a:schemeClr val="tx1"/>
                </a:solidFill>
                <a:latin typeface="+mn-lt"/>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0" name="Title 3">
            <a:extLst>
              <a:ext uri="{FF2B5EF4-FFF2-40B4-BE49-F238E27FC236}">
                <a16:creationId xmlns:a16="http://schemas.microsoft.com/office/drawing/2014/main" id="{76293CAC-E1C7-430F-9B47-1D1372474C26}"/>
              </a:ext>
            </a:extLst>
          </p:cNvPr>
          <p:cNvSpPr>
            <a:spLocks noGrp="1"/>
          </p:cNvSpPr>
          <p:nvPr>
            <p:ph type="title" hasCustomPrompt="1"/>
          </p:nvPr>
        </p:nvSpPr>
        <p:spPr>
          <a:xfrm>
            <a:off x="304800" y="640080"/>
            <a:ext cx="11582400" cy="552204"/>
          </a:xfrm>
          <a:prstGeom prst="rect">
            <a:avLst/>
          </a:prstGeom>
        </p:spPr>
        <p:txBody>
          <a:bodyPr lIns="0" tIns="0" rIns="0" bIns="0" anchor="t" anchorCtr="0"/>
          <a:lstStyle>
            <a:lvl1pPr marL="0" indent="0">
              <a:defRPr lang="en-US" dirty="0"/>
            </a:lvl1pPr>
          </a:lstStyle>
          <a:p>
            <a:r>
              <a:rPr lang="en-US" dirty="0"/>
              <a:t>[Title]</a:t>
            </a:r>
          </a:p>
        </p:txBody>
      </p:sp>
      <p:sp>
        <p:nvSpPr>
          <p:cNvPr id="7" name="Footer Placeholder 1">
            <a:extLst>
              <a:ext uri="{FF2B5EF4-FFF2-40B4-BE49-F238E27FC236}">
                <a16:creationId xmlns:a16="http://schemas.microsoft.com/office/drawing/2014/main" id="{9DBFC91C-8CCE-4BFA-A2DB-040D53241C3D}"/>
              </a:ext>
            </a:extLst>
          </p:cNvPr>
          <p:cNvSpPr>
            <a:spLocks noGrp="1"/>
          </p:cNvSpPr>
          <p:nvPr>
            <p:ph type="ftr" sz="quarter" idx="10"/>
          </p:nvPr>
        </p:nvSpPr>
        <p:spPr>
          <a:xfrm>
            <a:off x="228600" y="6556248"/>
            <a:ext cx="2194560" cy="182880"/>
          </a:xfrm>
          <a:prstGeom prst="rect">
            <a:avLst/>
          </a:prstGeom>
        </p:spPr>
        <p:txBody>
          <a:bodyPr anchor="ctr"/>
          <a:lstStyle>
            <a:lvl1pPr>
              <a:defRPr sz="800">
                <a:solidFill>
                  <a:schemeClr val="accent2"/>
                </a:solidFill>
              </a:defRPr>
            </a:lvl1pPr>
          </a:lstStyle>
          <a:p>
            <a:pPr defTabSz="609555"/>
            <a:r>
              <a:rPr lang="en-US" dirty="0"/>
              <a:t>© 2022 NTT DATA, Inc. All rights reserved.</a:t>
            </a:r>
          </a:p>
        </p:txBody>
      </p:sp>
      <p:sp>
        <p:nvSpPr>
          <p:cNvPr id="8" name="Slide Number Placeholder 2">
            <a:extLst>
              <a:ext uri="{FF2B5EF4-FFF2-40B4-BE49-F238E27FC236}">
                <a16:creationId xmlns:a16="http://schemas.microsoft.com/office/drawing/2014/main" id="{92BDF944-3173-46A4-AE85-8B2DF233C29F}"/>
              </a:ext>
            </a:extLst>
          </p:cNvPr>
          <p:cNvSpPr>
            <a:spLocks noGrp="1"/>
          </p:cNvSpPr>
          <p:nvPr>
            <p:ph type="sldNum" sz="quarter" idx="11"/>
          </p:nvPr>
        </p:nvSpPr>
        <p:spPr>
          <a:xfrm>
            <a:off x="5762244" y="6556248"/>
            <a:ext cx="667512" cy="182880"/>
          </a:xfrm>
          <a:prstGeom prst="rect">
            <a:avLst/>
          </a:prstGeom>
        </p:spPr>
        <p:txBody>
          <a:bodyPr anchor="ctr"/>
          <a:lstStyle>
            <a:lvl1pPr>
              <a:defRPr sz="800">
                <a:solidFill>
                  <a:schemeClr val="accent2"/>
                </a:solidFill>
              </a:defRPr>
            </a:lvl1pPr>
          </a:lstStyle>
          <a:p>
            <a:pPr algn="ctr"/>
            <a:fld id="{92EA2340-BE12-4138-BE15-7C339B03EB4B}" type="slidenum">
              <a:rPr lang="en-US" smtClean="0"/>
              <a:pPr algn="ctr"/>
              <a:t>‹#›</a:t>
            </a:fld>
            <a:endParaRPr lang="en-US"/>
          </a:p>
        </p:txBody>
      </p:sp>
    </p:spTree>
    <p:extLst>
      <p:ext uri="{BB962C8B-B14F-4D97-AF65-F5344CB8AC3E}">
        <p14:creationId xmlns:p14="http://schemas.microsoft.com/office/powerpoint/2010/main" val="514882168"/>
      </p:ext>
    </p:extLst>
  </p:cSld>
  <p:clrMapOvr>
    <a:masterClrMapping/>
  </p:clrMapOvr>
  <p:extLst>
    <p:ext uri="{DCECCB84-F9BA-43D5-87BE-67443E8EF086}">
      <p15:sldGuideLst xmlns:p15="http://schemas.microsoft.com/office/powerpoint/2012/main">
        <p15:guide id="1" pos="3840" userDrawn="1">
          <p15:clr>
            <a:srgbClr val="FBAE40"/>
          </p15:clr>
        </p15:guide>
        <p15:guide id="2" pos="7488" userDrawn="1">
          <p15:clr>
            <a:srgbClr val="FBAE40"/>
          </p15:clr>
        </p15:guide>
        <p15:guide id="3" pos="192"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6400800"/>
            <a:ext cx="12192000" cy="45812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dirty="0">
              <a:solidFill>
                <a:schemeClr val="tx1"/>
              </a:solidFill>
              <a:latin typeface="HGPGothicE" charset="-128"/>
              <a:ea typeface="HGPGothicE" charset="-128"/>
            </a:endParaRPr>
          </a:p>
        </p:txBody>
      </p:sp>
      <p:pic>
        <p:nvPicPr>
          <p:cNvPr id="20" name="図 1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5581651"/>
            <a:ext cx="709083" cy="1276350"/>
          </a:xfrm>
          <a:prstGeom prst="rect">
            <a:avLst/>
          </a:prstGeom>
        </p:spPr>
      </p:pic>
      <p:sp>
        <p:nvSpPr>
          <p:cNvPr id="16" name="Footer Placeholder 1">
            <a:extLst>
              <a:ext uri="{FF2B5EF4-FFF2-40B4-BE49-F238E27FC236}">
                <a16:creationId xmlns:a16="http://schemas.microsoft.com/office/drawing/2014/main" id="{F1B08FBC-0754-4A22-9FF6-E1EB2B13AEEE}"/>
              </a:ext>
            </a:extLst>
          </p:cNvPr>
          <p:cNvSpPr>
            <a:spLocks noGrp="1"/>
          </p:cNvSpPr>
          <p:nvPr>
            <p:ph type="ftr" sz="quarter" idx="3"/>
          </p:nvPr>
        </p:nvSpPr>
        <p:spPr>
          <a:xfrm>
            <a:off x="609600" y="6556248"/>
            <a:ext cx="2194560" cy="182880"/>
          </a:xfrm>
          <a:prstGeom prst="rect">
            <a:avLst/>
          </a:prstGeom>
        </p:spPr>
        <p:txBody>
          <a:bodyPr anchor="ctr"/>
          <a:lstStyle>
            <a:lvl1pPr>
              <a:defRPr sz="800">
                <a:solidFill>
                  <a:schemeClr val="bg1"/>
                </a:solidFill>
              </a:defRPr>
            </a:lvl1pPr>
          </a:lstStyle>
          <a:p>
            <a:pPr defTabSz="609555"/>
            <a:r>
              <a:rPr lang="en-US" dirty="0"/>
              <a:t>© 2022 NTT DATA, Inc. All rights reserved.</a:t>
            </a:r>
          </a:p>
        </p:txBody>
      </p:sp>
      <p:sp>
        <p:nvSpPr>
          <p:cNvPr id="17" name="Slide Number Placeholder 2">
            <a:extLst>
              <a:ext uri="{FF2B5EF4-FFF2-40B4-BE49-F238E27FC236}">
                <a16:creationId xmlns:a16="http://schemas.microsoft.com/office/drawing/2014/main" id="{5F5690AF-F9D3-41D0-AF84-4591497DC2CB}"/>
              </a:ext>
            </a:extLst>
          </p:cNvPr>
          <p:cNvSpPr>
            <a:spLocks noGrp="1"/>
          </p:cNvSpPr>
          <p:nvPr>
            <p:ph type="sldNum" sz="quarter" idx="4"/>
          </p:nvPr>
        </p:nvSpPr>
        <p:spPr>
          <a:xfrm>
            <a:off x="5762244" y="6556248"/>
            <a:ext cx="667512" cy="182880"/>
          </a:xfrm>
          <a:prstGeom prst="rect">
            <a:avLst/>
          </a:prstGeom>
        </p:spPr>
        <p:txBody>
          <a:bodyPr anchor="ctr"/>
          <a:lstStyle>
            <a:lvl1pPr algn="ctr">
              <a:defRPr sz="800">
                <a:solidFill>
                  <a:schemeClr val="bg1"/>
                </a:solidFill>
              </a:defRPr>
            </a:lvl1pPr>
          </a:lstStyle>
          <a:p>
            <a:fld id="{92EA2340-BE12-4138-BE15-7C339B03EB4B}" type="slidenum">
              <a:rPr lang="en-US" smtClean="0"/>
              <a:pPr/>
              <a:t>‹#›</a:t>
            </a:fld>
            <a:endParaRPr lang="en-US"/>
          </a:p>
        </p:txBody>
      </p:sp>
      <p:sp>
        <p:nvSpPr>
          <p:cNvPr id="12" name="Freeform 5">
            <a:extLst>
              <a:ext uri="{FF2B5EF4-FFF2-40B4-BE49-F238E27FC236}">
                <a16:creationId xmlns:a16="http://schemas.microsoft.com/office/drawing/2014/main" id="{D743AACC-E6A3-4545-99FC-8515D810C3F5}"/>
              </a:ext>
            </a:extLst>
          </p:cNvPr>
          <p:cNvSpPr>
            <a:spLocks noEditPoints="1"/>
          </p:cNvSpPr>
          <p:nvPr userDrawn="1"/>
        </p:nvSpPr>
        <p:spPr bwMode="auto">
          <a:xfrm>
            <a:off x="10853738" y="6554313"/>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404687312"/>
      </p:ext>
    </p:extLst>
  </p:cSld>
  <p:clrMap bg1="lt1" tx1="dk1" bg2="lt2" tx2="dk2" accent1="accent1" accent2="accent2" accent3="accent3" accent4="accent4" accent5="accent5" accent6="accent6" hlink="hlink" folHlink="folHlink"/>
  <p:sldLayoutIdLst>
    <p:sldLayoutId id="2147483705" r:id="rId1"/>
    <p:sldLayoutId id="2147483701" r:id="rId2"/>
  </p:sldLayoutIdLst>
  <p:hf hdr="0" dt="0"/>
  <p:txStyles>
    <p:titleStyle>
      <a:lvl1pPr algn="l" defTabSz="609555" rtl="0" eaLnBrk="1" fontAlgn="base" hangingPunct="1">
        <a:spcBef>
          <a:spcPct val="0"/>
        </a:spcBef>
        <a:spcAft>
          <a:spcPct val="0"/>
        </a:spcAft>
        <a:defRPr kumimoji="1" sz="2400" b="0" i="0" kern="1200" spc="200" baseline="0">
          <a:solidFill>
            <a:srgbClr val="404040"/>
          </a:solidFill>
          <a:latin typeface="HGPGothicE" charset="-128"/>
          <a:ea typeface="HGPGothicE" charset="-128"/>
          <a:cs typeface="HGPGothicE" charset="-128"/>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7" name="Rectangle 17"/>
          <p:cNvSpPr/>
          <p:nvPr/>
        </p:nvSpPr>
        <p:spPr>
          <a:xfrm>
            <a:off x="0" y="0"/>
            <a:ext cx="12192000" cy="4572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2400" b="0" i="0" dirty="0">
              <a:solidFill>
                <a:schemeClr val="tx1"/>
              </a:solidFill>
              <a:latin typeface="HGPGothicE" charset="-128"/>
              <a:ea typeface="HGPGothicE" charset="-128"/>
            </a:endParaRPr>
          </a:p>
        </p:txBody>
      </p:sp>
      <p:sp>
        <p:nvSpPr>
          <p:cNvPr id="5" name="Slide Number Placeholder 2">
            <a:extLst>
              <a:ext uri="{FF2B5EF4-FFF2-40B4-BE49-F238E27FC236}">
                <a16:creationId xmlns:a16="http://schemas.microsoft.com/office/drawing/2014/main" id="{4DEE24DF-B91C-4576-BFF5-B02A5E213494}"/>
              </a:ext>
            </a:extLst>
          </p:cNvPr>
          <p:cNvSpPr>
            <a:spLocks noGrp="1"/>
          </p:cNvSpPr>
          <p:nvPr>
            <p:ph type="sldNum" sz="quarter" idx="4"/>
          </p:nvPr>
        </p:nvSpPr>
        <p:spPr>
          <a:xfrm>
            <a:off x="5762244" y="6556248"/>
            <a:ext cx="667512" cy="182880"/>
          </a:xfrm>
          <a:prstGeom prst="rect">
            <a:avLst/>
          </a:prstGeom>
        </p:spPr>
        <p:txBody>
          <a:bodyPr anchor="ctr"/>
          <a:lstStyle>
            <a:lvl1pPr algn="ctr">
              <a:defRPr sz="800">
                <a:solidFill>
                  <a:schemeClr val="accent2"/>
                </a:solidFill>
              </a:defRPr>
            </a:lvl1pPr>
          </a:lstStyle>
          <a:p>
            <a:fld id="{92EA2340-BE12-4138-BE15-7C339B03EB4B}" type="slidenum">
              <a:rPr lang="en-US" smtClean="0"/>
              <a:pPr/>
              <a:t>‹#›</a:t>
            </a:fld>
            <a:endParaRPr lang="en-US"/>
          </a:p>
        </p:txBody>
      </p:sp>
      <p:sp>
        <p:nvSpPr>
          <p:cNvPr id="8" name="Freeform 5">
            <a:extLst>
              <a:ext uri="{FF2B5EF4-FFF2-40B4-BE49-F238E27FC236}">
                <a16:creationId xmlns:a16="http://schemas.microsoft.com/office/drawing/2014/main" id="{8065F47C-01F7-42CF-BA47-6ACD89130B1B}"/>
              </a:ext>
            </a:extLst>
          </p:cNvPr>
          <p:cNvSpPr>
            <a:spLocks noEditPoints="1"/>
          </p:cNvSpPr>
          <p:nvPr userDrawn="1"/>
        </p:nvSpPr>
        <p:spPr bwMode="auto">
          <a:xfrm>
            <a:off x="10853738" y="152956"/>
            <a:ext cx="1021556" cy="151287"/>
          </a:xfrm>
          <a:custGeom>
            <a:avLst/>
            <a:gdLst>
              <a:gd name="T0" fmla="*/ 375 w 1361"/>
              <a:gd name="T1" fmla="*/ 43 h 199"/>
              <a:gd name="T2" fmla="*/ 313 w 1361"/>
              <a:gd name="T3" fmla="*/ 196 h 199"/>
              <a:gd name="T4" fmla="*/ 269 w 1361"/>
              <a:gd name="T5" fmla="*/ 43 h 199"/>
              <a:gd name="T6" fmla="*/ 207 w 1361"/>
              <a:gd name="T7" fmla="*/ 2 h 199"/>
              <a:gd name="T8" fmla="*/ 995 w 1361"/>
              <a:gd name="T9" fmla="*/ 69 h 199"/>
              <a:gd name="T10" fmla="*/ 864 w 1361"/>
              <a:gd name="T11" fmla="*/ 196 h 199"/>
              <a:gd name="T12" fmla="*/ 811 w 1361"/>
              <a:gd name="T13" fmla="*/ 132 h 199"/>
              <a:gd name="T14" fmla="*/ 951 w 1361"/>
              <a:gd name="T15" fmla="*/ 76 h 199"/>
              <a:gd name="T16" fmla="*/ 929 w 1361"/>
              <a:gd name="T17" fmla="*/ 44 h 199"/>
              <a:gd name="T18" fmla="*/ 821 w 1361"/>
              <a:gd name="T19" fmla="*/ 2 h 199"/>
              <a:gd name="T20" fmla="*/ 995 w 1361"/>
              <a:gd name="T21" fmla="*/ 69 h 199"/>
              <a:gd name="T22" fmla="*/ 951 w 1361"/>
              <a:gd name="T23" fmla="*/ 115 h 199"/>
              <a:gd name="T24" fmla="*/ 854 w 1361"/>
              <a:gd name="T25" fmla="*/ 135 h 199"/>
              <a:gd name="T26" fmla="*/ 951 w 1361"/>
              <a:gd name="T27" fmla="*/ 155 h 199"/>
              <a:gd name="T28" fmla="*/ 1361 w 1361"/>
              <a:gd name="T29" fmla="*/ 196 h 199"/>
              <a:gd name="T30" fmla="*/ 1177 w 1361"/>
              <a:gd name="T31" fmla="*/ 141 h 199"/>
              <a:gd name="T32" fmla="*/ 1228 w 1361"/>
              <a:gd name="T33" fmla="*/ 76 h 199"/>
              <a:gd name="T34" fmla="*/ 1317 w 1361"/>
              <a:gd name="T35" fmla="*/ 69 h 199"/>
              <a:gd name="T36" fmla="*/ 1187 w 1361"/>
              <a:gd name="T37" fmla="*/ 44 h 199"/>
              <a:gd name="T38" fmla="*/ 1298 w 1361"/>
              <a:gd name="T39" fmla="*/ 2 h 199"/>
              <a:gd name="T40" fmla="*/ 1317 w 1361"/>
              <a:gd name="T41" fmla="*/ 155 h 199"/>
              <a:gd name="T42" fmla="*/ 1234 w 1361"/>
              <a:gd name="T43" fmla="*/ 115 h 199"/>
              <a:gd name="T44" fmla="*/ 1234 w 1361"/>
              <a:gd name="T45" fmla="*/ 155 h 199"/>
              <a:gd name="T46" fmla="*/ 389 w 1361"/>
              <a:gd name="T47" fmla="*/ 2 h 199"/>
              <a:gd name="T48" fmla="*/ 452 w 1361"/>
              <a:gd name="T49" fmla="*/ 43 h 199"/>
              <a:gd name="T50" fmla="*/ 496 w 1361"/>
              <a:gd name="T51" fmla="*/ 196 h 199"/>
              <a:gd name="T52" fmla="*/ 558 w 1361"/>
              <a:gd name="T53" fmla="*/ 43 h 199"/>
              <a:gd name="T54" fmla="*/ 389 w 1361"/>
              <a:gd name="T55" fmla="*/ 2 h 199"/>
              <a:gd name="T56" fmla="*/ 1004 w 1361"/>
              <a:gd name="T57" fmla="*/ 43 h 199"/>
              <a:gd name="T58" fmla="*/ 1066 w 1361"/>
              <a:gd name="T59" fmla="*/ 196 h 199"/>
              <a:gd name="T60" fmla="*/ 1110 w 1361"/>
              <a:gd name="T61" fmla="*/ 43 h 199"/>
              <a:gd name="T62" fmla="*/ 1173 w 1361"/>
              <a:gd name="T63" fmla="*/ 2 h 199"/>
              <a:gd name="T64" fmla="*/ 732 w 1361"/>
              <a:gd name="T65" fmla="*/ 196 h 199"/>
              <a:gd name="T66" fmla="*/ 612 w 1361"/>
              <a:gd name="T67" fmla="*/ 2 h 199"/>
              <a:gd name="T68" fmla="*/ 794 w 1361"/>
              <a:gd name="T69" fmla="*/ 70 h 199"/>
              <a:gd name="T70" fmla="*/ 732 w 1361"/>
              <a:gd name="T71" fmla="*/ 196 h 199"/>
              <a:gd name="T72" fmla="*/ 727 w 1361"/>
              <a:gd name="T73" fmla="*/ 44 h 199"/>
              <a:gd name="T74" fmla="*/ 656 w 1361"/>
              <a:gd name="T75" fmla="*/ 155 h 199"/>
              <a:gd name="T76" fmla="*/ 749 w 1361"/>
              <a:gd name="T77" fmla="*/ 129 h 199"/>
              <a:gd name="T78" fmla="*/ 145 w 1361"/>
              <a:gd name="T79" fmla="*/ 150 h 199"/>
              <a:gd name="T80" fmla="*/ 40 w 1361"/>
              <a:gd name="T81" fmla="*/ 0 h 199"/>
              <a:gd name="T82" fmla="*/ 0 w 1361"/>
              <a:gd name="T83" fmla="*/ 197 h 199"/>
              <a:gd name="T84" fmla="*/ 44 w 1361"/>
              <a:gd name="T85" fmla="*/ 76 h 199"/>
              <a:gd name="T86" fmla="*/ 44 w 1361"/>
              <a:gd name="T87" fmla="*/ 47 h 199"/>
              <a:gd name="T88" fmla="*/ 115 w 1361"/>
              <a:gd name="T89" fmla="*/ 177 h 199"/>
              <a:gd name="T90" fmla="*/ 192 w 1361"/>
              <a:gd name="T91" fmla="*/ 147 h 199"/>
              <a:gd name="T92" fmla="*/ 148 w 1361"/>
              <a:gd name="T93" fmla="*/ 2 h 199"/>
              <a:gd name="T94" fmla="*/ 149 w 1361"/>
              <a:gd name="T95" fmla="*/ 148 h 199"/>
              <a:gd name="T96" fmla="*/ 145 w 1361"/>
              <a:gd name="T97" fmla="*/ 15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61" h="199">
                <a:moveTo>
                  <a:pt x="375" y="2"/>
                </a:moveTo>
                <a:cubicBezTo>
                  <a:pt x="375" y="43"/>
                  <a:pt x="375" y="43"/>
                  <a:pt x="375" y="43"/>
                </a:cubicBezTo>
                <a:cubicBezTo>
                  <a:pt x="375" y="43"/>
                  <a:pt x="318" y="43"/>
                  <a:pt x="313" y="43"/>
                </a:cubicBezTo>
                <a:cubicBezTo>
                  <a:pt x="313" y="48"/>
                  <a:pt x="313" y="196"/>
                  <a:pt x="313" y="196"/>
                </a:cubicBezTo>
                <a:cubicBezTo>
                  <a:pt x="269" y="196"/>
                  <a:pt x="269" y="196"/>
                  <a:pt x="269" y="196"/>
                </a:cubicBezTo>
                <a:cubicBezTo>
                  <a:pt x="269" y="196"/>
                  <a:pt x="269" y="48"/>
                  <a:pt x="269" y="43"/>
                </a:cubicBezTo>
                <a:cubicBezTo>
                  <a:pt x="265" y="43"/>
                  <a:pt x="207" y="43"/>
                  <a:pt x="207" y="43"/>
                </a:cubicBezTo>
                <a:cubicBezTo>
                  <a:pt x="207" y="2"/>
                  <a:pt x="207" y="2"/>
                  <a:pt x="207" y="2"/>
                </a:cubicBezTo>
                <a:lnTo>
                  <a:pt x="375" y="2"/>
                </a:lnTo>
                <a:close/>
                <a:moveTo>
                  <a:pt x="995" y="69"/>
                </a:moveTo>
                <a:cubicBezTo>
                  <a:pt x="995" y="196"/>
                  <a:pt x="995" y="196"/>
                  <a:pt x="995" y="196"/>
                </a:cubicBezTo>
                <a:cubicBezTo>
                  <a:pt x="864" y="196"/>
                  <a:pt x="864" y="196"/>
                  <a:pt x="864" y="196"/>
                </a:cubicBezTo>
                <a:cubicBezTo>
                  <a:pt x="828" y="196"/>
                  <a:pt x="811" y="181"/>
                  <a:pt x="811" y="141"/>
                </a:cubicBezTo>
                <a:cubicBezTo>
                  <a:pt x="811" y="132"/>
                  <a:pt x="811" y="132"/>
                  <a:pt x="811" y="132"/>
                </a:cubicBezTo>
                <a:cubicBezTo>
                  <a:pt x="811" y="93"/>
                  <a:pt x="828" y="76"/>
                  <a:pt x="862" y="76"/>
                </a:cubicBezTo>
                <a:cubicBezTo>
                  <a:pt x="862" y="76"/>
                  <a:pt x="947" y="76"/>
                  <a:pt x="951" y="76"/>
                </a:cubicBezTo>
                <a:cubicBezTo>
                  <a:pt x="951" y="75"/>
                  <a:pt x="951" y="69"/>
                  <a:pt x="951" y="69"/>
                </a:cubicBezTo>
                <a:cubicBezTo>
                  <a:pt x="951" y="51"/>
                  <a:pt x="945" y="44"/>
                  <a:pt x="929" y="44"/>
                </a:cubicBezTo>
                <a:cubicBezTo>
                  <a:pt x="821" y="44"/>
                  <a:pt x="821" y="44"/>
                  <a:pt x="821" y="44"/>
                </a:cubicBezTo>
                <a:cubicBezTo>
                  <a:pt x="821" y="2"/>
                  <a:pt x="821" y="2"/>
                  <a:pt x="821" y="2"/>
                </a:cubicBezTo>
                <a:cubicBezTo>
                  <a:pt x="932" y="2"/>
                  <a:pt x="932" y="2"/>
                  <a:pt x="932" y="2"/>
                </a:cubicBezTo>
                <a:cubicBezTo>
                  <a:pt x="979" y="2"/>
                  <a:pt x="995" y="20"/>
                  <a:pt x="995" y="69"/>
                </a:cubicBezTo>
                <a:close/>
                <a:moveTo>
                  <a:pt x="951" y="155"/>
                </a:moveTo>
                <a:cubicBezTo>
                  <a:pt x="951" y="115"/>
                  <a:pt x="951" y="115"/>
                  <a:pt x="951" y="115"/>
                </a:cubicBezTo>
                <a:cubicBezTo>
                  <a:pt x="947" y="115"/>
                  <a:pt x="868" y="115"/>
                  <a:pt x="868" y="115"/>
                </a:cubicBezTo>
                <a:cubicBezTo>
                  <a:pt x="862" y="115"/>
                  <a:pt x="854" y="118"/>
                  <a:pt x="854" y="135"/>
                </a:cubicBezTo>
                <a:cubicBezTo>
                  <a:pt x="854" y="152"/>
                  <a:pt x="862" y="155"/>
                  <a:pt x="868" y="155"/>
                </a:cubicBezTo>
                <a:cubicBezTo>
                  <a:pt x="868" y="155"/>
                  <a:pt x="947" y="155"/>
                  <a:pt x="951" y="155"/>
                </a:cubicBezTo>
                <a:close/>
                <a:moveTo>
                  <a:pt x="1361" y="69"/>
                </a:moveTo>
                <a:cubicBezTo>
                  <a:pt x="1361" y="196"/>
                  <a:pt x="1361" y="196"/>
                  <a:pt x="1361" y="196"/>
                </a:cubicBezTo>
                <a:cubicBezTo>
                  <a:pt x="1230" y="196"/>
                  <a:pt x="1230" y="196"/>
                  <a:pt x="1230" y="196"/>
                </a:cubicBezTo>
                <a:cubicBezTo>
                  <a:pt x="1194" y="196"/>
                  <a:pt x="1177" y="181"/>
                  <a:pt x="1177" y="141"/>
                </a:cubicBezTo>
                <a:cubicBezTo>
                  <a:pt x="1177" y="132"/>
                  <a:pt x="1177" y="132"/>
                  <a:pt x="1177" y="132"/>
                </a:cubicBezTo>
                <a:cubicBezTo>
                  <a:pt x="1177" y="93"/>
                  <a:pt x="1194" y="76"/>
                  <a:pt x="1228" y="76"/>
                </a:cubicBezTo>
                <a:cubicBezTo>
                  <a:pt x="1228" y="76"/>
                  <a:pt x="1313" y="76"/>
                  <a:pt x="1317" y="76"/>
                </a:cubicBezTo>
                <a:cubicBezTo>
                  <a:pt x="1317" y="75"/>
                  <a:pt x="1317" y="69"/>
                  <a:pt x="1317" y="69"/>
                </a:cubicBezTo>
                <a:cubicBezTo>
                  <a:pt x="1317" y="51"/>
                  <a:pt x="1311" y="44"/>
                  <a:pt x="1295" y="44"/>
                </a:cubicBezTo>
                <a:cubicBezTo>
                  <a:pt x="1187" y="44"/>
                  <a:pt x="1187" y="44"/>
                  <a:pt x="1187" y="44"/>
                </a:cubicBezTo>
                <a:cubicBezTo>
                  <a:pt x="1187" y="2"/>
                  <a:pt x="1187" y="2"/>
                  <a:pt x="1187" y="2"/>
                </a:cubicBezTo>
                <a:cubicBezTo>
                  <a:pt x="1298" y="2"/>
                  <a:pt x="1298" y="2"/>
                  <a:pt x="1298" y="2"/>
                </a:cubicBezTo>
                <a:cubicBezTo>
                  <a:pt x="1345" y="2"/>
                  <a:pt x="1361" y="20"/>
                  <a:pt x="1361" y="69"/>
                </a:cubicBezTo>
                <a:close/>
                <a:moveTo>
                  <a:pt x="1317" y="155"/>
                </a:moveTo>
                <a:cubicBezTo>
                  <a:pt x="1317" y="115"/>
                  <a:pt x="1317" y="115"/>
                  <a:pt x="1317" y="115"/>
                </a:cubicBezTo>
                <a:cubicBezTo>
                  <a:pt x="1313" y="115"/>
                  <a:pt x="1234" y="115"/>
                  <a:pt x="1234" y="115"/>
                </a:cubicBezTo>
                <a:cubicBezTo>
                  <a:pt x="1228" y="115"/>
                  <a:pt x="1220" y="118"/>
                  <a:pt x="1220" y="135"/>
                </a:cubicBezTo>
                <a:cubicBezTo>
                  <a:pt x="1220" y="152"/>
                  <a:pt x="1228" y="155"/>
                  <a:pt x="1234" y="155"/>
                </a:cubicBezTo>
                <a:cubicBezTo>
                  <a:pt x="1234" y="155"/>
                  <a:pt x="1313" y="155"/>
                  <a:pt x="1317" y="155"/>
                </a:cubicBezTo>
                <a:close/>
                <a:moveTo>
                  <a:pt x="389" y="2"/>
                </a:moveTo>
                <a:cubicBezTo>
                  <a:pt x="389" y="43"/>
                  <a:pt x="389" y="43"/>
                  <a:pt x="389" y="43"/>
                </a:cubicBezTo>
                <a:cubicBezTo>
                  <a:pt x="389" y="43"/>
                  <a:pt x="447" y="43"/>
                  <a:pt x="452" y="43"/>
                </a:cubicBezTo>
                <a:cubicBezTo>
                  <a:pt x="452" y="48"/>
                  <a:pt x="452" y="196"/>
                  <a:pt x="452" y="196"/>
                </a:cubicBezTo>
                <a:cubicBezTo>
                  <a:pt x="496" y="196"/>
                  <a:pt x="496" y="196"/>
                  <a:pt x="496" y="196"/>
                </a:cubicBezTo>
                <a:cubicBezTo>
                  <a:pt x="496" y="196"/>
                  <a:pt x="496" y="48"/>
                  <a:pt x="496" y="43"/>
                </a:cubicBezTo>
                <a:cubicBezTo>
                  <a:pt x="500" y="43"/>
                  <a:pt x="558" y="43"/>
                  <a:pt x="558" y="43"/>
                </a:cubicBezTo>
                <a:cubicBezTo>
                  <a:pt x="558" y="2"/>
                  <a:pt x="558" y="2"/>
                  <a:pt x="558" y="2"/>
                </a:cubicBezTo>
                <a:lnTo>
                  <a:pt x="389" y="2"/>
                </a:lnTo>
                <a:close/>
                <a:moveTo>
                  <a:pt x="1004" y="2"/>
                </a:moveTo>
                <a:cubicBezTo>
                  <a:pt x="1004" y="43"/>
                  <a:pt x="1004" y="43"/>
                  <a:pt x="1004" y="43"/>
                </a:cubicBezTo>
                <a:cubicBezTo>
                  <a:pt x="1004" y="43"/>
                  <a:pt x="1062" y="43"/>
                  <a:pt x="1066" y="43"/>
                </a:cubicBezTo>
                <a:cubicBezTo>
                  <a:pt x="1066" y="48"/>
                  <a:pt x="1066" y="196"/>
                  <a:pt x="1066" y="196"/>
                </a:cubicBezTo>
                <a:cubicBezTo>
                  <a:pt x="1110" y="196"/>
                  <a:pt x="1110" y="196"/>
                  <a:pt x="1110" y="196"/>
                </a:cubicBezTo>
                <a:cubicBezTo>
                  <a:pt x="1110" y="196"/>
                  <a:pt x="1110" y="48"/>
                  <a:pt x="1110" y="43"/>
                </a:cubicBezTo>
                <a:cubicBezTo>
                  <a:pt x="1115" y="43"/>
                  <a:pt x="1173" y="43"/>
                  <a:pt x="1173" y="43"/>
                </a:cubicBezTo>
                <a:cubicBezTo>
                  <a:pt x="1173" y="2"/>
                  <a:pt x="1173" y="2"/>
                  <a:pt x="1173" y="2"/>
                </a:cubicBezTo>
                <a:lnTo>
                  <a:pt x="1004" y="2"/>
                </a:lnTo>
                <a:close/>
                <a:moveTo>
                  <a:pt x="732" y="196"/>
                </a:moveTo>
                <a:cubicBezTo>
                  <a:pt x="612" y="196"/>
                  <a:pt x="612" y="196"/>
                  <a:pt x="612" y="196"/>
                </a:cubicBezTo>
                <a:cubicBezTo>
                  <a:pt x="612" y="2"/>
                  <a:pt x="612" y="2"/>
                  <a:pt x="612" y="2"/>
                </a:cubicBezTo>
                <a:cubicBezTo>
                  <a:pt x="730" y="2"/>
                  <a:pt x="730" y="2"/>
                  <a:pt x="730" y="2"/>
                </a:cubicBezTo>
                <a:cubicBezTo>
                  <a:pt x="774" y="2"/>
                  <a:pt x="794" y="20"/>
                  <a:pt x="794" y="70"/>
                </a:cubicBezTo>
                <a:cubicBezTo>
                  <a:pt x="794" y="128"/>
                  <a:pt x="794" y="128"/>
                  <a:pt x="794" y="128"/>
                </a:cubicBezTo>
                <a:cubicBezTo>
                  <a:pt x="794" y="173"/>
                  <a:pt x="779" y="196"/>
                  <a:pt x="732" y="196"/>
                </a:cubicBezTo>
                <a:close/>
                <a:moveTo>
                  <a:pt x="749" y="70"/>
                </a:moveTo>
                <a:cubicBezTo>
                  <a:pt x="749" y="51"/>
                  <a:pt x="743" y="44"/>
                  <a:pt x="727" y="44"/>
                </a:cubicBezTo>
                <a:cubicBezTo>
                  <a:pt x="727" y="44"/>
                  <a:pt x="660" y="44"/>
                  <a:pt x="656" y="44"/>
                </a:cubicBezTo>
                <a:cubicBezTo>
                  <a:pt x="656" y="155"/>
                  <a:pt x="656" y="155"/>
                  <a:pt x="656" y="155"/>
                </a:cubicBezTo>
                <a:cubicBezTo>
                  <a:pt x="660" y="155"/>
                  <a:pt x="727" y="155"/>
                  <a:pt x="727" y="155"/>
                </a:cubicBezTo>
                <a:cubicBezTo>
                  <a:pt x="743" y="155"/>
                  <a:pt x="749" y="148"/>
                  <a:pt x="749" y="129"/>
                </a:cubicBezTo>
                <a:cubicBezTo>
                  <a:pt x="749" y="129"/>
                  <a:pt x="749" y="70"/>
                  <a:pt x="749" y="70"/>
                </a:cubicBezTo>
                <a:close/>
                <a:moveTo>
                  <a:pt x="145" y="150"/>
                </a:moveTo>
                <a:cubicBezTo>
                  <a:pt x="144" y="148"/>
                  <a:pt x="85" y="34"/>
                  <a:pt x="78" y="22"/>
                </a:cubicBezTo>
                <a:cubicBezTo>
                  <a:pt x="69" y="9"/>
                  <a:pt x="59" y="0"/>
                  <a:pt x="40" y="0"/>
                </a:cubicBezTo>
                <a:cubicBezTo>
                  <a:pt x="22" y="0"/>
                  <a:pt x="0" y="8"/>
                  <a:pt x="0" y="51"/>
                </a:cubicBezTo>
                <a:cubicBezTo>
                  <a:pt x="0" y="197"/>
                  <a:pt x="0" y="197"/>
                  <a:pt x="0" y="197"/>
                </a:cubicBezTo>
                <a:cubicBezTo>
                  <a:pt x="44" y="197"/>
                  <a:pt x="44" y="197"/>
                  <a:pt x="44" y="197"/>
                </a:cubicBezTo>
                <a:cubicBezTo>
                  <a:pt x="44" y="197"/>
                  <a:pt x="44" y="84"/>
                  <a:pt x="44" y="76"/>
                </a:cubicBezTo>
                <a:cubicBezTo>
                  <a:pt x="44" y="67"/>
                  <a:pt x="43" y="54"/>
                  <a:pt x="43" y="51"/>
                </a:cubicBezTo>
                <a:cubicBezTo>
                  <a:pt x="43" y="49"/>
                  <a:pt x="43" y="47"/>
                  <a:pt x="44" y="47"/>
                </a:cubicBezTo>
                <a:cubicBezTo>
                  <a:pt x="46" y="46"/>
                  <a:pt x="47" y="47"/>
                  <a:pt x="48" y="49"/>
                </a:cubicBezTo>
                <a:cubicBezTo>
                  <a:pt x="49" y="50"/>
                  <a:pt x="103" y="158"/>
                  <a:pt x="115" y="177"/>
                </a:cubicBezTo>
                <a:cubicBezTo>
                  <a:pt x="123" y="190"/>
                  <a:pt x="133" y="199"/>
                  <a:pt x="153" y="199"/>
                </a:cubicBezTo>
                <a:cubicBezTo>
                  <a:pt x="171" y="199"/>
                  <a:pt x="192" y="191"/>
                  <a:pt x="192" y="147"/>
                </a:cubicBezTo>
                <a:cubicBezTo>
                  <a:pt x="192" y="2"/>
                  <a:pt x="192" y="2"/>
                  <a:pt x="192" y="2"/>
                </a:cubicBezTo>
                <a:cubicBezTo>
                  <a:pt x="148" y="2"/>
                  <a:pt x="148" y="2"/>
                  <a:pt x="148" y="2"/>
                </a:cubicBezTo>
                <a:cubicBezTo>
                  <a:pt x="148" y="2"/>
                  <a:pt x="148" y="115"/>
                  <a:pt x="148" y="123"/>
                </a:cubicBezTo>
                <a:cubicBezTo>
                  <a:pt x="148" y="132"/>
                  <a:pt x="149" y="145"/>
                  <a:pt x="149" y="148"/>
                </a:cubicBezTo>
                <a:cubicBezTo>
                  <a:pt x="149" y="150"/>
                  <a:pt x="149" y="152"/>
                  <a:pt x="148" y="152"/>
                </a:cubicBezTo>
                <a:cubicBezTo>
                  <a:pt x="147" y="153"/>
                  <a:pt x="145" y="152"/>
                  <a:pt x="145" y="15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269848259"/>
      </p:ext>
    </p:extLst>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74" r:id="rId11"/>
    <p:sldLayoutId id="2147483875" r:id="rId12"/>
  </p:sldLayoutIdLst>
  <p:hf hdr="0" dt="0"/>
  <p:txStyles>
    <p:titleStyle>
      <a:lvl1pPr marL="225425" indent="115888" algn="l" defTabSz="609555" rtl="0" eaLnBrk="1" fontAlgn="base" hangingPunct="1">
        <a:spcBef>
          <a:spcPct val="0"/>
        </a:spcBef>
        <a:spcAft>
          <a:spcPct val="0"/>
        </a:spcAft>
        <a:tabLst/>
        <a:defRPr kumimoji="1" lang="en-US" sz="2400" b="0" i="0" kern="1200" spc="0" baseline="0" smtClean="0">
          <a:solidFill>
            <a:schemeClr val="tx1"/>
          </a:solidFill>
          <a:latin typeface="+mj-ea"/>
          <a:ea typeface="+mj-ea"/>
          <a:cs typeface="Arial"/>
        </a:defRPr>
      </a:lvl1pPr>
      <a:lvl2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2pPr>
      <a:lvl3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3pPr>
      <a:lvl4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4pPr>
      <a:lvl5pPr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5pPr>
      <a:lvl6pPr marL="609555"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6pPr>
      <a:lvl7pPr marL="1219110"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7pPr>
      <a:lvl8pPr marL="1828664"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8pPr>
      <a:lvl9pPr marL="2438218" algn="l" defTabSz="609555" rtl="0" eaLnBrk="1" fontAlgn="base" hangingPunct="1">
        <a:spcBef>
          <a:spcPct val="0"/>
        </a:spcBef>
        <a:spcAft>
          <a:spcPct val="0"/>
        </a:spcAft>
        <a:defRPr kumimoji="1" sz="2667">
          <a:solidFill>
            <a:schemeClr val="tx1"/>
          </a:solidFill>
          <a:latin typeface="Arial" pitchFamily="34" charset="0"/>
          <a:ea typeface="HGP創英角ｺﾞｼｯｸUB"/>
          <a:cs typeface="Arial" pitchFamily="34" charset="0"/>
        </a:defRPr>
      </a:lvl9pPr>
    </p:titleStyle>
    <p:bodyStyle>
      <a:lvl1pPr marL="226468" indent="-226468" algn="l" defTabSz="609555" rtl="0" eaLnBrk="1" fontAlgn="base" hangingPunct="1">
        <a:spcBef>
          <a:spcPct val="20000"/>
        </a:spcBef>
        <a:spcAft>
          <a:spcPct val="0"/>
        </a:spcAft>
        <a:buFont typeface="Arial" pitchFamily="34" charset="0"/>
        <a:buChar char="•"/>
        <a:defRPr kumimoji="1" sz="3200" kern="1200">
          <a:solidFill>
            <a:schemeClr val="tx1"/>
          </a:solidFill>
          <a:latin typeface="Arial"/>
          <a:ea typeface="+mn-ea"/>
          <a:cs typeface="Arial"/>
        </a:defRPr>
      </a:lvl1pPr>
      <a:lvl2pPr marL="910099" indent="-30054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2pPr>
      <a:lvl3pPr marL="1454042" indent="-234933"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3pPr>
      <a:lvl4pPr marL="2059363" indent="-230701"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4pPr>
      <a:lvl5pPr marL="2666800" indent="-228584" algn="l" defTabSz="609555" rtl="0" eaLnBrk="1" fontAlgn="base" hangingPunct="1">
        <a:spcBef>
          <a:spcPct val="20000"/>
        </a:spcBef>
        <a:spcAft>
          <a:spcPct val="0"/>
        </a:spcAft>
        <a:buFont typeface="Arial" pitchFamily="34" charset="0"/>
        <a:buChar char="»"/>
        <a:defRPr kumimoji="1" sz="2667" kern="1200">
          <a:solidFill>
            <a:schemeClr val="tx1"/>
          </a:solidFill>
          <a:latin typeface="Arial"/>
          <a:ea typeface="+mn-ea"/>
          <a:cs typeface="Arial"/>
        </a:defRPr>
      </a:lvl5pPr>
      <a:lvl6pPr marL="335254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6pPr>
      <a:lvl7pPr marL="3962104"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7pPr>
      <a:lvl8pPr marL="4571658"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8pPr>
      <a:lvl9pPr marL="5181212" indent="-304776" algn="l" defTabSz="609555" rtl="0" eaLnBrk="1" latinLnBrk="0" hangingPunct="1">
        <a:spcBef>
          <a:spcPct val="20000"/>
        </a:spcBef>
        <a:buFont typeface="Arial"/>
        <a:buChar char="•"/>
        <a:defRPr kumimoji="1" sz="2667" kern="1200">
          <a:solidFill>
            <a:schemeClr val="tx1"/>
          </a:solidFill>
          <a:latin typeface="+mn-lt"/>
          <a:ea typeface="+mn-ea"/>
          <a:cs typeface="+mn-cs"/>
        </a:defRPr>
      </a:lvl9pPr>
    </p:bodyStyle>
    <p:otherStyle>
      <a:defPPr>
        <a:defRPr lang="en-US"/>
      </a:defPPr>
      <a:lvl1pPr marL="0" algn="l" defTabSz="609555" rtl="0" eaLnBrk="1" latinLnBrk="0" hangingPunct="1">
        <a:defRPr kumimoji="1" sz="2400" kern="1200">
          <a:solidFill>
            <a:schemeClr val="tx1"/>
          </a:solidFill>
          <a:latin typeface="+mn-lt"/>
          <a:ea typeface="+mn-ea"/>
          <a:cs typeface="+mn-cs"/>
        </a:defRPr>
      </a:lvl1pPr>
      <a:lvl2pPr marL="609555" algn="l" defTabSz="609555" rtl="0" eaLnBrk="1" latinLnBrk="0" hangingPunct="1">
        <a:defRPr kumimoji="1" sz="2400" kern="1200">
          <a:solidFill>
            <a:schemeClr val="tx1"/>
          </a:solidFill>
          <a:latin typeface="+mn-lt"/>
          <a:ea typeface="+mn-ea"/>
          <a:cs typeface="+mn-cs"/>
        </a:defRPr>
      </a:lvl2pPr>
      <a:lvl3pPr marL="1219110" algn="l" defTabSz="609555" rtl="0" eaLnBrk="1" latinLnBrk="0" hangingPunct="1">
        <a:defRPr kumimoji="1" sz="2400" kern="1200">
          <a:solidFill>
            <a:schemeClr val="tx1"/>
          </a:solidFill>
          <a:latin typeface="+mn-lt"/>
          <a:ea typeface="+mn-ea"/>
          <a:cs typeface="+mn-cs"/>
        </a:defRPr>
      </a:lvl3pPr>
      <a:lvl4pPr marL="1828664" algn="l" defTabSz="609555" rtl="0" eaLnBrk="1" latinLnBrk="0" hangingPunct="1">
        <a:defRPr kumimoji="1" sz="2400" kern="1200">
          <a:solidFill>
            <a:schemeClr val="tx1"/>
          </a:solidFill>
          <a:latin typeface="+mn-lt"/>
          <a:ea typeface="+mn-ea"/>
          <a:cs typeface="+mn-cs"/>
        </a:defRPr>
      </a:lvl4pPr>
      <a:lvl5pPr marL="2438218" algn="l" defTabSz="609555" rtl="0" eaLnBrk="1" latinLnBrk="0" hangingPunct="1">
        <a:defRPr kumimoji="1" sz="2400" kern="1200">
          <a:solidFill>
            <a:schemeClr val="tx1"/>
          </a:solidFill>
          <a:latin typeface="+mn-lt"/>
          <a:ea typeface="+mn-ea"/>
          <a:cs typeface="+mn-cs"/>
        </a:defRPr>
      </a:lvl5pPr>
      <a:lvl6pPr marL="3047772" algn="l" defTabSz="609555" rtl="0" eaLnBrk="1" latinLnBrk="0" hangingPunct="1">
        <a:defRPr kumimoji="1" sz="2400" kern="1200">
          <a:solidFill>
            <a:schemeClr val="tx1"/>
          </a:solidFill>
          <a:latin typeface="+mn-lt"/>
          <a:ea typeface="+mn-ea"/>
          <a:cs typeface="+mn-cs"/>
        </a:defRPr>
      </a:lvl6pPr>
      <a:lvl7pPr marL="3657327" algn="l" defTabSz="609555" rtl="0" eaLnBrk="1" latinLnBrk="0" hangingPunct="1">
        <a:defRPr kumimoji="1" sz="2400" kern="1200">
          <a:solidFill>
            <a:schemeClr val="tx1"/>
          </a:solidFill>
          <a:latin typeface="+mn-lt"/>
          <a:ea typeface="+mn-ea"/>
          <a:cs typeface="+mn-cs"/>
        </a:defRPr>
      </a:lvl7pPr>
      <a:lvl8pPr marL="4266880" algn="l" defTabSz="609555" rtl="0" eaLnBrk="1" latinLnBrk="0" hangingPunct="1">
        <a:defRPr kumimoji="1" sz="2400" kern="1200">
          <a:solidFill>
            <a:schemeClr val="tx1"/>
          </a:solidFill>
          <a:latin typeface="+mn-lt"/>
          <a:ea typeface="+mn-ea"/>
          <a:cs typeface="+mn-cs"/>
        </a:defRPr>
      </a:lvl8pPr>
      <a:lvl9pPr marL="4876435" algn="l" defTabSz="609555"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4032" userDrawn="1">
          <p15:clr>
            <a:srgbClr val="F26B43"/>
          </p15:clr>
        </p15:guide>
        <p15:guide id="3" orient="horz" pos="288" userDrawn="1">
          <p15:clr>
            <a:srgbClr val="F26B43"/>
          </p15:clr>
        </p15:guide>
        <p15:guide id="4" pos="7488" userDrawn="1">
          <p15:clr>
            <a:srgbClr val="F26B43"/>
          </p15:clr>
        </p15:guide>
        <p15:guide id="5" pos="19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us.nttdata.com/en/case-studies/clarios-client-story" TargetMode="External"/><Relationship Id="rId2" Type="http://schemas.openxmlformats.org/officeDocument/2006/relationships/image" Target="../media/image7.jpg"/><Relationship Id="rId1" Type="http://schemas.openxmlformats.org/officeDocument/2006/relationships/slideLayout" Target="../slideLayouts/slideLayout14.xml"/><Relationship Id="rId5" Type="http://schemas.openxmlformats.org/officeDocument/2006/relationships/image" Target="../media/image8.jpg"/><Relationship Id="rId4" Type="http://schemas.openxmlformats.org/officeDocument/2006/relationships/hyperlink" Target="https://youtu.be/OuhFY0G6vV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descr="A car parked on a gravel road&#10;&#10;Description automatically generated with low confidence">
            <a:extLst>
              <a:ext uri="{FF2B5EF4-FFF2-40B4-BE49-F238E27FC236}">
                <a16:creationId xmlns:a16="http://schemas.microsoft.com/office/drawing/2014/main" id="{59F07684-3019-4F3B-6DAB-B01BDE6898E7}"/>
              </a:ext>
            </a:extLst>
          </p:cNvPr>
          <p:cNvPicPr>
            <a:picLocks noGrp="1" noChangeAspect="1"/>
          </p:cNvPicPr>
          <p:nvPr>
            <p:ph type="pic" sz="quarter" idx="10"/>
          </p:nvPr>
        </p:nvPicPr>
        <p:blipFill>
          <a:blip r:embed="rId2"/>
          <a:srcRect l="15476" r="15476"/>
          <a:stretch>
            <a:fillRect/>
          </a:stretch>
        </p:blipFill>
        <p:spPr/>
      </p:pic>
      <p:sp>
        <p:nvSpPr>
          <p:cNvPr id="3" name="Footer Placeholder 2">
            <a:extLst>
              <a:ext uri="{FF2B5EF4-FFF2-40B4-BE49-F238E27FC236}">
                <a16:creationId xmlns:a16="http://schemas.microsoft.com/office/drawing/2014/main" id="{62E7E606-606D-4583-8208-6E2543F6B878}"/>
              </a:ext>
            </a:extLst>
          </p:cNvPr>
          <p:cNvSpPr>
            <a:spLocks noGrp="1"/>
          </p:cNvSpPr>
          <p:nvPr>
            <p:ph type="ftr" sz="quarter" idx="11"/>
          </p:nvPr>
        </p:nvSpPr>
        <p:spPr>
          <a:xfrm>
            <a:off x="228600" y="6556248"/>
            <a:ext cx="2194560" cy="182880"/>
          </a:xfrm>
        </p:spPr>
        <p:txBody>
          <a:bodyPr/>
          <a:lstStyle/>
          <a:p>
            <a:pPr lvl="0"/>
            <a:r>
              <a:rPr lang="en-US" noProof="0" dirty="0">
                <a:solidFill>
                  <a:schemeClr val="bg1"/>
                </a:solidFill>
              </a:rPr>
              <a:t>© 2022 NTT DATA, Inc. All rights reserved.</a:t>
            </a:r>
          </a:p>
        </p:txBody>
      </p:sp>
      <p:sp>
        <p:nvSpPr>
          <p:cNvPr id="4" name="Slide Number Placeholder 3">
            <a:extLst>
              <a:ext uri="{FF2B5EF4-FFF2-40B4-BE49-F238E27FC236}">
                <a16:creationId xmlns:a16="http://schemas.microsoft.com/office/drawing/2014/main" id="{2CE6B2CA-02E8-49DE-9F09-1BE4897F5858}"/>
              </a:ext>
            </a:extLst>
          </p:cNvPr>
          <p:cNvSpPr>
            <a:spLocks noGrp="1"/>
          </p:cNvSpPr>
          <p:nvPr>
            <p:ph type="sldNum" sz="quarter" idx="12"/>
          </p:nvPr>
        </p:nvSpPr>
        <p:spPr>
          <a:xfrm>
            <a:off x="5762244" y="6556248"/>
            <a:ext cx="667512" cy="182880"/>
          </a:xfrm>
        </p:spPr>
        <p:txBody>
          <a:bodyPr/>
          <a:lstStyle/>
          <a:p>
            <a:pPr lvl="0"/>
            <a:fld id="{92EA2340-BE12-4138-BE15-7C339B03EB4B}" type="slidenum">
              <a:rPr lang="en-US" noProof="0" smtClean="0"/>
              <a:pPr lvl="0"/>
              <a:t>1</a:t>
            </a:fld>
            <a:endParaRPr lang="en-US" noProof="0"/>
          </a:p>
        </p:txBody>
      </p:sp>
      <p:sp>
        <p:nvSpPr>
          <p:cNvPr id="29" name="Title 28">
            <a:extLst>
              <a:ext uri="{FF2B5EF4-FFF2-40B4-BE49-F238E27FC236}">
                <a16:creationId xmlns:a16="http://schemas.microsoft.com/office/drawing/2014/main" id="{8FB07EE8-1429-41BA-B3B6-1CD3CFF5782B}"/>
              </a:ext>
            </a:extLst>
          </p:cNvPr>
          <p:cNvSpPr>
            <a:spLocks noGrp="1"/>
          </p:cNvSpPr>
          <p:nvPr>
            <p:ph type="title"/>
          </p:nvPr>
        </p:nvSpPr>
        <p:spPr>
          <a:xfrm>
            <a:off x="4419600" y="549275"/>
            <a:ext cx="6848622" cy="552450"/>
          </a:xfrm>
        </p:spPr>
        <p:txBody>
          <a:bodyPr/>
          <a:lstStyle/>
          <a:p>
            <a:r>
              <a:rPr lang="en-IN" sz="1700" dirty="0"/>
              <a:t>Global Leader in Energy Storage Solutions</a:t>
            </a:r>
            <a:br>
              <a:rPr lang="en-IN" sz="1700" dirty="0"/>
            </a:br>
            <a:r>
              <a:rPr lang="en-IN" sz="1700" dirty="0"/>
              <a:t>Powers a New Beginning </a:t>
            </a:r>
          </a:p>
        </p:txBody>
      </p:sp>
      <p:sp>
        <p:nvSpPr>
          <p:cNvPr id="31" name="Text Placeholder 30">
            <a:extLst>
              <a:ext uri="{FF2B5EF4-FFF2-40B4-BE49-F238E27FC236}">
                <a16:creationId xmlns:a16="http://schemas.microsoft.com/office/drawing/2014/main" id="{282B275B-0E98-4E97-9E5B-99445CE1E08E}"/>
              </a:ext>
            </a:extLst>
          </p:cNvPr>
          <p:cNvSpPr>
            <a:spLocks noGrp="1"/>
          </p:cNvSpPr>
          <p:nvPr>
            <p:ph type="body" sz="quarter" idx="14"/>
          </p:nvPr>
        </p:nvSpPr>
        <p:spPr>
          <a:xfrm>
            <a:off x="4419600" y="1717675"/>
            <a:ext cx="2257425" cy="3683000"/>
          </a:xfrm>
        </p:spPr>
        <p:txBody>
          <a:bodyPr/>
          <a:lstStyle/>
          <a:p>
            <a:r>
              <a:rPr lang="en-US" sz="1100" dirty="0"/>
              <a:t>To separate from its parent company, Clarios needed to design and deliver a new IT infrastructure against an aggressive deadline — all during the COVID-19 pandemic.</a:t>
            </a:r>
          </a:p>
        </p:txBody>
      </p:sp>
      <p:sp>
        <p:nvSpPr>
          <p:cNvPr id="32" name="Text Placeholder 31">
            <a:extLst>
              <a:ext uri="{FF2B5EF4-FFF2-40B4-BE49-F238E27FC236}">
                <a16:creationId xmlns:a16="http://schemas.microsoft.com/office/drawing/2014/main" id="{5977FB07-B0E9-49CB-A6E2-5BE338661FD7}"/>
              </a:ext>
            </a:extLst>
          </p:cNvPr>
          <p:cNvSpPr>
            <a:spLocks noGrp="1"/>
          </p:cNvSpPr>
          <p:nvPr>
            <p:ph type="body" sz="quarter" idx="15"/>
          </p:nvPr>
        </p:nvSpPr>
        <p:spPr>
          <a:xfrm>
            <a:off x="6981825" y="1717037"/>
            <a:ext cx="2359152" cy="3683175"/>
          </a:xfrm>
        </p:spPr>
        <p:txBody>
          <a:bodyPr/>
          <a:lstStyle/>
          <a:p>
            <a:r>
              <a:rPr lang="en-US" sz="1100" dirty="0"/>
              <a:t>Clarios worked with NTT DATA to implement modernized IT services that included hybrid infrastructure and Device-as-a-Service, powered by Nucleus, delivered ahead of schedule and under budget.</a:t>
            </a:r>
            <a:endParaRPr lang="en-IN" sz="1100" dirty="0"/>
          </a:p>
        </p:txBody>
      </p:sp>
      <p:sp>
        <p:nvSpPr>
          <p:cNvPr id="33" name="Text Placeholder 32">
            <a:extLst>
              <a:ext uri="{FF2B5EF4-FFF2-40B4-BE49-F238E27FC236}">
                <a16:creationId xmlns:a16="http://schemas.microsoft.com/office/drawing/2014/main" id="{502AE0E9-0A4F-42FB-84C9-6EC4A2F11C07}"/>
              </a:ext>
            </a:extLst>
          </p:cNvPr>
          <p:cNvSpPr>
            <a:spLocks noGrp="1"/>
          </p:cNvSpPr>
          <p:nvPr>
            <p:ph type="body" sz="quarter" idx="16"/>
          </p:nvPr>
        </p:nvSpPr>
        <p:spPr>
          <a:xfrm>
            <a:off x="9528048" y="1717037"/>
            <a:ext cx="2359152" cy="3683175"/>
          </a:xfrm>
        </p:spPr>
        <p:txBody>
          <a:bodyPr/>
          <a:lstStyle/>
          <a:p>
            <a:pPr marL="227013" indent="-171450" algn="l" fontAlgn="base">
              <a:buFont typeface="Arial" panose="020B0604020202020204" pitchFamily="34" charset="0"/>
              <a:buChar char="•"/>
            </a:pPr>
            <a:r>
              <a:rPr lang="en-US" sz="1100" dirty="0"/>
              <a:t>Deploys new IT infrastructure four months early and 8% under budget</a:t>
            </a:r>
          </a:p>
          <a:p>
            <a:pPr marL="227013" indent="-171450" algn="l" fontAlgn="base">
              <a:buFont typeface="Arial" panose="020B0604020202020204" pitchFamily="34" charset="0"/>
              <a:buChar char="•"/>
            </a:pPr>
            <a:r>
              <a:rPr lang="en-US" sz="1100" dirty="0"/>
              <a:t>Creates Device as a Service fulfillment for 16,000 global employees</a:t>
            </a:r>
          </a:p>
          <a:p>
            <a:pPr marL="227013" indent="-171450" algn="l" fontAlgn="base">
              <a:buFont typeface="Arial" panose="020B0604020202020204" pitchFamily="34" charset="0"/>
              <a:buChar char="•"/>
            </a:pPr>
            <a:r>
              <a:rPr lang="en-US" sz="1100" dirty="0"/>
              <a:t>Develops new hybrid and colocation environments</a:t>
            </a:r>
          </a:p>
          <a:p>
            <a:pPr marL="227013" indent="-171450" algn="l" fontAlgn="base">
              <a:buFont typeface="Arial" panose="020B0604020202020204" pitchFamily="34" charset="0"/>
              <a:buChar char="•"/>
            </a:pPr>
            <a:r>
              <a:rPr lang="en-US" sz="1100" dirty="0"/>
              <a:t>Migrates 75% of its enterprise applications onto Microsoft Azure</a:t>
            </a:r>
          </a:p>
          <a:p>
            <a:pPr marL="227013" indent="-171450" algn="l" fontAlgn="base">
              <a:buFont typeface="Arial" panose="020B0604020202020204" pitchFamily="34" charset="0"/>
              <a:buChar char="•"/>
            </a:pPr>
            <a:r>
              <a:rPr lang="en-US" sz="1100" dirty="0"/>
              <a:t>Refactors 200 applications and rehosts them on Azure</a:t>
            </a:r>
          </a:p>
          <a:p>
            <a:pPr marL="227013" indent="-171450" algn="l" fontAlgn="base">
              <a:buFont typeface="Arial" panose="020B0604020202020204" pitchFamily="34" charset="0"/>
              <a:buChar char="•"/>
            </a:pPr>
            <a:r>
              <a:rPr lang="en-US" sz="1100" dirty="0"/>
              <a:t>Creates a cloud-enabled data warehouse and data lake</a:t>
            </a:r>
          </a:p>
        </p:txBody>
      </p:sp>
      <p:sp>
        <p:nvSpPr>
          <p:cNvPr id="51" name="Text Placeholder 50">
            <a:extLst>
              <a:ext uri="{FF2B5EF4-FFF2-40B4-BE49-F238E27FC236}">
                <a16:creationId xmlns:a16="http://schemas.microsoft.com/office/drawing/2014/main" id="{B4B77E28-1495-4BAB-A26B-ABE38422E3C3}"/>
              </a:ext>
            </a:extLst>
          </p:cNvPr>
          <p:cNvSpPr>
            <a:spLocks noGrp="1"/>
          </p:cNvSpPr>
          <p:nvPr>
            <p:ph type="body" sz="quarter" idx="20"/>
          </p:nvPr>
        </p:nvSpPr>
        <p:spPr>
          <a:xfrm>
            <a:off x="4321124" y="5236892"/>
            <a:ext cx="7467600" cy="576263"/>
          </a:xfrm>
        </p:spPr>
        <p:txBody>
          <a:bodyPr/>
          <a:lstStyle/>
          <a:p>
            <a:r>
              <a:rPr lang="en-US" dirty="0"/>
              <a:t>“When we considered our path, we didn’t want to just clone our prior IT. We took this as an opportunity to completely transform our IT ecosystem. Thanks to the technologies we deployed, we not only separated ahead of schedule and under budget, but we’ve also laid the foundation for our company-wide digital strategy.”</a:t>
            </a:r>
          </a:p>
          <a:p>
            <a:pPr lvl="0"/>
            <a:r>
              <a:rPr lang="en-US" dirty="0"/>
              <a:t>  						</a:t>
            </a:r>
            <a:r>
              <a:rPr lang="en-US" i="1" dirty="0"/>
              <a:t>— Chad Steighner, Chief Information Officer, Clarios</a:t>
            </a:r>
          </a:p>
        </p:txBody>
      </p:sp>
      <p:sp>
        <p:nvSpPr>
          <p:cNvPr id="53" name="Text Placeholder 52">
            <a:extLst>
              <a:ext uri="{FF2B5EF4-FFF2-40B4-BE49-F238E27FC236}">
                <a16:creationId xmlns:a16="http://schemas.microsoft.com/office/drawing/2014/main" id="{E2C1C12E-1F60-4955-A0FF-9A785264480E}"/>
              </a:ext>
            </a:extLst>
          </p:cNvPr>
          <p:cNvSpPr>
            <a:spLocks noGrp="1"/>
          </p:cNvSpPr>
          <p:nvPr>
            <p:ph type="body" sz="quarter" idx="23"/>
          </p:nvPr>
        </p:nvSpPr>
        <p:spPr>
          <a:xfrm>
            <a:off x="8391342" y="6492548"/>
            <a:ext cx="2179674" cy="261938"/>
          </a:xfrm>
        </p:spPr>
        <p:txBody>
          <a:bodyPr/>
          <a:lstStyle/>
          <a:p>
            <a:r>
              <a:rPr lang="en-US" dirty="0">
                <a:hlinkClick r:id="rId3">
                  <a:extLst>
                    <a:ext uri="{A12FA001-AC4F-418D-AE19-62706E023703}">
                      <ahyp:hlinkClr xmlns:ahyp="http://schemas.microsoft.com/office/drawing/2018/hyperlinkcolor" val="tx"/>
                    </a:ext>
                  </a:extLst>
                </a:hlinkClick>
              </a:rPr>
              <a:t>READ THE CASE STUDY &gt;&gt;</a:t>
            </a:r>
            <a:endParaRPr lang="en-US" dirty="0"/>
          </a:p>
          <a:p>
            <a:endParaRPr lang="en-US" dirty="0"/>
          </a:p>
        </p:txBody>
      </p:sp>
      <p:sp>
        <p:nvSpPr>
          <p:cNvPr id="54" name="Text Placeholder 53">
            <a:extLst>
              <a:ext uri="{FF2B5EF4-FFF2-40B4-BE49-F238E27FC236}">
                <a16:creationId xmlns:a16="http://schemas.microsoft.com/office/drawing/2014/main" id="{E8F83594-BFB2-4F0C-A214-DFFE180821E0}"/>
              </a:ext>
            </a:extLst>
          </p:cNvPr>
          <p:cNvSpPr>
            <a:spLocks noGrp="1"/>
          </p:cNvSpPr>
          <p:nvPr>
            <p:ph type="body" sz="quarter" idx="24"/>
          </p:nvPr>
        </p:nvSpPr>
        <p:spPr>
          <a:xfrm>
            <a:off x="6262772" y="6492548"/>
            <a:ext cx="2032222" cy="261938"/>
          </a:xfrm>
        </p:spPr>
        <p:txBody>
          <a:bodyPr/>
          <a:lstStyle/>
          <a:p>
            <a:r>
              <a:rPr lang="en-US" dirty="0">
                <a:hlinkClick r:id="rId4">
                  <a:extLst>
                    <a:ext uri="{A12FA001-AC4F-418D-AE19-62706E023703}">
                      <ahyp:hlinkClr xmlns:ahyp="http://schemas.microsoft.com/office/drawing/2018/hyperlinkcolor" val="tx"/>
                    </a:ext>
                  </a:extLst>
                </a:hlinkClick>
              </a:rPr>
              <a:t>WATCH THE VIDEO &gt;&gt;</a:t>
            </a:r>
            <a:endParaRPr lang="en-US" dirty="0"/>
          </a:p>
          <a:p>
            <a:endParaRPr lang="en-US" dirty="0"/>
          </a:p>
        </p:txBody>
      </p:sp>
      <p:pic>
        <p:nvPicPr>
          <p:cNvPr id="11" name="Picture 10">
            <a:extLst>
              <a:ext uri="{FF2B5EF4-FFF2-40B4-BE49-F238E27FC236}">
                <a16:creationId xmlns:a16="http://schemas.microsoft.com/office/drawing/2014/main" id="{73511AB1-7E4C-2A85-37AA-99C121C5D0C0}"/>
              </a:ext>
            </a:extLst>
          </p:cNvPr>
          <p:cNvPicPr>
            <a:picLocks noChangeAspect="1"/>
          </p:cNvPicPr>
          <p:nvPr/>
        </p:nvPicPr>
        <p:blipFill>
          <a:blip r:embed="rId5"/>
          <a:stretch>
            <a:fillRect/>
          </a:stretch>
        </p:blipFill>
        <p:spPr>
          <a:xfrm>
            <a:off x="10215154" y="770525"/>
            <a:ext cx="1672046" cy="214365"/>
          </a:xfrm>
          <a:prstGeom prst="rect">
            <a:avLst/>
          </a:prstGeom>
        </p:spPr>
      </p:pic>
    </p:spTree>
    <p:extLst>
      <p:ext uri="{BB962C8B-B14F-4D97-AF65-F5344CB8AC3E}">
        <p14:creationId xmlns:p14="http://schemas.microsoft.com/office/powerpoint/2010/main" val="170438997"/>
      </p:ext>
    </p:extLst>
  </p:cSld>
  <p:clrMapOvr>
    <a:masterClrMapping/>
  </p:clrMapOvr>
</p:sld>
</file>

<file path=ppt/theme/theme1.xml><?xml version="1.0" encoding="utf-8"?>
<a:theme xmlns:a="http://schemas.openxmlformats.org/drawingml/2006/main" name="Title Slides">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no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TT DATA Services Presentation Template.potx" id="{B46A7DE6-C5D2-4001-9303-AF5387DACF4A}" vid="{BBA3140F-C5D3-42CA-988B-F2EB11FA5F5E}"/>
    </a:ext>
  </a:extLst>
</a:theme>
</file>

<file path=ppt/theme/theme2.xml><?xml version="1.0" encoding="utf-8"?>
<a:theme xmlns:a="http://schemas.openxmlformats.org/drawingml/2006/main" name="Branded Header - Human (BH-H)">
  <a:themeElements>
    <a:clrScheme name="NTT DATA 2019">
      <a:dk1>
        <a:srgbClr val="1C1C1C"/>
      </a:dk1>
      <a:lt1>
        <a:srgbClr val="FFFFFF"/>
      </a:lt1>
      <a:dk2>
        <a:srgbClr val="0F1C50"/>
      </a:dk2>
      <a:lt2>
        <a:srgbClr val="0080B1"/>
      </a:lt2>
      <a:accent1>
        <a:srgbClr val="C2CEE6"/>
      </a:accent1>
      <a:accent2>
        <a:srgbClr val="6785C1"/>
      </a:accent2>
      <a:accent3>
        <a:srgbClr val="E6B600"/>
      </a:accent3>
      <a:accent4>
        <a:srgbClr val="BC4328"/>
      </a:accent4>
      <a:accent5>
        <a:srgbClr val="83B254"/>
      </a:accent5>
      <a:accent6>
        <a:srgbClr val="AA3C80"/>
      </a:accent6>
      <a:hlink>
        <a:srgbClr val="0000FF"/>
      </a:hlink>
      <a:folHlink>
        <a:srgbClr val="800080"/>
      </a:folHlink>
    </a:clrScheme>
    <a:fontScheme name="源真ゴシック P">
      <a:majorFont>
        <a:latin typeface="Arial"/>
        <a:ea typeface="Arial"/>
        <a:cs typeface=""/>
      </a:majorFont>
      <a:minorFont>
        <a:latin typeface="Arial"/>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defPPr>
      </a:lstStyle>
      <a:style>
        <a:lnRef idx="1">
          <a:schemeClr val="accent1"/>
        </a:lnRef>
        <a:fillRef idx="3">
          <a:schemeClr val="accent1"/>
        </a:fillRef>
        <a:effectRef idx="2">
          <a:schemeClr val="accent1"/>
        </a:effectRef>
        <a:fontRef idx="minor">
          <a:schemeClr val="lt1"/>
        </a:fontRef>
      </a:style>
    </a:spDef>
    <a:lnDef>
      <a:spPr>
        <a:ln>
          <a:solidFill>
            <a:schemeClr val="accent2"/>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NTT DATA Services Presentation Template.potx" id="{B46A7DE6-C5D2-4001-9303-AF5387DACF4A}" vid="{044F6D8D-DB1E-46FF-90F2-B029F12F4279}"/>
    </a:ext>
  </a:ext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Yu Gothic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fe39a376-d69a-42bf-9fc5-21fd93f6fe2e">
      <UserInfo>
        <DisplayName>srvs-doc-clone Visitors</DisplayName>
        <AccountId>4</AccountId>
        <AccountType/>
      </UserInfo>
      <UserInfo>
        <DisplayName>Elliott, Kyle</DisplayName>
        <AccountId>94</AccountId>
        <AccountType/>
      </UserInfo>
    </SharedWithUsers>
    <lcf76f155ced4ddcb4097134ff3c332f xmlns="f6083f01-a068-47f1-8adf-70eb39868ea3">
      <Terms xmlns="http://schemas.microsoft.com/office/infopath/2007/PartnerControls"/>
    </lcf76f155ced4ddcb4097134ff3c332f>
    <TaxCatchAll xmlns="88277476-d7b8-4914-a8c1-9da81a4263ec">
      <Value>1183</Value>
      <Value>1071</Value>
      <Value>1068</Value>
      <Value>1064</Value>
      <Value>1062</Value>
      <Value>994</Value>
      <Value>1168</Value>
      <Value>1202</Value>
      <Value>1235</Value>
      <Value>1156</Value>
      <Value>1006</Value>
      <Value>966</Value>
      <Value>1185</Value>
    </TaxCatchAl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9914045BB87554FBB8598C8659C1BF8" ma:contentTypeVersion="15" ma:contentTypeDescription="Create a new document." ma:contentTypeScope="" ma:versionID="d4458c26a0df285a56c56f3630586053">
  <xsd:schema xmlns:xsd="http://www.w3.org/2001/XMLSchema" xmlns:xs="http://www.w3.org/2001/XMLSchema" xmlns:p="http://schemas.microsoft.com/office/2006/metadata/properties" xmlns:ns2="f6083f01-a068-47f1-8adf-70eb39868ea3" xmlns:ns3="fe39a376-d69a-42bf-9fc5-21fd93f6fe2e" xmlns:ns4="88277476-d7b8-4914-a8c1-9da81a4263ec" targetNamespace="http://schemas.microsoft.com/office/2006/metadata/properties" ma:root="true" ma:fieldsID="420d43d1c53d544c478e1bce1818d880" ns2:_="" ns3:_="" ns4:_="">
    <xsd:import namespace="f6083f01-a068-47f1-8adf-70eb39868ea3"/>
    <xsd:import namespace="fe39a376-d69a-42bf-9fc5-21fd93f6fe2e"/>
    <xsd:import namespace="88277476-d7b8-4914-a8c1-9da81a4263e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DateTaken"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083f01-a068-47f1-8adf-70eb39868e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MediaServiceDateTaken" ma:index="19" nillable="true" ma:displayName="MediaServiceDateTaken" ma:hidden="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f6ec8287-7dca-4284-bf64-ff5b888be50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e39a376-d69a-42bf-9fc5-21fd93f6fe2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8277476-d7b8-4914-a8c1-9da81a4263ec"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c2ef8ca2-3d9f-48c4-b01e-540bc7072f74}" ma:internalName="TaxCatchAll" ma:showField="CatchAllData" ma:web="fe39a376-d69a-42bf-9fc5-21fd93f6fe2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348519F-9201-4439-8306-45AB9E96A0F1}">
  <ds:schemaRefs>
    <ds:schemaRef ds:uri="http://schemas.microsoft.com/sharepoint/v3/contenttype/forms"/>
  </ds:schemaRefs>
</ds:datastoreItem>
</file>

<file path=customXml/itemProps2.xml><?xml version="1.0" encoding="utf-8"?>
<ds:datastoreItem xmlns:ds="http://schemas.openxmlformats.org/officeDocument/2006/customXml" ds:itemID="{CC7D18D6-1BF9-484F-9FF5-6BF0BC2C2AE0}">
  <ds:schemaRefs>
    <ds:schemaRef ds:uri="http://schemas.microsoft.com/office/infopath/2007/PartnerControls"/>
    <ds:schemaRef ds:uri="http://purl.org/dc/elements/1.1/"/>
    <ds:schemaRef ds:uri="http://schemas.microsoft.com/office/2006/metadata/properties"/>
    <ds:schemaRef ds:uri="3551b45e-4d07-496d-b717-30c36ee5537f"/>
    <ds:schemaRef ds:uri="http://schemas.microsoft.com/office/2006/documentManagement/types"/>
    <ds:schemaRef ds:uri="http://purl.org/dc/terms/"/>
    <ds:schemaRef ds:uri="http://schemas.openxmlformats.org/package/2006/metadata/core-properties"/>
    <ds:schemaRef ds:uri="http://purl.org/dc/dcmitype/"/>
    <ds:schemaRef ds:uri="b9a6bc27-5d57-4cc4-be66-4aa825f7ece8"/>
    <ds:schemaRef ds:uri="http://www.w3.org/XML/1998/namespace"/>
    <ds:schemaRef ds:uri="90ff5c09-30bd-42fb-9951-609a932545df"/>
    <ds:schemaRef ds:uri="31c103ae-1a7d-41fa-8fcd-1773967bc294"/>
  </ds:schemaRefs>
</ds:datastoreItem>
</file>

<file path=customXml/itemProps3.xml><?xml version="1.0" encoding="utf-8"?>
<ds:datastoreItem xmlns:ds="http://schemas.openxmlformats.org/officeDocument/2006/customXml" ds:itemID="{B8A10FEF-760B-4B37-BB86-9A821D6002D5}"/>
</file>

<file path=docProps/app.xml><?xml version="1.0" encoding="utf-8"?>
<Properties xmlns="http://schemas.openxmlformats.org/officeDocument/2006/extended-properties" xmlns:vt="http://schemas.openxmlformats.org/officeDocument/2006/docPropsVTypes">
  <Template>NTT DATA Services Presentation Template</Template>
  <TotalTime>319</TotalTime>
  <Words>219</Words>
  <Application>Microsoft Office PowerPoint</Application>
  <PresentationFormat>Widescreen</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HGPGothicE</vt:lpstr>
      <vt:lpstr>MS PGothic</vt:lpstr>
      <vt:lpstr>Arial</vt:lpstr>
      <vt:lpstr>Calibri</vt:lpstr>
      <vt:lpstr>Title Slides</vt:lpstr>
      <vt:lpstr>Branded Header - Human (BH-H)</vt:lpstr>
      <vt:lpstr>Global Leader in Energy Storage Solutions Powers a New Beginning </vt:lpstr>
    </vt:vector>
  </TitlesOfParts>
  <Company>NTT DATA,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Leader in Energy Storage Solutions Powers a New Beginning </dc:title>
  <dc:subject>NTT DATA PowerPoint Template</dc:subject>
  <dc:creator>Daly, Casey</dc:creator>
  <cp:keywords>Template;Corporate/Brand</cp:keywords>
  <cp:lastModifiedBy>Lloyd, Adam</cp:lastModifiedBy>
  <cp:revision>20</cp:revision>
  <cp:lastPrinted>2016-10-07T04:27:25Z</cp:lastPrinted>
  <dcterms:created xsi:type="dcterms:W3CDTF">2022-02-25T20:35:07Z</dcterms:created>
  <dcterms:modified xsi:type="dcterms:W3CDTF">2023-06-26T15:58:02Z</dcterms:modified>
  <cp:version>1.5</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0x010100E9914045BB87554FBB8598C8659C1BF8</vt:lpwstr>
  </property>
  <property fmtid="{D5CDD505-2E9C-101B-9397-08002B2CF9AE}" pid="3" name="Client Executive">
    <vt:lpwstr/>
  </property>
  <property fmtid="{D5CDD505-2E9C-101B-9397-08002B2CF9AE}" pid="4" name="_ExtendedDescription">
    <vt:lpwstr/>
  </property>
  <property fmtid="{D5CDD505-2E9C-101B-9397-08002B2CF9AE}" pid="5" name="Digital_x0020_Offerings_x0020__x002d__x0020_Vertical">
    <vt:lpwstr/>
  </property>
  <property fmtid="{D5CDD505-2E9C-101B-9397-08002B2CF9AE}" pid="6" name="jdea2b503ec449b4a2e4b969f8407188">
    <vt:lpwstr/>
  </property>
  <property fmtid="{D5CDD505-2E9C-101B-9397-08002B2CF9AE}" pid="7" name="le11f2964383494aa1b847eee6f6570e">
    <vt:lpwstr/>
  </property>
  <property fmtid="{D5CDD505-2E9C-101B-9397-08002B2CF9AE}" pid="8" name="n468e1141b5744c1b1cd8b58660bc260">
    <vt:lpwstr>Energy|c1150e86-46ec-4cfb-8ad3-aa3337332711</vt:lpwstr>
  </property>
  <property fmtid="{D5CDD505-2E9C-101B-9397-08002B2CF9AE}" pid="9" name="j57eb5f75ba14331b5c88775ee4225ea">
    <vt:lpwstr>Hybrid Infrastructure Managed Services|b815390e-f814-4ce2-9408-bb84331e7d33;Nucleus|5784e468-398d-46b8-8d8d-5a489567d3b6;Cloud Transformation|d785b596-0690-4cc8-b21a-571b0301b5c8;Digital Workplace Services|d9727524-7c25-43b8-869a-aed22d34fab9;Cybersecurity|e76bf690-7b0a-4cdd-ba2b-b9f657ef0869;Digital Experiences|a6bd6427-194f-4194-b571-bb2a308fecde</vt:lpwstr>
  </property>
  <property fmtid="{D5CDD505-2E9C-101B-9397-08002B2CF9AE}" pid="10" name="pf6ea0f640ca4086b3379b26eac71dde">
    <vt:lpwstr>Case Study|1a366a99-45b1-4579-a590-b3a12be3de6b</vt:lpwstr>
  </property>
  <property fmtid="{D5CDD505-2E9C-101B-9397-08002B2CF9AE}" pid="11" name="Sales_x0020_Stage">
    <vt:lpwstr/>
  </property>
  <property fmtid="{D5CDD505-2E9C-101B-9397-08002B2CF9AE}" pid="12" name="p75538bb9757404e88a7829c85a1ed90">
    <vt:lpwstr/>
  </property>
  <property fmtid="{D5CDD505-2E9C-101B-9397-08002B2CF9AE}" pid="13" name="ifbd129e445747c99996cea1b8a79f55">
    <vt:lpwstr/>
  </property>
  <property fmtid="{D5CDD505-2E9C-101B-9397-08002B2CF9AE}" pid="14" name="Digital_x0020_Offerings_x0020__x002d__x0020_Sub_x002d_Service">
    <vt:lpwstr/>
  </property>
  <property fmtid="{D5CDD505-2E9C-101B-9397-08002B2CF9AE}" pid="15" name="Artifact Type">
    <vt:lpwstr>966;#Case Study|1a366a99-45b1-4579-a590-b3a12be3de6b</vt:lpwstr>
  </property>
  <property fmtid="{D5CDD505-2E9C-101B-9397-08002B2CF9AE}" pid="16" name="kaaebd57c955488dbe4efe662d9a4bd6">
    <vt:lpwstr/>
  </property>
  <property fmtid="{D5CDD505-2E9C-101B-9397-08002B2CF9AE}" pid="17" name="Offering_x0028_s_x0029_">
    <vt:lpwstr/>
  </property>
  <property fmtid="{D5CDD505-2E9C-101B-9397-08002B2CF9AE}" pid="18" name="Portfolio">
    <vt:lpwstr/>
  </property>
  <property fmtid="{D5CDD505-2E9C-101B-9397-08002B2CF9AE}" pid="19" name="Digital_x0020_Offerings_x0020__x002d__x0020_Service">
    <vt:lpwstr/>
  </property>
  <property fmtid="{D5CDD505-2E9C-101B-9397-08002B2CF9AE}" pid="20" name="TaxCatchAll">
    <vt:lpwstr>1183;#Digital Experiences|a6bd6427-194f-4194-b571-bb2a308fecde;#1071;#Cybersecurity|e76bf690-7b0a-4cdd-ba2b-b9f657ef0869;#1068;#Cloud Transformation|d785b596-0690-4cc8-b21a-571b0301b5c8;#1064;#Infrastructure Setup, Build, Expansion|cab7952b-62a2-4c58-91a8-4966a5ac7077;#1062;#Private Cloud Modernization|8d312429-75ac-41c8-a74a-c2aa22036ca6;#994;#Public Cloud Management|b87d219a-870f-45e5-885d-ce36a9543eab;#1168;#Hybrid Infrastructure Managed Services|b815390e-f814-4ce2-9408-bb84331e7d33;#1202;#Nucleus|5784e468-398d-46b8-8d8d-5a489567d3b6;#1235;#Clarios|78e770ad-782d-4350-bb11-a4c02b62f920;#1156;#Energy|c1150e86-46ec-4cfb-8ad3-aa3337332711;#1006;#Public Cloud Managed Services for Azure|78e1b6ef-6442-4f2a-8521-748b35f249c1;#966;#Case Study|1a366a99-45b1-4579-a590-b3a12be3de6b;#1185;#Digital Workplace Services|d9727524-7c25-43b8-869a-aed22d34fab9</vt:lpwstr>
  </property>
  <property fmtid="{D5CDD505-2E9C-101B-9397-08002B2CF9AE}" pid="21" name="Topic0">
    <vt:lpwstr/>
  </property>
  <property fmtid="{D5CDD505-2E9C-101B-9397-08002B2CF9AE}" pid="22" name="ja4f48277bea41878f004f86f7b8de80">
    <vt:lpwstr>Public Cloud Managed Services for Azure|78e1b6ef-6442-4f2a-8521-748b35f249c1;Infrastructure Setup, Build, Expansion|cab7952b-62a2-4c58-91a8-4966a5ac7077</vt:lpwstr>
  </property>
  <property fmtid="{D5CDD505-2E9C-101B-9397-08002B2CF9AE}" pid="23" name="i87d9ac449e74a3a8792b67c02985655">
    <vt:lpwstr>Private Cloud Modernization|8d312429-75ac-41c8-a74a-c2aa22036ca6;Public Cloud Management|b87d219a-870f-45e5-885d-ce36a9543eab</vt:lpwstr>
  </property>
  <property fmtid="{D5CDD505-2E9C-101B-9397-08002B2CF9AE}" pid="24" name="Capability">
    <vt:lpwstr/>
  </property>
  <property fmtid="{D5CDD505-2E9C-101B-9397-08002B2CF9AE}" pid="25" name="Digital_x0020_Offerings_x0020__x002d__x0020_Customer">
    <vt:lpwstr/>
  </property>
  <property fmtid="{D5CDD505-2E9C-101B-9397-08002B2CF9AE}" pid="26" name="Offering(s)">
    <vt:lpwstr>1168;#Hybrid Infrastructure Managed Services|b815390e-f814-4ce2-9408-bb84331e7d33;#1202;#Nucleus|5784e468-398d-46b8-8d8d-5a489567d3b6;#1068;#Cloud Transformation|d785b596-0690-4cc8-b21a-571b0301b5c8;#1185;#Digital Workplace Services|d9727524-7c25-43b8-869a-aed22d34fab9;#1071;#Cybersecurity|e76bf690-7b0a-4cdd-ba2b-b9f657ef0869;#1183;#Digital Experiences|a6bd6427-194f-4194-b571-bb2a308fecde</vt:lpwstr>
  </property>
  <property fmtid="{D5CDD505-2E9C-101B-9397-08002B2CF9AE}" pid="27" name="Digital Offerings - Customer">
    <vt:lpwstr/>
  </property>
  <property fmtid="{D5CDD505-2E9C-101B-9397-08002B2CF9AE}" pid="28" name="Digital Offerings - Sub-Service">
    <vt:lpwstr>1006;#Public Cloud Managed Services for Azure|78e1b6ef-6442-4f2a-8521-748b35f249c1;#1064;#Infrastructure Setup, Build, Expansion|cab7952b-62a2-4c58-91a8-4966a5ac7077</vt:lpwstr>
  </property>
  <property fmtid="{D5CDD505-2E9C-101B-9397-08002B2CF9AE}" pid="29" name="Sales Stage">
    <vt:lpwstr/>
  </property>
  <property fmtid="{D5CDD505-2E9C-101B-9397-08002B2CF9AE}" pid="30" name="Digital Offerings - Service">
    <vt:lpwstr>1062;#Private Cloud Modernization|8d312429-75ac-41c8-a74a-c2aa22036ca6;#994;#Public Cloud Management|b87d219a-870f-45e5-885d-ce36a9543eab</vt:lpwstr>
  </property>
  <property fmtid="{D5CDD505-2E9C-101B-9397-08002B2CF9AE}" pid="31" name="Digital Offerings - Vertical">
    <vt:lpwstr>1156;#Energy|c1150e86-46ec-4cfb-8ad3-aa3337332711</vt:lpwstr>
  </property>
  <property fmtid="{D5CDD505-2E9C-101B-9397-08002B2CF9AE}" pid="32" name="ContentManager0">
    <vt:lpwstr>20;#David.Sparks@nttdata.com;#21;#Bonnie.S.Watson@nttdata.com</vt:lpwstr>
  </property>
  <property fmtid="{D5CDD505-2E9C-101B-9397-08002B2CF9AE}" pid="33" name="NTT DATA Client">
    <vt:lpwstr>1235;#Clarios|78e770ad-782d-4350-bb11-a4c02b62f920</vt:lpwstr>
  </property>
  <property fmtid="{D5CDD505-2E9C-101B-9397-08002B2CF9AE}" pid="34" name="ContentManager">
    <vt:lpwstr/>
  </property>
  <property fmtid="{D5CDD505-2E9C-101B-9397-08002B2CF9AE}" pid="35" name="Hyperlink">
    <vt:lpwstr>https://us.nttdata.com/en/case-studies/clarios-client-story, Global Leader in Energy Storage Solutions Powers a New Beginning</vt:lpwstr>
  </property>
  <property fmtid="{D5CDD505-2E9C-101B-9397-08002B2CF9AE}" pid="36" name="Offering">
    <vt:lpwstr>;#Hybrid Infrastructure Managed Services (HIMS);#Nucleus;#Cloud Transformation (Cloud);#Digital Workplace Services (DWS);#Cybersecurity (Cybersec);#Digital Experiences;#</vt:lpwstr>
  </property>
  <property fmtid="{D5CDD505-2E9C-101B-9397-08002B2CF9AE}" pid="37" name="Vertical">
    <vt:lpwstr>;#Energy;#</vt:lpwstr>
  </property>
  <property fmtid="{D5CDD505-2E9C-101B-9397-08002B2CF9AE}" pid="38" name="Artifacts">
    <vt:lpwstr>Case Study</vt:lpwstr>
  </property>
  <property fmtid="{D5CDD505-2E9C-101B-9397-08002B2CF9AE}" pid="39" name="ArtifactLevel">
    <vt:lpwstr>;#Service;#</vt:lpwstr>
  </property>
  <property fmtid="{D5CDD505-2E9C-101B-9397-08002B2CF9AE}" pid="40" name="Artifact Type Display Order0">
    <vt:lpwstr>16 Case Study</vt:lpwstr>
  </property>
  <property fmtid="{D5CDD505-2E9C-101B-9397-08002B2CF9AE}" pid="41" name="Marketing Contact0">
    <vt:lpwstr>32</vt:lpwstr>
  </property>
  <property fmtid="{D5CDD505-2E9C-101B-9397-08002B2CF9AE}" pid="42" name="Initial Creation">
    <vt:filetime>2022-09-23T07:00:00Z</vt:filetime>
  </property>
  <property fmtid="{D5CDD505-2E9C-101B-9397-08002B2CF9AE}" pid="43" name="First Release">
    <vt:filetime>2022-09-23T07:00:00Z</vt:filetime>
  </property>
  <property fmtid="{D5CDD505-2E9C-101B-9397-08002B2CF9AE}" pid="44" name="AssetExpiryDate0">
    <vt:filetime>2024-03-31T07:00:00Z</vt:filetime>
  </property>
  <property fmtid="{D5CDD505-2E9C-101B-9397-08002B2CF9AE}" pid="45" name="Recency">
    <vt:lpwstr>Newly added</vt:lpwstr>
  </property>
  <property fmtid="{D5CDD505-2E9C-101B-9397-08002B2CF9AE}" pid="46" name="Marketing Contact">
    <vt:lpwstr>32;#Daly, Casey</vt:lpwstr>
  </property>
  <property fmtid="{D5CDD505-2E9C-101B-9397-08002B2CF9AE}" pid="47" name="Contact">
    <vt:lpwstr/>
  </property>
  <property fmtid="{D5CDD505-2E9C-101B-9397-08002B2CF9AE}" pid="48" name="Client">
    <vt:lpwstr>Clarios</vt:lpwstr>
  </property>
  <property fmtid="{D5CDD505-2E9C-101B-9397-08002B2CF9AE}" pid="49" name="AssetExpiryDate">
    <vt:filetime>2024-03-31T07:00:00Z</vt:filetime>
  </property>
  <property fmtid="{D5CDD505-2E9C-101B-9397-08002B2CF9AE}" pid="50" name="Sub Service">
    <vt:lpwstr>;#Public Cloud Managed Services for Azure;#Infra Setup, Build, Expansion (Private Cloud Mod - HIMS);#</vt:lpwstr>
  </property>
  <property fmtid="{D5CDD505-2E9C-101B-9397-08002B2CF9AE}" pid="51" name="Service">
    <vt:lpwstr>;#Private Cloud Modernization (HIMS);#Public Cloud Management (Cloud);#</vt:lpwstr>
  </property>
  <property fmtid="{D5CDD505-2E9C-101B-9397-08002B2CF9AE}" pid="52" name="Artifact Type Display Order">
    <vt:lpwstr>16 Case Study</vt:lpwstr>
  </property>
  <property fmtid="{D5CDD505-2E9C-101B-9397-08002B2CF9AE}" pid="53" name="ContentOwner">
    <vt:lpwstr>32;#Casey.Daly@nttdata.com</vt:lpwstr>
  </property>
  <property fmtid="{D5CDD505-2E9C-101B-9397-08002B2CF9AE}" pid="54" name="Artifact Owner">
    <vt:lpwstr>32;#Daly, Casey</vt:lpwstr>
  </property>
  <property fmtid="{D5CDD505-2E9C-101B-9397-08002B2CF9AE}" pid="55" name="Content Team Contact">
    <vt:lpwstr>20;#Sparks, David;#21;#Watson, Bonnie S</vt:lpwstr>
  </property>
  <property fmtid="{D5CDD505-2E9C-101B-9397-08002B2CF9AE}" pid="56" name="eab7b00098d045bb867762f9eef290f1">
    <vt:lpwstr>Nucleus|5784e468-398d-46b8-8d8d-5a489567d3b6;Digital Workplace Services|d9727524-7c25-43b8-869a-aed22d34fab9;Cloud Transformation|d785b596-0690-4cc8-b21a-571b0301b5c8;Hybrid Infrastructure Managed Services|b815390e-f814-4ce2-9408-bb84331e7d33;Cybersecurity|e76bf690-7b0a-4cdd-ba2b-b9f657ef0869;Digital Experiences|a6bd6427-194f-4194-b571-bb2a308fecde</vt:lpwstr>
  </property>
  <property fmtid="{D5CDD505-2E9C-101B-9397-08002B2CF9AE}" pid="57" name="New Offering(s)">
    <vt:lpwstr>1202;#Nucleus|5784e468-398d-46b8-8d8d-5a489567d3b6;#1185;#Digital Workplace Services|d9727524-7c25-43b8-869a-aed22d34fab9;#1068;#Cloud Transformation|d785b596-0690-4cc8-b21a-571b0301b5c8;#1168;#Hybrid Infrastructure Managed Services|b815390e-f814-4ce2-9408-bb84331e7d33;#1071;#Cybersecurity|e76bf690-7b0a-4cdd-ba2b-b9f657ef0869;#1183;#Digital Experiences|a6bd6427-194f-4194-b571-bb2a308fecde</vt:lpwstr>
  </property>
  <property fmtid="{D5CDD505-2E9C-101B-9397-08002B2CF9AE}" pid="58" name="Artifact Level">
    <vt:lpwstr>;#Service;#</vt:lpwstr>
  </property>
</Properties>
</file>